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271" r:id="rId2"/>
    <p:sldId id="342" r:id="rId3"/>
    <p:sldId id="354" r:id="rId4"/>
    <p:sldId id="366" r:id="rId5"/>
    <p:sldId id="371" r:id="rId6"/>
    <p:sldId id="355" r:id="rId7"/>
    <p:sldId id="373" r:id="rId8"/>
    <p:sldId id="387" r:id="rId9"/>
    <p:sldId id="390" r:id="rId10"/>
    <p:sldId id="374" r:id="rId11"/>
    <p:sldId id="375" r:id="rId12"/>
    <p:sldId id="359" r:id="rId13"/>
    <p:sldId id="368" r:id="rId14"/>
    <p:sldId id="369" r:id="rId15"/>
    <p:sldId id="377" r:id="rId16"/>
    <p:sldId id="378" r:id="rId17"/>
    <p:sldId id="345" r:id="rId18"/>
    <p:sldId id="326" r:id="rId19"/>
    <p:sldId id="380" r:id="rId20"/>
    <p:sldId id="381" r:id="rId21"/>
    <p:sldId id="384" r:id="rId22"/>
    <p:sldId id="325" r:id="rId23"/>
    <p:sldId id="379" r:id="rId24"/>
    <p:sldId id="362" r:id="rId25"/>
    <p:sldId id="286" r:id="rId26"/>
    <p:sldId id="388" r:id="rId27"/>
    <p:sldId id="333" r:id="rId28"/>
    <p:sldId id="389" r:id="rId29"/>
    <p:sldId id="364"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5">
          <p15:clr>
            <a:srgbClr val="A4A3A4"/>
          </p15:clr>
        </p15:guide>
        <p15:guide id="2" orient="horz" pos="3743">
          <p15:clr>
            <a:srgbClr val="A4A3A4"/>
          </p15:clr>
        </p15:guide>
        <p15:guide id="3" orient="horz" pos="4155">
          <p15:clr>
            <a:srgbClr val="A4A3A4"/>
          </p15:clr>
        </p15:guide>
        <p15:guide id="4" orient="horz" pos="420">
          <p15:clr>
            <a:srgbClr val="A4A3A4"/>
          </p15:clr>
        </p15:guide>
        <p15:guide id="5" orient="horz" pos="1575">
          <p15:clr>
            <a:srgbClr val="A4A3A4"/>
          </p15:clr>
        </p15:guide>
        <p15:guide id="6" pos="5930">
          <p15:clr>
            <a:srgbClr val="A4A3A4"/>
          </p15:clr>
        </p15:guide>
        <p15:guide id="7" pos="7434">
          <p15:clr>
            <a:srgbClr val="A4A3A4"/>
          </p15:clr>
        </p15:guide>
        <p15:guide id="8" pos="1293">
          <p15:clr>
            <a:srgbClr val="A4A3A4"/>
          </p15:clr>
        </p15:guide>
        <p15:guide id="9" pos="3113">
          <p15:clr>
            <a:srgbClr val="A4A3A4"/>
          </p15:clr>
        </p15:guide>
        <p15:guide id="10" pos="246">
          <p15:clr>
            <a:srgbClr val="A4A3A4"/>
          </p15:clr>
        </p15:guide>
        <p15:guide id="11" pos="28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F20"/>
    <a:srgbClr val="A7C0A0"/>
    <a:srgbClr val="003300"/>
    <a:srgbClr val="B1D799"/>
    <a:srgbClr val="006B3B"/>
    <a:srgbClr val="213D7F"/>
    <a:srgbClr val="CB5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8" autoAdjust="0"/>
  </p:normalViewPr>
  <p:slideViewPr>
    <p:cSldViewPr snapToGrid="0">
      <p:cViewPr varScale="1">
        <p:scale>
          <a:sx n="51" d="100"/>
          <a:sy n="51" d="100"/>
        </p:scale>
        <p:origin x="888" y="43"/>
      </p:cViewPr>
      <p:guideLst>
        <p:guide orient="horz" pos="4025"/>
        <p:guide orient="horz" pos="3743"/>
        <p:guide orient="horz" pos="4155"/>
        <p:guide orient="horz" pos="420"/>
        <p:guide orient="horz" pos="1575"/>
        <p:guide pos="5930"/>
        <p:guide pos="7434"/>
        <p:guide pos="1293"/>
        <p:guide pos="3113"/>
        <p:guide pos="246"/>
        <p:guide pos="2888"/>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6" d="100"/>
          <a:sy n="66" d="100"/>
        </p:scale>
        <p:origin x="3101"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0C5B4-B2AD-4DB2-AD11-10952AD88F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CA"/>
        </a:p>
      </dgm:t>
    </dgm:pt>
    <dgm:pt modelId="{94750FDD-612B-4DC5-ADBA-808C77626CEB}">
      <dgm:prSet/>
      <dgm:spPr>
        <a:solidFill>
          <a:srgbClr val="A7C0A0"/>
        </a:solidFill>
        <a:ln>
          <a:solidFill>
            <a:srgbClr val="0C5F20"/>
          </a:solidFill>
        </a:ln>
      </dgm:spPr>
      <dgm:t>
        <a:bodyPr/>
        <a:lstStyle/>
        <a:p>
          <a:pPr rtl="0"/>
          <a:r>
            <a:rPr lang="en-CA" b="1" dirty="0">
              <a:solidFill>
                <a:srgbClr val="0C5F20"/>
              </a:solidFill>
            </a:rPr>
            <a:t>1</a:t>
          </a:r>
        </a:p>
      </dgm:t>
    </dgm:pt>
    <dgm:pt modelId="{58924967-870D-49D8-92CE-EE7A45500602}" type="parTrans" cxnId="{FCE24181-9C92-49DB-A0DE-140449E90472}">
      <dgm:prSet/>
      <dgm:spPr/>
      <dgm:t>
        <a:bodyPr/>
        <a:lstStyle/>
        <a:p>
          <a:endParaRPr lang="en-CA"/>
        </a:p>
      </dgm:t>
    </dgm:pt>
    <dgm:pt modelId="{A30BA6EB-935B-4810-B862-B0F3E9A1081A}" type="sibTrans" cxnId="{FCE24181-9C92-49DB-A0DE-140449E90472}">
      <dgm:prSet/>
      <dgm:spPr/>
      <dgm:t>
        <a:bodyPr/>
        <a:lstStyle/>
        <a:p>
          <a:endParaRPr lang="en-CA"/>
        </a:p>
      </dgm:t>
    </dgm:pt>
    <dgm:pt modelId="{CE39AEC1-05C8-4B0E-AAD9-25F6B07E16DD}">
      <dgm:prSet/>
      <dgm:spPr>
        <a:ln>
          <a:solidFill>
            <a:srgbClr val="0C5F20"/>
          </a:solidFill>
        </a:ln>
      </dgm:spPr>
      <dgm:t>
        <a:bodyPr/>
        <a:lstStyle/>
        <a:p>
          <a:pPr rtl="0"/>
          <a:r>
            <a:rPr lang="en-CA" b="0" i="0" dirty="0"/>
            <a:t>Smart phone security:  faces replacing passwords to unlock mobile phones</a:t>
          </a:r>
          <a:endParaRPr lang="en-CA" dirty="0"/>
        </a:p>
      </dgm:t>
    </dgm:pt>
    <dgm:pt modelId="{768FAE55-BB64-49F6-81D5-D75E27FA273C}" type="parTrans" cxnId="{48D7043A-6FD5-4716-BF1E-63994CCCE92E}">
      <dgm:prSet/>
      <dgm:spPr/>
      <dgm:t>
        <a:bodyPr/>
        <a:lstStyle/>
        <a:p>
          <a:endParaRPr lang="en-CA"/>
        </a:p>
      </dgm:t>
    </dgm:pt>
    <dgm:pt modelId="{BEB3A5DB-9F74-4DAA-B884-62A104EDBB22}" type="sibTrans" cxnId="{48D7043A-6FD5-4716-BF1E-63994CCCE92E}">
      <dgm:prSet/>
      <dgm:spPr/>
      <dgm:t>
        <a:bodyPr/>
        <a:lstStyle/>
        <a:p>
          <a:endParaRPr lang="en-CA"/>
        </a:p>
      </dgm:t>
    </dgm:pt>
    <dgm:pt modelId="{ACA57133-C403-4C97-8CEE-70AB528E1818}">
      <dgm:prSet/>
      <dgm:spPr>
        <a:solidFill>
          <a:srgbClr val="A7C0A0"/>
        </a:solidFill>
        <a:ln>
          <a:solidFill>
            <a:srgbClr val="0C5F20"/>
          </a:solidFill>
        </a:ln>
      </dgm:spPr>
      <dgm:t>
        <a:bodyPr/>
        <a:lstStyle/>
        <a:p>
          <a:pPr rtl="0"/>
          <a:r>
            <a:rPr lang="en-CA" b="1" dirty="0">
              <a:solidFill>
                <a:srgbClr val="0C5F20"/>
              </a:solidFill>
            </a:rPr>
            <a:t>3</a:t>
          </a:r>
        </a:p>
      </dgm:t>
    </dgm:pt>
    <dgm:pt modelId="{40D06D8A-C3FF-4A15-8B35-B72DAA6EC693}" type="parTrans" cxnId="{83E73EE0-C085-425B-A2BE-D8E026F834DA}">
      <dgm:prSet/>
      <dgm:spPr/>
      <dgm:t>
        <a:bodyPr/>
        <a:lstStyle/>
        <a:p>
          <a:endParaRPr lang="en-CA"/>
        </a:p>
      </dgm:t>
    </dgm:pt>
    <dgm:pt modelId="{FEEC0C1A-5EFD-4275-BB83-1B9AC784B42A}" type="sibTrans" cxnId="{83E73EE0-C085-425B-A2BE-D8E026F834DA}">
      <dgm:prSet/>
      <dgm:spPr/>
      <dgm:t>
        <a:bodyPr/>
        <a:lstStyle/>
        <a:p>
          <a:endParaRPr lang="en-CA"/>
        </a:p>
      </dgm:t>
    </dgm:pt>
    <dgm:pt modelId="{6D816AC0-B4C8-4B82-B0D1-745C8041E52A}">
      <dgm:prSet/>
      <dgm:spPr>
        <a:ln>
          <a:solidFill>
            <a:srgbClr val="0C5F20"/>
          </a:solidFill>
        </a:ln>
      </dgm:spPr>
      <dgm:t>
        <a:bodyPr/>
        <a:lstStyle/>
        <a:p>
          <a:pPr rtl="0"/>
          <a:r>
            <a:rPr lang="en-CA" b="0" i="0" dirty="0"/>
            <a:t>Advertising:  </a:t>
          </a:r>
          <a:r>
            <a:rPr lang="en-CA" b="0" i="1" dirty="0"/>
            <a:t>Minority Report </a:t>
          </a:r>
          <a:r>
            <a:rPr lang="en-CA" b="0" i="0" dirty="0"/>
            <a:t>comes to life</a:t>
          </a:r>
          <a:endParaRPr lang="en-CA" dirty="0"/>
        </a:p>
      </dgm:t>
    </dgm:pt>
    <dgm:pt modelId="{B9AEC216-C95C-4446-8157-336CB0ECC985}" type="parTrans" cxnId="{436C91ED-7742-464C-BC77-9A29F06BCD82}">
      <dgm:prSet/>
      <dgm:spPr/>
      <dgm:t>
        <a:bodyPr/>
        <a:lstStyle/>
        <a:p>
          <a:endParaRPr lang="en-CA"/>
        </a:p>
      </dgm:t>
    </dgm:pt>
    <dgm:pt modelId="{0212FFAB-9102-458E-A23C-8A887BFF5DC4}" type="sibTrans" cxnId="{436C91ED-7742-464C-BC77-9A29F06BCD82}">
      <dgm:prSet/>
      <dgm:spPr/>
      <dgm:t>
        <a:bodyPr/>
        <a:lstStyle/>
        <a:p>
          <a:endParaRPr lang="en-CA"/>
        </a:p>
      </dgm:t>
    </dgm:pt>
    <dgm:pt modelId="{8B2E469B-40B3-420E-BECA-0FB606D553E9}">
      <dgm:prSet/>
      <dgm:spPr>
        <a:ln>
          <a:solidFill>
            <a:srgbClr val="0C5F20"/>
          </a:solidFill>
        </a:ln>
      </dgm:spPr>
      <dgm:t>
        <a:bodyPr/>
        <a:lstStyle/>
        <a:p>
          <a:pPr rtl="0"/>
          <a:r>
            <a:rPr lang="en-CA" b="0" i="0" dirty="0"/>
            <a:t>Preventing retail crime: identifying known shoplifters in retail outlets</a:t>
          </a:r>
          <a:endParaRPr lang="en-CA" dirty="0"/>
        </a:p>
      </dgm:t>
    </dgm:pt>
    <dgm:pt modelId="{7FB8687A-8935-43EE-A136-CAF4AB2D9FD7}" type="parTrans" cxnId="{931D2D5A-19E9-42CD-843B-2A2808AD21E7}">
      <dgm:prSet/>
      <dgm:spPr/>
      <dgm:t>
        <a:bodyPr/>
        <a:lstStyle/>
        <a:p>
          <a:endParaRPr lang="en-CA"/>
        </a:p>
      </dgm:t>
    </dgm:pt>
    <dgm:pt modelId="{2AFAD724-B6C3-4329-88FA-359ACDDE32E4}" type="sibTrans" cxnId="{931D2D5A-19E9-42CD-843B-2A2808AD21E7}">
      <dgm:prSet/>
      <dgm:spPr/>
      <dgm:t>
        <a:bodyPr/>
        <a:lstStyle/>
        <a:p>
          <a:endParaRPr lang="en-CA"/>
        </a:p>
      </dgm:t>
    </dgm:pt>
    <dgm:pt modelId="{80745048-5CFC-40B7-96A8-08FE64BAADA5}">
      <dgm:prSet/>
      <dgm:spPr>
        <a:ln>
          <a:solidFill>
            <a:srgbClr val="0C5F20"/>
          </a:solidFill>
        </a:ln>
      </dgm:spPr>
      <dgm:t>
        <a:bodyPr/>
        <a:lstStyle/>
        <a:p>
          <a:pPr rtl="0"/>
          <a:r>
            <a:rPr lang="en-CA" b="0" i="0" dirty="0"/>
            <a:t>Locating the missing: FR Systems help locate missing children, seniors with memory issues, etc.</a:t>
          </a:r>
          <a:endParaRPr lang="en-CA" dirty="0"/>
        </a:p>
      </dgm:t>
    </dgm:pt>
    <dgm:pt modelId="{0294B0CC-E177-414D-A629-00EBC8A87970}" type="parTrans" cxnId="{61ED74FF-1BA1-4240-B33B-43C8D11D43E0}">
      <dgm:prSet/>
      <dgm:spPr/>
      <dgm:t>
        <a:bodyPr/>
        <a:lstStyle/>
        <a:p>
          <a:endParaRPr lang="en-CA"/>
        </a:p>
      </dgm:t>
    </dgm:pt>
    <dgm:pt modelId="{97606AB1-A3FE-4BE1-89B6-C84AC63F52B9}" type="sibTrans" cxnId="{61ED74FF-1BA1-4240-B33B-43C8D11D43E0}">
      <dgm:prSet/>
      <dgm:spPr/>
      <dgm:t>
        <a:bodyPr/>
        <a:lstStyle/>
        <a:p>
          <a:endParaRPr lang="en-CA"/>
        </a:p>
      </dgm:t>
    </dgm:pt>
    <dgm:pt modelId="{D7FAB274-3A52-4154-9447-B26A16B59DEF}">
      <dgm:prSet/>
      <dgm:spPr>
        <a:ln>
          <a:solidFill>
            <a:srgbClr val="0C5F20"/>
          </a:solidFill>
        </a:ln>
      </dgm:spPr>
      <dgm:t>
        <a:bodyPr/>
        <a:lstStyle/>
        <a:p>
          <a:pPr rtl="0"/>
          <a:r>
            <a:rPr lang="en-CA" b="0" i="0" dirty="0"/>
            <a:t>Assisting those with disabilities, e.g. the Listerine app that allows blind people to know when they were being smiled at</a:t>
          </a:r>
          <a:endParaRPr lang="en-CA" dirty="0"/>
        </a:p>
      </dgm:t>
    </dgm:pt>
    <dgm:pt modelId="{99971AFE-658F-4A5D-9FAE-5A295F488604}" type="parTrans" cxnId="{F49C4E6B-2E28-4C3D-A621-61905B67DA9F}">
      <dgm:prSet/>
      <dgm:spPr/>
      <dgm:t>
        <a:bodyPr/>
        <a:lstStyle/>
        <a:p>
          <a:endParaRPr lang="en-CA"/>
        </a:p>
      </dgm:t>
    </dgm:pt>
    <dgm:pt modelId="{635B4B02-F70E-4EBA-8482-FCDD5D65DA2C}" type="sibTrans" cxnId="{F49C4E6B-2E28-4C3D-A621-61905B67DA9F}">
      <dgm:prSet/>
      <dgm:spPr/>
      <dgm:t>
        <a:bodyPr/>
        <a:lstStyle/>
        <a:p>
          <a:endParaRPr lang="en-CA"/>
        </a:p>
      </dgm:t>
    </dgm:pt>
    <dgm:pt modelId="{C94D62E1-8DE1-4871-B877-95406E394DAC}">
      <dgm:prSet/>
      <dgm:spPr>
        <a:ln>
          <a:solidFill>
            <a:srgbClr val="0C5F20"/>
          </a:solidFill>
        </a:ln>
      </dgm:spPr>
      <dgm:t>
        <a:bodyPr/>
        <a:lstStyle/>
        <a:p>
          <a:pPr rtl="0"/>
          <a:r>
            <a:rPr lang="en-CA" b="0" i="0" dirty="0"/>
            <a:t>Social Media</a:t>
          </a:r>
          <a:endParaRPr lang="en-CA" dirty="0"/>
        </a:p>
      </dgm:t>
    </dgm:pt>
    <dgm:pt modelId="{FD59E417-0356-4ECA-9123-0AD0E3BB1266}" type="parTrans" cxnId="{0A654627-D22B-48E4-BB8A-B67220492924}">
      <dgm:prSet/>
      <dgm:spPr/>
      <dgm:t>
        <a:bodyPr/>
        <a:lstStyle/>
        <a:p>
          <a:endParaRPr lang="en-CA"/>
        </a:p>
      </dgm:t>
    </dgm:pt>
    <dgm:pt modelId="{4C26A9CE-F095-4989-95C6-A256BEF2B5BF}" type="sibTrans" cxnId="{0A654627-D22B-48E4-BB8A-B67220492924}">
      <dgm:prSet/>
      <dgm:spPr/>
      <dgm:t>
        <a:bodyPr/>
        <a:lstStyle/>
        <a:p>
          <a:endParaRPr lang="en-CA"/>
        </a:p>
      </dgm:t>
    </dgm:pt>
    <dgm:pt modelId="{D8AE1623-D56B-4FEA-B4C4-09177822522E}">
      <dgm:prSet/>
      <dgm:spPr>
        <a:solidFill>
          <a:srgbClr val="A7C0A0"/>
        </a:solidFill>
        <a:ln>
          <a:solidFill>
            <a:srgbClr val="0C5F20"/>
          </a:solidFill>
        </a:ln>
      </dgm:spPr>
      <dgm:t>
        <a:bodyPr/>
        <a:lstStyle/>
        <a:p>
          <a:pPr rtl="0"/>
          <a:r>
            <a:rPr lang="en-CA" b="1" dirty="0">
              <a:solidFill>
                <a:srgbClr val="0C5F20"/>
              </a:solidFill>
            </a:rPr>
            <a:t>4</a:t>
          </a:r>
        </a:p>
      </dgm:t>
    </dgm:pt>
    <dgm:pt modelId="{A03232D7-0D14-41FF-8CA7-FA528F92F2DB}" type="parTrans" cxnId="{1C3646A6-51EF-4C25-9DA8-CABA9DE0F1F8}">
      <dgm:prSet/>
      <dgm:spPr/>
      <dgm:t>
        <a:bodyPr/>
        <a:lstStyle/>
        <a:p>
          <a:endParaRPr lang="en-CA"/>
        </a:p>
      </dgm:t>
    </dgm:pt>
    <dgm:pt modelId="{816869F5-8CCD-4DF2-90F3-C73A8C44221F}" type="sibTrans" cxnId="{1C3646A6-51EF-4C25-9DA8-CABA9DE0F1F8}">
      <dgm:prSet/>
      <dgm:spPr/>
      <dgm:t>
        <a:bodyPr/>
        <a:lstStyle/>
        <a:p>
          <a:endParaRPr lang="en-CA"/>
        </a:p>
      </dgm:t>
    </dgm:pt>
    <dgm:pt modelId="{D5F419CA-BC48-4534-9CC0-82A175D614B8}">
      <dgm:prSet/>
      <dgm:spPr>
        <a:solidFill>
          <a:srgbClr val="A7C0A0"/>
        </a:solidFill>
        <a:ln>
          <a:solidFill>
            <a:srgbClr val="0C5F20"/>
          </a:solidFill>
        </a:ln>
      </dgm:spPr>
      <dgm:t>
        <a:bodyPr/>
        <a:lstStyle/>
        <a:p>
          <a:pPr rtl="0"/>
          <a:r>
            <a:rPr lang="en-CA" b="1" dirty="0">
              <a:solidFill>
                <a:srgbClr val="0C5F20"/>
              </a:solidFill>
            </a:rPr>
            <a:t>5</a:t>
          </a:r>
        </a:p>
      </dgm:t>
    </dgm:pt>
    <dgm:pt modelId="{714F6A15-2AC4-478B-B2A9-FED0E84B80AF}" type="parTrans" cxnId="{1423EC05-D24D-4A3D-AA0D-5BFA39EAF786}">
      <dgm:prSet/>
      <dgm:spPr/>
      <dgm:t>
        <a:bodyPr/>
        <a:lstStyle/>
        <a:p>
          <a:endParaRPr lang="en-CA"/>
        </a:p>
      </dgm:t>
    </dgm:pt>
    <dgm:pt modelId="{ACACE7C1-6BDB-4222-97F4-839399C675C4}" type="sibTrans" cxnId="{1423EC05-D24D-4A3D-AA0D-5BFA39EAF786}">
      <dgm:prSet/>
      <dgm:spPr/>
      <dgm:t>
        <a:bodyPr/>
        <a:lstStyle/>
        <a:p>
          <a:endParaRPr lang="en-CA"/>
        </a:p>
      </dgm:t>
    </dgm:pt>
    <dgm:pt modelId="{780B99E6-F82A-4D52-BBB9-9C053EBAB622}">
      <dgm:prSet/>
      <dgm:spPr>
        <a:solidFill>
          <a:srgbClr val="A7C0A0"/>
        </a:solidFill>
        <a:ln>
          <a:solidFill>
            <a:srgbClr val="0C5F20"/>
          </a:solidFill>
        </a:ln>
      </dgm:spPr>
      <dgm:t>
        <a:bodyPr/>
        <a:lstStyle/>
        <a:p>
          <a:pPr rtl="0"/>
          <a:r>
            <a:rPr lang="en-CA" b="1" dirty="0">
              <a:solidFill>
                <a:srgbClr val="0C5F20"/>
              </a:solidFill>
            </a:rPr>
            <a:t>6</a:t>
          </a:r>
        </a:p>
      </dgm:t>
    </dgm:pt>
    <dgm:pt modelId="{DA74F1B7-6F45-42C6-AAC4-FF5431F5A7DC}" type="parTrans" cxnId="{3451DD33-15C4-400E-8E1A-65D5ADC3EDBB}">
      <dgm:prSet/>
      <dgm:spPr/>
      <dgm:t>
        <a:bodyPr/>
        <a:lstStyle/>
        <a:p>
          <a:endParaRPr lang="en-CA"/>
        </a:p>
      </dgm:t>
    </dgm:pt>
    <dgm:pt modelId="{1D46385B-2812-48EC-8817-707401C934BE}" type="sibTrans" cxnId="{3451DD33-15C4-400E-8E1A-65D5ADC3EDBB}">
      <dgm:prSet/>
      <dgm:spPr/>
      <dgm:t>
        <a:bodyPr/>
        <a:lstStyle/>
        <a:p>
          <a:endParaRPr lang="en-CA"/>
        </a:p>
      </dgm:t>
    </dgm:pt>
    <dgm:pt modelId="{73A2054A-A0CD-4052-B287-931DC499A58E}">
      <dgm:prSet/>
      <dgm:spPr>
        <a:solidFill>
          <a:srgbClr val="A7C0A0"/>
        </a:solidFill>
        <a:ln>
          <a:solidFill>
            <a:srgbClr val="0C5F20"/>
          </a:solidFill>
        </a:ln>
      </dgm:spPr>
      <dgm:t>
        <a:bodyPr/>
        <a:lstStyle/>
        <a:p>
          <a:pPr rtl="0"/>
          <a:r>
            <a:rPr lang="en-CA" b="1" dirty="0">
              <a:solidFill>
                <a:srgbClr val="0C5F20"/>
              </a:solidFill>
            </a:rPr>
            <a:t>2</a:t>
          </a:r>
        </a:p>
      </dgm:t>
    </dgm:pt>
    <dgm:pt modelId="{C069AC0B-089F-430F-981B-4B2E5806C322}" type="parTrans" cxnId="{73B0EAEC-C2E4-459E-9E42-6B5C8C426615}">
      <dgm:prSet/>
      <dgm:spPr/>
      <dgm:t>
        <a:bodyPr/>
        <a:lstStyle/>
        <a:p>
          <a:endParaRPr lang="en-CA"/>
        </a:p>
      </dgm:t>
    </dgm:pt>
    <dgm:pt modelId="{C9778F5C-8E0A-48A9-87D2-97862C6760BC}" type="sibTrans" cxnId="{73B0EAEC-C2E4-459E-9E42-6B5C8C426615}">
      <dgm:prSet/>
      <dgm:spPr/>
      <dgm:t>
        <a:bodyPr/>
        <a:lstStyle/>
        <a:p>
          <a:endParaRPr lang="en-CA"/>
        </a:p>
      </dgm:t>
    </dgm:pt>
    <dgm:pt modelId="{B96A9EFA-AAC5-4607-9364-5DEB4ED2809C}" type="pres">
      <dgm:prSet presAssocID="{7E50C5B4-B2AD-4DB2-AD11-10952AD88FB7}" presName="linearFlow" presStyleCnt="0">
        <dgm:presLayoutVars>
          <dgm:dir/>
          <dgm:animLvl val="lvl"/>
          <dgm:resizeHandles val="exact"/>
        </dgm:presLayoutVars>
      </dgm:prSet>
      <dgm:spPr/>
    </dgm:pt>
    <dgm:pt modelId="{52519C7D-CD2F-42AC-9A88-FC7873E00A06}" type="pres">
      <dgm:prSet presAssocID="{94750FDD-612B-4DC5-ADBA-808C77626CEB}" presName="composite" presStyleCnt="0"/>
      <dgm:spPr/>
    </dgm:pt>
    <dgm:pt modelId="{82FBF32D-5D82-405B-A1FE-53976D2BE449}" type="pres">
      <dgm:prSet presAssocID="{94750FDD-612B-4DC5-ADBA-808C77626CEB}" presName="parentText" presStyleLbl="alignNode1" presStyleIdx="0" presStyleCnt="6">
        <dgm:presLayoutVars>
          <dgm:chMax val="1"/>
          <dgm:bulletEnabled val="1"/>
        </dgm:presLayoutVars>
      </dgm:prSet>
      <dgm:spPr/>
    </dgm:pt>
    <dgm:pt modelId="{8C8AB6B1-0E18-4713-8A46-FA19414F9ECB}" type="pres">
      <dgm:prSet presAssocID="{94750FDD-612B-4DC5-ADBA-808C77626CEB}" presName="descendantText" presStyleLbl="alignAcc1" presStyleIdx="0" presStyleCnt="6">
        <dgm:presLayoutVars>
          <dgm:bulletEnabled val="1"/>
        </dgm:presLayoutVars>
      </dgm:prSet>
      <dgm:spPr/>
    </dgm:pt>
    <dgm:pt modelId="{92BD0830-4917-4A90-8529-8D4DC8633BBA}" type="pres">
      <dgm:prSet presAssocID="{A30BA6EB-935B-4810-B862-B0F3E9A1081A}" presName="sp" presStyleCnt="0"/>
      <dgm:spPr/>
    </dgm:pt>
    <dgm:pt modelId="{F52DF23B-4973-4587-8CBA-6FA21A64D7A9}" type="pres">
      <dgm:prSet presAssocID="{73A2054A-A0CD-4052-B287-931DC499A58E}" presName="composite" presStyleCnt="0"/>
      <dgm:spPr/>
    </dgm:pt>
    <dgm:pt modelId="{C7F0A4CE-6676-4253-BB95-70747A9AB5B5}" type="pres">
      <dgm:prSet presAssocID="{73A2054A-A0CD-4052-B287-931DC499A58E}" presName="parentText" presStyleLbl="alignNode1" presStyleIdx="1" presStyleCnt="6">
        <dgm:presLayoutVars>
          <dgm:chMax val="1"/>
          <dgm:bulletEnabled val="1"/>
        </dgm:presLayoutVars>
      </dgm:prSet>
      <dgm:spPr/>
    </dgm:pt>
    <dgm:pt modelId="{2BFC7A43-EC5A-4D7F-B4E6-D1C206DBE573}" type="pres">
      <dgm:prSet presAssocID="{73A2054A-A0CD-4052-B287-931DC499A58E}" presName="descendantText" presStyleLbl="alignAcc1" presStyleIdx="1" presStyleCnt="6">
        <dgm:presLayoutVars>
          <dgm:bulletEnabled val="1"/>
        </dgm:presLayoutVars>
      </dgm:prSet>
      <dgm:spPr/>
    </dgm:pt>
    <dgm:pt modelId="{6D835FD5-33ED-4632-96B4-253F91DDB32D}" type="pres">
      <dgm:prSet presAssocID="{C9778F5C-8E0A-48A9-87D2-97862C6760BC}" presName="sp" presStyleCnt="0"/>
      <dgm:spPr/>
    </dgm:pt>
    <dgm:pt modelId="{BAC07407-FC83-4BA5-BC19-C797109132C5}" type="pres">
      <dgm:prSet presAssocID="{ACA57133-C403-4C97-8CEE-70AB528E1818}" presName="composite" presStyleCnt="0"/>
      <dgm:spPr/>
    </dgm:pt>
    <dgm:pt modelId="{2DB75E90-C535-450E-95C1-40411D9EA5A1}" type="pres">
      <dgm:prSet presAssocID="{ACA57133-C403-4C97-8CEE-70AB528E1818}" presName="parentText" presStyleLbl="alignNode1" presStyleIdx="2" presStyleCnt="6">
        <dgm:presLayoutVars>
          <dgm:chMax val="1"/>
          <dgm:bulletEnabled val="1"/>
        </dgm:presLayoutVars>
      </dgm:prSet>
      <dgm:spPr/>
    </dgm:pt>
    <dgm:pt modelId="{56DFCC13-ECC4-4DFD-A647-BC30EF227666}" type="pres">
      <dgm:prSet presAssocID="{ACA57133-C403-4C97-8CEE-70AB528E1818}" presName="descendantText" presStyleLbl="alignAcc1" presStyleIdx="2" presStyleCnt="6">
        <dgm:presLayoutVars>
          <dgm:bulletEnabled val="1"/>
        </dgm:presLayoutVars>
      </dgm:prSet>
      <dgm:spPr/>
    </dgm:pt>
    <dgm:pt modelId="{9ABC040D-ED77-4435-B013-86422B20BA2B}" type="pres">
      <dgm:prSet presAssocID="{FEEC0C1A-5EFD-4275-BB83-1B9AC784B42A}" presName="sp" presStyleCnt="0"/>
      <dgm:spPr/>
    </dgm:pt>
    <dgm:pt modelId="{80DE73E9-657B-4D03-8C9E-796FFE4EA621}" type="pres">
      <dgm:prSet presAssocID="{D8AE1623-D56B-4FEA-B4C4-09177822522E}" presName="composite" presStyleCnt="0"/>
      <dgm:spPr/>
    </dgm:pt>
    <dgm:pt modelId="{09293E93-B0FB-410A-8100-3633FCD46CB2}" type="pres">
      <dgm:prSet presAssocID="{D8AE1623-D56B-4FEA-B4C4-09177822522E}" presName="parentText" presStyleLbl="alignNode1" presStyleIdx="3" presStyleCnt="6">
        <dgm:presLayoutVars>
          <dgm:chMax val="1"/>
          <dgm:bulletEnabled val="1"/>
        </dgm:presLayoutVars>
      </dgm:prSet>
      <dgm:spPr/>
    </dgm:pt>
    <dgm:pt modelId="{5E34A5B9-ECC1-41EB-B825-A1C677582135}" type="pres">
      <dgm:prSet presAssocID="{D8AE1623-D56B-4FEA-B4C4-09177822522E}" presName="descendantText" presStyleLbl="alignAcc1" presStyleIdx="3" presStyleCnt="6">
        <dgm:presLayoutVars>
          <dgm:bulletEnabled val="1"/>
        </dgm:presLayoutVars>
      </dgm:prSet>
      <dgm:spPr/>
    </dgm:pt>
    <dgm:pt modelId="{E98D5E1A-DC29-4E0D-B8A0-275C99181400}" type="pres">
      <dgm:prSet presAssocID="{816869F5-8CCD-4DF2-90F3-C73A8C44221F}" presName="sp" presStyleCnt="0"/>
      <dgm:spPr/>
    </dgm:pt>
    <dgm:pt modelId="{6CECAF1C-76DD-4FD7-B1C0-CC92F9D74E95}" type="pres">
      <dgm:prSet presAssocID="{D5F419CA-BC48-4534-9CC0-82A175D614B8}" presName="composite" presStyleCnt="0"/>
      <dgm:spPr/>
    </dgm:pt>
    <dgm:pt modelId="{ABAB5F67-2773-43A3-9E92-21CA346C0B4D}" type="pres">
      <dgm:prSet presAssocID="{D5F419CA-BC48-4534-9CC0-82A175D614B8}" presName="parentText" presStyleLbl="alignNode1" presStyleIdx="4" presStyleCnt="6">
        <dgm:presLayoutVars>
          <dgm:chMax val="1"/>
          <dgm:bulletEnabled val="1"/>
        </dgm:presLayoutVars>
      </dgm:prSet>
      <dgm:spPr/>
    </dgm:pt>
    <dgm:pt modelId="{BB4BAE06-8D67-4220-8DD0-285D739C4AAE}" type="pres">
      <dgm:prSet presAssocID="{D5F419CA-BC48-4534-9CC0-82A175D614B8}" presName="descendantText" presStyleLbl="alignAcc1" presStyleIdx="4" presStyleCnt="6">
        <dgm:presLayoutVars>
          <dgm:bulletEnabled val="1"/>
        </dgm:presLayoutVars>
      </dgm:prSet>
      <dgm:spPr/>
    </dgm:pt>
    <dgm:pt modelId="{27093646-5485-4E62-886F-4316BA941026}" type="pres">
      <dgm:prSet presAssocID="{ACACE7C1-6BDB-4222-97F4-839399C675C4}" presName="sp" presStyleCnt="0"/>
      <dgm:spPr/>
    </dgm:pt>
    <dgm:pt modelId="{676A947C-7AFE-4270-8D86-F4162B7B0FE5}" type="pres">
      <dgm:prSet presAssocID="{780B99E6-F82A-4D52-BBB9-9C053EBAB622}" presName="composite" presStyleCnt="0"/>
      <dgm:spPr/>
    </dgm:pt>
    <dgm:pt modelId="{EFE90EC1-B593-4AAC-97AC-C2593AAA27C9}" type="pres">
      <dgm:prSet presAssocID="{780B99E6-F82A-4D52-BBB9-9C053EBAB622}" presName="parentText" presStyleLbl="alignNode1" presStyleIdx="5" presStyleCnt="6">
        <dgm:presLayoutVars>
          <dgm:chMax val="1"/>
          <dgm:bulletEnabled val="1"/>
        </dgm:presLayoutVars>
      </dgm:prSet>
      <dgm:spPr/>
    </dgm:pt>
    <dgm:pt modelId="{25E9C44F-9447-4708-B61C-8225F5807564}" type="pres">
      <dgm:prSet presAssocID="{780B99E6-F82A-4D52-BBB9-9C053EBAB622}" presName="descendantText" presStyleLbl="alignAcc1" presStyleIdx="5" presStyleCnt="6">
        <dgm:presLayoutVars>
          <dgm:bulletEnabled val="1"/>
        </dgm:presLayoutVars>
      </dgm:prSet>
      <dgm:spPr/>
    </dgm:pt>
  </dgm:ptLst>
  <dgm:cxnLst>
    <dgm:cxn modelId="{1423EC05-D24D-4A3D-AA0D-5BFA39EAF786}" srcId="{7E50C5B4-B2AD-4DB2-AD11-10952AD88FB7}" destId="{D5F419CA-BC48-4534-9CC0-82A175D614B8}" srcOrd="4" destOrd="0" parTransId="{714F6A15-2AC4-478B-B2A9-FED0E84B80AF}" sibTransId="{ACACE7C1-6BDB-4222-97F4-839399C675C4}"/>
    <dgm:cxn modelId="{BFD9A710-4A52-461F-9E5C-C46BD9D70333}" type="presOf" srcId="{7E50C5B4-B2AD-4DB2-AD11-10952AD88FB7}" destId="{B96A9EFA-AAC5-4607-9364-5DEB4ED2809C}" srcOrd="0" destOrd="0" presId="urn:microsoft.com/office/officeart/2005/8/layout/chevron2"/>
    <dgm:cxn modelId="{0A654627-D22B-48E4-BB8A-B67220492924}" srcId="{780B99E6-F82A-4D52-BBB9-9C053EBAB622}" destId="{C94D62E1-8DE1-4871-B877-95406E394DAC}" srcOrd="0" destOrd="0" parTransId="{FD59E417-0356-4ECA-9123-0AD0E3BB1266}" sibTransId="{4C26A9CE-F095-4989-95C6-A256BEF2B5BF}"/>
    <dgm:cxn modelId="{DD523532-1EF1-4FA1-88D7-B96FD1C163D8}" type="presOf" srcId="{ACA57133-C403-4C97-8CEE-70AB528E1818}" destId="{2DB75E90-C535-450E-95C1-40411D9EA5A1}" srcOrd="0" destOrd="0" presId="urn:microsoft.com/office/officeart/2005/8/layout/chevron2"/>
    <dgm:cxn modelId="{1A7B1F33-2BC1-498A-9950-AA1D26A832D5}" type="presOf" srcId="{C94D62E1-8DE1-4871-B877-95406E394DAC}" destId="{25E9C44F-9447-4708-B61C-8225F5807564}" srcOrd="0" destOrd="0" presId="urn:microsoft.com/office/officeart/2005/8/layout/chevron2"/>
    <dgm:cxn modelId="{3451DD33-15C4-400E-8E1A-65D5ADC3EDBB}" srcId="{7E50C5B4-B2AD-4DB2-AD11-10952AD88FB7}" destId="{780B99E6-F82A-4D52-BBB9-9C053EBAB622}" srcOrd="5" destOrd="0" parTransId="{DA74F1B7-6F45-42C6-AAC4-FF5431F5A7DC}" sibTransId="{1D46385B-2812-48EC-8817-707401C934BE}"/>
    <dgm:cxn modelId="{48D7043A-6FD5-4716-BF1E-63994CCCE92E}" srcId="{73A2054A-A0CD-4052-B287-931DC499A58E}" destId="{CE39AEC1-05C8-4B0E-AAD9-25F6B07E16DD}" srcOrd="0" destOrd="0" parTransId="{768FAE55-BB64-49F6-81D5-D75E27FA273C}" sibTransId="{BEB3A5DB-9F74-4DAA-B884-62A104EDBB22}"/>
    <dgm:cxn modelId="{CC2C233A-2016-4953-9C46-18008EA7A999}" type="presOf" srcId="{8B2E469B-40B3-420E-BECA-0FB606D553E9}" destId="{8C8AB6B1-0E18-4713-8A46-FA19414F9ECB}" srcOrd="0" destOrd="0" presId="urn:microsoft.com/office/officeart/2005/8/layout/chevron2"/>
    <dgm:cxn modelId="{5955343C-C7CD-49DF-93B3-7AFEBCF277F1}" type="presOf" srcId="{D7FAB274-3A52-4154-9447-B26A16B59DEF}" destId="{BB4BAE06-8D67-4220-8DD0-285D739C4AAE}" srcOrd="0" destOrd="0" presId="urn:microsoft.com/office/officeart/2005/8/layout/chevron2"/>
    <dgm:cxn modelId="{F49C4E6B-2E28-4C3D-A621-61905B67DA9F}" srcId="{D5F419CA-BC48-4534-9CC0-82A175D614B8}" destId="{D7FAB274-3A52-4154-9447-B26A16B59DEF}" srcOrd="0" destOrd="0" parTransId="{99971AFE-658F-4A5D-9FAE-5A295F488604}" sibTransId="{635B4B02-F70E-4EBA-8482-FCDD5D65DA2C}"/>
    <dgm:cxn modelId="{931D2D5A-19E9-42CD-843B-2A2808AD21E7}" srcId="{94750FDD-612B-4DC5-ADBA-808C77626CEB}" destId="{8B2E469B-40B3-420E-BECA-0FB606D553E9}" srcOrd="0" destOrd="0" parTransId="{7FB8687A-8935-43EE-A136-CAF4AB2D9FD7}" sibTransId="{2AFAD724-B6C3-4329-88FA-359ACDDE32E4}"/>
    <dgm:cxn modelId="{FCE24181-9C92-49DB-A0DE-140449E90472}" srcId="{7E50C5B4-B2AD-4DB2-AD11-10952AD88FB7}" destId="{94750FDD-612B-4DC5-ADBA-808C77626CEB}" srcOrd="0" destOrd="0" parTransId="{58924967-870D-49D8-92CE-EE7A45500602}" sibTransId="{A30BA6EB-935B-4810-B862-B0F3E9A1081A}"/>
    <dgm:cxn modelId="{2FEB3A84-5510-4B0C-BCE1-AD4A1BFD4C40}" type="presOf" srcId="{D8AE1623-D56B-4FEA-B4C4-09177822522E}" destId="{09293E93-B0FB-410A-8100-3633FCD46CB2}" srcOrd="0" destOrd="0" presId="urn:microsoft.com/office/officeart/2005/8/layout/chevron2"/>
    <dgm:cxn modelId="{9AE1BB8F-7656-42C6-BB3C-F853CD239E66}" type="presOf" srcId="{CE39AEC1-05C8-4B0E-AAD9-25F6B07E16DD}" destId="{2BFC7A43-EC5A-4D7F-B4E6-D1C206DBE573}" srcOrd="0" destOrd="0" presId="urn:microsoft.com/office/officeart/2005/8/layout/chevron2"/>
    <dgm:cxn modelId="{4167B991-3049-4B24-BBD3-75A9D319598E}" type="presOf" srcId="{94750FDD-612B-4DC5-ADBA-808C77626CEB}" destId="{82FBF32D-5D82-405B-A1FE-53976D2BE449}" srcOrd="0" destOrd="0" presId="urn:microsoft.com/office/officeart/2005/8/layout/chevron2"/>
    <dgm:cxn modelId="{323B1EA5-9160-4E0F-8612-7462061B7AF8}" type="presOf" srcId="{D5F419CA-BC48-4534-9CC0-82A175D614B8}" destId="{ABAB5F67-2773-43A3-9E92-21CA346C0B4D}" srcOrd="0" destOrd="0" presId="urn:microsoft.com/office/officeart/2005/8/layout/chevron2"/>
    <dgm:cxn modelId="{1C3646A6-51EF-4C25-9DA8-CABA9DE0F1F8}" srcId="{7E50C5B4-B2AD-4DB2-AD11-10952AD88FB7}" destId="{D8AE1623-D56B-4FEA-B4C4-09177822522E}" srcOrd="3" destOrd="0" parTransId="{A03232D7-0D14-41FF-8CA7-FA528F92F2DB}" sibTransId="{816869F5-8CCD-4DF2-90F3-C73A8C44221F}"/>
    <dgm:cxn modelId="{4588CCBE-3FFE-467B-94E6-F9A5D4D8BDDF}" type="presOf" srcId="{780B99E6-F82A-4D52-BBB9-9C053EBAB622}" destId="{EFE90EC1-B593-4AAC-97AC-C2593AAA27C9}" srcOrd="0" destOrd="0" presId="urn:microsoft.com/office/officeart/2005/8/layout/chevron2"/>
    <dgm:cxn modelId="{1579DEC4-5731-4C9E-AC61-797DAF00DA7D}" type="presOf" srcId="{80745048-5CFC-40B7-96A8-08FE64BAADA5}" destId="{5E34A5B9-ECC1-41EB-B825-A1C677582135}" srcOrd="0" destOrd="0" presId="urn:microsoft.com/office/officeart/2005/8/layout/chevron2"/>
    <dgm:cxn modelId="{C3725FC9-5D96-4882-9F18-7F50F0E8DD3F}" type="presOf" srcId="{6D816AC0-B4C8-4B82-B0D1-745C8041E52A}" destId="{56DFCC13-ECC4-4DFD-A647-BC30EF227666}" srcOrd="0" destOrd="0" presId="urn:microsoft.com/office/officeart/2005/8/layout/chevron2"/>
    <dgm:cxn modelId="{E7CEDBD7-D85D-419A-B868-0DA630D2689A}" type="presOf" srcId="{73A2054A-A0CD-4052-B287-931DC499A58E}" destId="{C7F0A4CE-6676-4253-BB95-70747A9AB5B5}" srcOrd="0" destOrd="0" presId="urn:microsoft.com/office/officeart/2005/8/layout/chevron2"/>
    <dgm:cxn modelId="{83E73EE0-C085-425B-A2BE-D8E026F834DA}" srcId="{7E50C5B4-B2AD-4DB2-AD11-10952AD88FB7}" destId="{ACA57133-C403-4C97-8CEE-70AB528E1818}" srcOrd="2" destOrd="0" parTransId="{40D06D8A-C3FF-4A15-8B35-B72DAA6EC693}" sibTransId="{FEEC0C1A-5EFD-4275-BB83-1B9AC784B42A}"/>
    <dgm:cxn modelId="{73B0EAEC-C2E4-459E-9E42-6B5C8C426615}" srcId="{7E50C5B4-B2AD-4DB2-AD11-10952AD88FB7}" destId="{73A2054A-A0CD-4052-B287-931DC499A58E}" srcOrd="1" destOrd="0" parTransId="{C069AC0B-089F-430F-981B-4B2E5806C322}" sibTransId="{C9778F5C-8E0A-48A9-87D2-97862C6760BC}"/>
    <dgm:cxn modelId="{436C91ED-7742-464C-BC77-9A29F06BCD82}" srcId="{ACA57133-C403-4C97-8CEE-70AB528E1818}" destId="{6D816AC0-B4C8-4B82-B0D1-745C8041E52A}" srcOrd="0" destOrd="0" parTransId="{B9AEC216-C95C-4446-8157-336CB0ECC985}" sibTransId="{0212FFAB-9102-458E-A23C-8A887BFF5DC4}"/>
    <dgm:cxn modelId="{61ED74FF-1BA1-4240-B33B-43C8D11D43E0}" srcId="{D8AE1623-D56B-4FEA-B4C4-09177822522E}" destId="{80745048-5CFC-40B7-96A8-08FE64BAADA5}" srcOrd="0" destOrd="0" parTransId="{0294B0CC-E177-414D-A629-00EBC8A87970}" sibTransId="{97606AB1-A3FE-4BE1-89B6-C84AC63F52B9}"/>
    <dgm:cxn modelId="{65502B51-F286-453A-84C4-09613B481773}" type="presParOf" srcId="{B96A9EFA-AAC5-4607-9364-5DEB4ED2809C}" destId="{52519C7D-CD2F-42AC-9A88-FC7873E00A06}" srcOrd="0" destOrd="0" presId="urn:microsoft.com/office/officeart/2005/8/layout/chevron2"/>
    <dgm:cxn modelId="{1AC39ECD-F528-4BDA-A7F7-281F88E03333}" type="presParOf" srcId="{52519C7D-CD2F-42AC-9A88-FC7873E00A06}" destId="{82FBF32D-5D82-405B-A1FE-53976D2BE449}" srcOrd="0" destOrd="0" presId="urn:microsoft.com/office/officeart/2005/8/layout/chevron2"/>
    <dgm:cxn modelId="{72974379-3DC7-4014-955C-A1C4DDE91BFA}" type="presParOf" srcId="{52519C7D-CD2F-42AC-9A88-FC7873E00A06}" destId="{8C8AB6B1-0E18-4713-8A46-FA19414F9ECB}" srcOrd="1" destOrd="0" presId="urn:microsoft.com/office/officeart/2005/8/layout/chevron2"/>
    <dgm:cxn modelId="{509ADF96-E78E-495C-A053-6E2B47D29794}" type="presParOf" srcId="{B96A9EFA-AAC5-4607-9364-5DEB4ED2809C}" destId="{92BD0830-4917-4A90-8529-8D4DC8633BBA}" srcOrd="1" destOrd="0" presId="urn:microsoft.com/office/officeart/2005/8/layout/chevron2"/>
    <dgm:cxn modelId="{BADBCB5F-8E87-4546-A97E-14A6F0EC8BC3}" type="presParOf" srcId="{B96A9EFA-AAC5-4607-9364-5DEB4ED2809C}" destId="{F52DF23B-4973-4587-8CBA-6FA21A64D7A9}" srcOrd="2" destOrd="0" presId="urn:microsoft.com/office/officeart/2005/8/layout/chevron2"/>
    <dgm:cxn modelId="{CF6E0B8A-7BA8-49CE-B9AB-442A34D42DEA}" type="presParOf" srcId="{F52DF23B-4973-4587-8CBA-6FA21A64D7A9}" destId="{C7F0A4CE-6676-4253-BB95-70747A9AB5B5}" srcOrd="0" destOrd="0" presId="urn:microsoft.com/office/officeart/2005/8/layout/chevron2"/>
    <dgm:cxn modelId="{74EF0178-240F-4EB3-86F9-7460BB0938F2}" type="presParOf" srcId="{F52DF23B-4973-4587-8CBA-6FA21A64D7A9}" destId="{2BFC7A43-EC5A-4D7F-B4E6-D1C206DBE573}" srcOrd="1" destOrd="0" presId="urn:microsoft.com/office/officeart/2005/8/layout/chevron2"/>
    <dgm:cxn modelId="{59EFD13F-08BE-4324-821F-AAAC233D72AF}" type="presParOf" srcId="{B96A9EFA-AAC5-4607-9364-5DEB4ED2809C}" destId="{6D835FD5-33ED-4632-96B4-253F91DDB32D}" srcOrd="3" destOrd="0" presId="urn:microsoft.com/office/officeart/2005/8/layout/chevron2"/>
    <dgm:cxn modelId="{BB347842-AFBB-43CC-B21D-05873E108E63}" type="presParOf" srcId="{B96A9EFA-AAC5-4607-9364-5DEB4ED2809C}" destId="{BAC07407-FC83-4BA5-BC19-C797109132C5}" srcOrd="4" destOrd="0" presId="urn:microsoft.com/office/officeart/2005/8/layout/chevron2"/>
    <dgm:cxn modelId="{52104EC5-D922-4639-B0AB-980ECD0D629F}" type="presParOf" srcId="{BAC07407-FC83-4BA5-BC19-C797109132C5}" destId="{2DB75E90-C535-450E-95C1-40411D9EA5A1}" srcOrd="0" destOrd="0" presId="urn:microsoft.com/office/officeart/2005/8/layout/chevron2"/>
    <dgm:cxn modelId="{5A87C76D-2F56-416E-8FCE-7995FBD8E932}" type="presParOf" srcId="{BAC07407-FC83-4BA5-BC19-C797109132C5}" destId="{56DFCC13-ECC4-4DFD-A647-BC30EF227666}" srcOrd="1" destOrd="0" presId="urn:microsoft.com/office/officeart/2005/8/layout/chevron2"/>
    <dgm:cxn modelId="{75E2237E-B62F-4524-AF5F-BE97CDFD8775}" type="presParOf" srcId="{B96A9EFA-AAC5-4607-9364-5DEB4ED2809C}" destId="{9ABC040D-ED77-4435-B013-86422B20BA2B}" srcOrd="5" destOrd="0" presId="urn:microsoft.com/office/officeart/2005/8/layout/chevron2"/>
    <dgm:cxn modelId="{3D498E71-9B70-4496-9665-377B7248B571}" type="presParOf" srcId="{B96A9EFA-AAC5-4607-9364-5DEB4ED2809C}" destId="{80DE73E9-657B-4D03-8C9E-796FFE4EA621}" srcOrd="6" destOrd="0" presId="urn:microsoft.com/office/officeart/2005/8/layout/chevron2"/>
    <dgm:cxn modelId="{6949E637-7366-4BF0-99C7-0C9C9D9E09CF}" type="presParOf" srcId="{80DE73E9-657B-4D03-8C9E-796FFE4EA621}" destId="{09293E93-B0FB-410A-8100-3633FCD46CB2}" srcOrd="0" destOrd="0" presId="urn:microsoft.com/office/officeart/2005/8/layout/chevron2"/>
    <dgm:cxn modelId="{354E2381-B721-4092-858A-0F25A0417E90}" type="presParOf" srcId="{80DE73E9-657B-4D03-8C9E-796FFE4EA621}" destId="{5E34A5B9-ECC1-41EB-B825-A1C677582135}" srcOrd="1" destOrd="0" presId="urn:microsoft.com/office/officeart/2005/8/layout/chevron2"/>
    <dgm:cxn modelId="{81E4E860-DE7D-4ADD-A050-28CE764F1C71}" type="presParOf" srcId="{B96A9EFA-AAC5-4607-9364-5DEB4ED2809C}" destId="{E98D5E1A-DC29-4E0D-B8A0-275C99181400}" srcOrd="7" destOrd="0" presId="urn:microsoft.com/office/officeart/2005/8/layout/chevron2"/>
    <dgm:cxn modelId="{24AC1A96-DD37-4080-9665-04827D3D6C23}" type="presParOf" srcId="{B96A9EFA-AAC5-4607-9364-5DEB4ED2809C}" destId="{6CECAF1C-76DD-4FD7-B1C0-CC92F9D74E95}" srcOrd="8" destOrd="0" presId="urn:microsoft.com/office/officeart/2005/8/layout/chevron2"/>
    <dgm:cxn modelId="{1BF5B2F1-16EA-4E45-AEC0-22F8ECC29EF0}" type="presParOf" srcId="{6CECAF1C-76DD-4FD7-B1C0-CC92F9D74E95}" destId="{ABAB5F67-2773-43A3-9E92-21CA346C0B4D}" srcOrd="0" destOrd="0" presId="urn:microsoft.com/office/officeart/2005/8/layout/chevron2"/>
    <dgm:cxn modelId="{905DAA9A-4CCA-4341-8AB2-6C064B33B84B}" type="presParOf" srcId="{6CECAF1C-76DD-4FD7-B1C0-CC92F9D74E95}" destId="{BB4BAE06-8D67-4220-8DD0-285D739C4AAE}" srcOrd="1" destOrd="0" presId="urn:microsoft.com/office/officeart/2005/8/layout/chevron2"/>
    <dgm:cxn modelId="{13586A5E-407B-4103-9AA1-FFE299923E40}" type="presParOf" srcId="{B96A9EFA-AAC5-4607-9364-5DEB4ED2809C}" destId="{27093646-5485-4E62-886F-4316BA941026}" srcOrd="9" destOrd="0" presId="urn:microsoft.com/office/officeart/2005/8/layout/chevron2"/>
    <dgm:cxn modelId="{C0B67188-81C2-404D-B825-36281DF14045}" type="presParOf" srcId="{B96A9EFA-AAC5-4607-9364-5DEB4ED2809C}" destId="{676A947C-7AFE-4270-8D86-F4162B7B0FE5}" srcOrd="10" destOrd="0" presId="urn:microsoft.com/office/officeart/2005/8/layout/chevron2"/>
    <dgm:cxn modelId="{D48584BF-36B9-4032-A71A-C1726EF816D4}" type="presParOf" srcId="{676A947C-7AFE-4270-8D86-F4162B7B0FE5}" destId="{EFE90EC1-B593-4AAC-97AC-C2593AAA27C9}" srcOrd="0" destOrd="0" presId="urn:microsoft.com/office/officeart/2005/8/layout/chevron2"/>
    <dgm:cxn modelId="{8B6FD8F9-FA00-4259-B67F-DB9475DC9A19}" type="presParOf" srcId="{676A947C-7AFE-4270-8D86-F4162B7B0FE5}" destId="{25E9C44F-9447-4708-B61C-8225F580756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0C5B4-B2AD-4DB2-AD11-10952AD88F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CA"/>
        </a:p>
      </dgm:t>
    </dgm:pt>
    <dgm:pt modelId="{94750FDD-612B-4DC5-ADBA-808C77626CEB}">
      <dgm:prSet/>
      <dgm:spPr>
        <a:solidFill>
          <a:srgbClr val="A7C0A0"/>
        </a:solidFill>
        <a:ln>
          <a:solidFill>
            <a:srgbClr val="0C5F20"/>
          </a:solidFill>
        </a:ln>
      </dgm:spPr>
      <dgm:t>
        <a:bodyPr/>
        <a:lstStyle/>
        <a:p>
          <a:pPr rtl="0"/>
          <a:r>
            <a:rPr lang="en-CA" b="1" dirty="0">
              <a:solidFill>
                <a:srgbClr val="0C5F20"/>
              </a:solidFill>
            </a:rPr>
            <a:t>1</a:t>
          </a:r>
        </a:p>
      </dgm:t>
    </dgm:pt>
    <dgm:pt modelId="{58924967-870D-49D8-92CE-EE7A45500602}" type="parTrans" cxnId="{FCE24181-9C92-49DB-A0DE-140449E90472}">
      <dgm:prSet/>
      <dgm:spPr/>
      <dgm:t>
        <a:bodyPr/>
        <a:lstStyle/>
        <a:p>
          <a:endParaRPr lang="en-CA"/>
        </a:p>
      </dgm:t>
    </dgm:pt>
    <dgm:pt modelId="{A30BA6EB-935B-4810-B862-B0F3E9A1081A}" type="sibTrans" cxnId="{FCE24181-9C92-49DB-A0DE-140449E90472}">
      <dgm:prSet/>
      <dgm:spPr/>
      <dgm:t>
        <a:bodyPr/>
        <a:lstStyle/>
        <a:p>
          <a:endParaRPr lang="en-CA"/>
        </a:p>
      </dgm:t>
    </dgm:pt>
    <dgm:pt modelId="{CE39AEC1-05C8-4B0E-AAD9-25F6B07E16DD}">
      <dgm:prSet/>
      <dgm:spPr>
        <a:ln>
          <a:solidFill>
            <a:srgbClr val="0C5F20"/>
          </a:solidFill>
        </a:ln>
      </dgm:spPr>
      <dgm:t>
        <a:bodyPr/>
        <a:lstStyle/>
        <a:p>
          <a:pPr rtl="0"/>
          <a:r>
            <a:rPr lang="en-CA" dirty="0">
              <a:latin typeface="+mn-lt"/>
              <a:cs typeface="Times New Roman" panose="02020603050405020304" pitchFamily="18" charset="0"/>
            </a:rPr>
            <a:t>FR Systems used to establish sexual orientation</a:t>
          </a:r>
          <a:endParaRPr lang="en-CA" dirty="0">
            <a:latin typeface="+mn-lt"/>
          </a:endParaRPr>
        </a:p>
      </dgm:t>
    </dgm:pt>
    <dgm:pt modelId="{768FAE55-BB64-49F6-81D5-D75E27FA273C}" type="parTrans" cxnId="{48D7043A-6FD5-4716-BF1E-63994CCCE92E}">
      <dgm:prSet/>
      <dgm:spPr/>
      <dgm:t>
        <a:bodyPr/>
        <a:lstStyle/>
        <a:p>
          <a:endParaRPr lang="en-CA"/>
        </a:p>
      </dgm:t>
    </dgm:pt>
    <dgm:pt modelId="{BEB3A5DB-9F74-4DAA-B884-62A104EDBB22}" type="sibTrans" cxnId="{48D7043A-6FD5-4716-BF1E-63994CCCE92E}">
      <dgm:prSet/>
      <dgm:spPr/>
      <dgm:t>
        <a:bodyPr/>
        <a:lstStyle/>
        <a:p>
          <a:endParaRPr lang="en-CA"/>
        </a:p>
      </dgm:t>
    </dgm:pt>
    <dgm:pt modelId="{ACA57133-C403-4C97-8CEE-70AB528E1818}">
      <dgm:prSet/>
      <dgm:spPr>
        <a:solidFill>
          <a:srgbClr val="A7C0A0"/>
        </a:solidFill>
        <a:ln>
          <a:solidFill>
            <a:srgbClr val="0C5F20"/>
          </a:solidFill>
        </a:ln>
      </dgm:spPr>
      <dgm:t>
        <a:bodyPr/>
        <a:lstStyle/>
        <a:p>
          <a:pPr rtl="0"/>
          <a:r>
            <a:rPr lang="en-CA" b="1" dirty="0">
              <a:solidFill>
                <a:srgbClr val="0C5F20"/>
              </a:solidFill>
            </a:rPr>
            <a:t>3</a:t>
          </a:r>
        </a:p>
      </dgm:t>
    </dgm:pt>
    <dgm:pt modelId="{40D06D8A-C3FF-4A15-8B35-B72DAA6EC693}" type="parTrans" cxnId="{83E73EE0-C085-425B-A2BE-D8E026F834DA}">
      <dgm:prSet/>
      <dgm:spPr/>
      <dgm:t>
        <a:bodyPr/>
        <a:lstStyle/>
        <a:p>
          <a:endParaRPr lang="en-CA"/>
        </a:p>
      </dgm:t>
    </dgm:pt>
    <dgm:pt modelId="{FEEC0C1A-5EFD-4275-BB83-1B9AC784B42A}" type="sibTrans" cxnId="{83E73EE0-C085-425B-A2BE-D8E026F834DA}">
      <dgm:prSet/>
      <dgm:spPr/>
      <dgm:t>
        <a:bodyPr/>
        <a:lstStyle/>
        <a:p>
          <a:endParaRPr lang="en-CA"/>
        </a:p>
      </dgm:t>
    </dgm:pt>
    <dgm:pt modelId="{6D816AC0-B4C8-4B82-B0D1-745C8041E52A}">
      <dgm:prSet/>
      <dgm:spPr>
        <a:ln>
          <a:solidFill>
            <a:srgbClr val="0C5F20"/>
          </a:solidFill>
        </a:ln>
      </dgm:spPr>
      <dgm:t>
        <a:bodyPr/>
        <a:lstStyle/>
        <a:p>
          <a:pPr rtl="0"/>
          <a:r>
            <a:rPr lang="en-CA" dirty="0">
              <a:latin typeface="+mn-lt"/>
              <a:cs typeface="Times New Roman" panose="02020603050405020304" pitchFamily="18" charset="0"/>
            </a:rPr>
            <a:t>Accuracy of facial recognition systems identifying individuals in arrest databases questioned</a:t>
          </a:r>
          <a:endParaRPr lang="en-CA" dirty="0">
            <a:latin typeface="+mn-lt"/>
          </a:endParaRPr>
        </a:p>
      </dgm:t>
    </dgm:pt>
    <dgm:pt modelId="{B9AEC216-C95C-4446-8157-336CB0ECC985}" type="parTrans" cxnId="{436C91ED-7742-464C-BC77-9A29F06BCD82}">
      <dgm:prSet/>
      <dgm:spPr/>
      <dgm:t>
        <a:bodyPr/>
        <a:lstStyle/>
        <a:p>
          <a:endParaRPr lang="en-CA"/>
        </a:p>
      </dgm:t>
    </dgm:pt>
    <dgm:pt modelId="{0212FFAB-9102-458E-A23C-8A887BFF5DC4}" type="sibTrans" cxnId="{436C91ED-7742-464C-BC77-9A29F06BCD82}">
      <dgm:prSet/>
      <dgm:spPr/>
      <dgm:t>
        <a:bodyPr/>
        <a:lstStyle/>
        <a:p>
          <a:endParaRPr lang="en-CA"/>
        </a:p>
      </dgm:t>
    </dgm:pt>
    <dgm:pt modelId="{8B2E469B-40B3-420E-BECA-0FB606D553E9}">
      <dgm:prSet/>
      <dgm:spPr>
        <a:ln>
          <a:solidFill>
            <a:srgbClr val="0C5F20"/>
          </a:solidFill>
        </a:ln>
      </dgm:spPr>
      <dgm:t>
        <a:bodyPr/>
        <a:lstStyle/>
        <a:p>
          <a:pPr rtl="0"/>
          <a:r>
            <a:rPr lang="en-CA" dirty="0">
              <a:latin typeface="+mn-lt"/>
              <a:cs typeface="Times New Roman" panose="02020603050405020304" pitchFamily="18" charset="0"/>
            </a:rPr>
            <a:t>Collection of accurate, authorized training data</a:t>
          </a:r>
        </a:p>
      </dgm:t>
    </dgm:pt>
    <dgm:pt modelId="{7FB8687A-8935-43EE-A136-CAF4AB2D9FD7}" type="parTrans" cxnId="{931D2D5A-19E9-42CD-843B-2A2808AD21E7}">
      <dgm:prSet/>
      <dgm:spPr/>
      <dgm:t>
        <a:bodyPr/>
        <a:lstStyle/>
        <a:p>
          <a:endParaRPr lang="en-CA"/>
        </a:p>
      </dgm:t>
    </dgm:pt>
    <dgm:pt modelId="{2AFAD724-B6C3-4329-88FA-359ACDDE32E4}" type="sibTrans" cxnId="{931D2D5A-19E9-42CD-843B-2A2808AD21E7}">
      <dgm:prSet/>
      <dgm:spPr/>
      <dgm:t>
        <a:bodyPr/>
        <a:lstStyle/>
        <a:p>
          <a:endParaRPr lang="en-CA"/>
        </a:p>
      </dgm:t>
    </dgm:pt>
    <dgm:pt modelId="{80745048-5CFC-40B7-96A8-08FE64BAADA5}">
      <dgm:prSet/>
      <dgm:spPr>
        <a:ln>
          <a:solidFill>
            <a:srgbClr val="0C5F20"/>
          </a:solidFill>
        </a:ln>
      </dgm:spPr>
      <dgm:t>
        <a:bodyPr/>
        <a:lstStyle/>
        <a:p>
          <a:pPr rtl="0"/>
          <a:r>
            <a:rPr lang="en-CA" dirty="0">
              <a:latin typeface="+mn-lt"/>
              <a:cs typeface="Times New Roman" panose="02020603050405020304" pitchFamily="18" charset="0"/>
            </a:rPr>
            <a:t>Creation of “DeepFake” videos</a:t>
          </a:r>
          <a:endParaRPr lang="en-CA" dirty="0">
            <a:latin typeface="+mn-lt"/>
          </a:endParaRPr>
        </a:p>
      </dgm:t>
    </dgm:pt>
    <dgm:pt modelId="{0294B0CC-E177-414D-A629-00EBC8A87970}" type="parTrans" cxnId="{61ED74FF-1BA1-4240-B33B-43C8D11D43E0}">
      <dgm:prSet/>
      <dgm:spPr/>
      <dgm:t>
        <a:bodyPr/>
        <a:lstStyle/>
        <a:p>
          <a:endParaRPr lang="en-CA"/>
        </a:p>
      </dgm:t>
    </dgm:pt>
    <dgm:pt modelId="{97606AB1-A3FE-4BE1-89B6-C84AC63F52B9}" type="sibTrans" cxnId="{61ED74FF-1BA1-4240-B33B-43C8D11D43E0}">
      <dgm:prSet/>
      <dgm:spPr/>
      <dgm:t>
        <a:bodyPr/>
        <a:lstStyle/>
        <a:p>
          <a:endParaRPr lang="en-CA"/>
        </a:p>
      </dgm:t>
    </dgm:pt>
    <dgm:pt modelId="{D7FAB274-3A52-4154-9447-B26A16B59DEF}">
      <dgm:prSet/>
      <dgm:spPr>
        <a:ln>
          <a:solidFill>
            <a:srgbClr val="0C5F20"/>
          </a:solidFill>
        </a:ln>
      </dgm:spPr>
      <dgm:t>
        <a:bodyPr/>
        <a:lstStyle/>
        <a:p>
          <a:pPr rtl="0"/>
          <a:r>
            <a:rPr lang="en-CA" dirty="0">
              <a:latin typeface="+mn-lt"/>
              <a:cs typeface="Times New Roman" panose="02020603050405020304" pitchFamily="18" charset="0"/>
            </a:rPr>
            <a:t>Creation of National Identity Systems</a:t>
          </a:r>
          <a:endParaRPr lang="en-CA" dirty="0">
            <a:latin typeface="+mn-lt"/>
          </a:endParaRPr>
        </a:p>
      </dgm:t>
    </dgm:pt>
    <dgm:pt modelId="{99971AFE-658F-4A5D-9FAE-5A295F488604}" type="parTrans" cxnId="{F49C4E6B-2E28-4C3D-A621-61905B67DA9F}">
      <dgm:prSet/>
      <dgm:spPr/>
      <dgm:t>
        <a:bodyPr/>
        <a:lstStyle/>
        <a:p>
          <a:endParaRPr lang="en-CA"/>
        </a:p>
      </dgm:t>
    </dgm:pt>
    <dgm:pt modelId="{635B4B02-F70E-4EBA-8482-FCDD5D65DA2C}" type="sibTrans" cxnId="{F49C4E6B-2E28-4C3D-A621-61905B67DA9F}">
      <dgm:prSet/>
      <dgm:spPr/>
      <dgm:t>
        <a:bodyPr/>
        <a:lstStyle/>
        <a:p>
          <a:endParaRPr lang="en-CA"/>
        </a:p>
      </dgm:t>
    </dgm:pt>
    <dgm:pt modelId="{C94D62E1-8DE1-4871-B877-95406E394DAC}">
      <dgm:prSet/>
      <dgm:spPr>
        <a:ln>
          <a:solidFill>
            <a:srgbClr val="0C5F20"/>
          </a:solidFill>
        </a:ln>
      </dgm:spPr>
      <dgm:t>
        <a:bodyPr/>
        <a:lstStyle/>
        <a:p>
          <a:pPr rtl="0"/>
          <a:r>
            <a:rPr lang="en-CA" dirty="0">
              <a:latin typeface="+mn-lt"/>
              <a:cs typeface="Times New Roman" panose="02020603050405020304" pitchFamily="18" charset="0"/>
            </a:rPr>
            <a:t>Emotion Detection</a:t>
          </a:r>
          <a:endParaRPr lang="en-CA" dirty="0">
            <a:latin typeface="+mn-lt"/>
          </a:endParaRPr>
        </a:p>
      </dgm:t>
    </dgm:pt>
    <dgm:pt modelId="{FD59E417-0356-4ECA-9123-0AD0E3BB1266}" type="parTrans" cxnId="{0A654627-D22B-48E4-BB8A-B67220492924}">
      <dgm:prSet/>
      <dgm:spPr/>
      <dgm:t>
        <a:bodyPr/>
        <a:lstStyle/>
        <a:p>
          <a:endParaRPr lang="en-CA"/>
        </a:p>
      </dgm:t>
    </dgm:pt>
    <dgm:pt modelId="{4C26A9CE-F095-4989-95C6-A256BEF2B5BF}" type="sibTrans" cxnId="{0A654627-D22B-48E4-BB8A-B67220492924}">
      <dgm:prSet/>
      <dgm:spPr/>
      <dgm:t>
        <a:bodyPr/>
        <a:lstStyle/>
        <a:p>
          <a:endParaRPr lang="en-CA"/>
        </a:p>
      </dgm:t>
    </dgm:pt>
    <dgm:pt modelId="{D8AE1623-D56B-4FEA-B4C4-09177822522E}">
      <dgm:prSet/>
      <dgm:spPr>
        <a:solidFill>
          <a:srgbClr val="A7C0A0"/>
        </a:solidFill>
        <a:ln>
          <a:solidFill>
            <a:srgbClr val="0C5F20"/>
          </a:solidFill>
        </a:ln>
      </dgm:spPr>
      <dgm:t>
        <a:bodyPr/>
        <a:lstStyle/>
        <a:p>
          <a:pPr rtl="0"/>
          <a:r>
            <a:rPr lang="en-CA" b="1" dirty="0">
              <a:solidFill>
                <a:srgbClr val="0C5F20"/>
              </a:solidFill>
            </a:rPr>
            <a:t>4</a:t>
          </a:r>
        </a:p>
      </dgm:t>
    </dgm:pt>
    <dgm:pt modelId="{A03232D7-0D14-41FF-8CA7-FA528F92F2DB}" type="parTrans" cxnId="{1C3646A6-51EF-4C25-9DA8-CABA9DE0F1F8}">
      <dgm:prSet/>
      <dgm:spPr/>
      <dgm:t>
        <a:bodyPr/>
        <a:lstStyle/>
        <a:p>
          <a:endParaRPr lang="en-CA"/>
        </a:p>
      </dgm:t>
    </dgm:pt>
    <dgm:pt modelId="{816869F5-8CCD-4DF2-90F3-C73A8C44221F}" type="sibTrans" cxnId="{1C3646A6-51EF-4C25-9DA8-CABA9DE0F1F8}">
      <dgm:prSet/>
      <dgm:spPr/>
      <dgm:t>
        <a:bodyPr/>
        <a:lstStyle/>
        <a:p>
          <a:endParaRPr lang="en-CA"/>
        </a:p>
      </dgm:t>
    </dgm:pt>
    <dgm:pt modelId="{D5F419CA-BC48-4534-9CC0-82A175D614B8}">
      <dgm:prSet/>
      <dgm:spPr>
        <a:solidFill>
          <a:srgbClr val="A7C0A0"/>
        </a:solidFill>
        <a:ln>
          <a:solidFill>
            <a:srgbClr val="0C5F20"/>
          </a:solidFill>
        </a:ln>
      </dgm:spPr>
      <dgm:t>
        <a:bodyPr/>
        <a:lstStyle/>
        <a:p>
          <a:pPr rtl="0"/>
          <a:r>
            <a:rPr lang="en-CA" b="1" dirty="0">
              <a:solidFill>
                <a:srgbClr val="0C5F20"/>
              </a:solidFill>
            </a:rPr>
            <a:t>5</a:t>
          </a:r>
        </a:p>
      </dgm:t>
    </dgm:pt>
    <dgm:pt modelId="{714F6A15-2AC4-478B-B2A9-FED0E84B80AF}" type="parTrans" cxnId="{1423EC05-D24D-4A3D-AA0D-5BFA39EAF786}">
      <dgm:prSet/>
      <dgm:spPr/>
      <dgm:t>
        <a:bodyPr/>
        <a:lstStyle/>
        <a:p>
          <a:endParaRPr lang="en-CA"/>
        </a:p>
      </dgm:t>
    </dgm:pt>
    <dgm:pt modelId="{ACACE7C1-6BDB-4222-97F4-839399C675C4}" type="sibTrans" cxnId="{1423EC05-D24D-4A3D-AA0D-5BFA39EAF786}">
      <dgm:prSet/>
      <dgm:spPr/>
      <dgm:t>
        <a:bodyPr/>
        <a:lstStyle/>
        <a:p>
          <a:endParaRPr lang="en-CA"/>
        </a:p>
      </dgm:t>
    </dgm:pt>
    <dgm:pt modelId="{780B99E6-F82A-4D52-BBB9-9C053EBAB622}">
      <dgm:prSet/>
      <dgm:spPr>
        <a:solidFill>
          <a:srgbClr val="A7C0A0"/>
        </a:solidFill>
        <a:ln>
          <a:solidFill>
            <a:srgbClr val="0C5F20"/>
          </a:solidFill>
        </a:ln>
      </dgm:spPr>
      <dgm:t>
        <a:bodyPr/>
        <a:lstStyle/>
        <a:p>
          <a:pPr rtl="0"/>
          <a:r>
            <a:rPr lang="en-CA" b="1" dirty="0">
              <a:solidFill>
                <a:srgbClr val="0C5F20"/>
              </a:solidFill>
            </a:rPr>
            <a:t>6</a:t>
          </a:r>
        </a:p>
      </dgm:t>
    </dgm:pt>
    <dgm:pt modelId="{DA74F1B7-6F45-42C6-AAC4-FF5431F5A7DC}" type="parTrans" cxnId="{3451DD33-15C4-400E-8E1A-65D5ADC3EDBB}">
      <dgm:prSet/>
      <dgm:spPr/>
      <dgm:t>
        <a:bodyPr/>
        <a:lstStyle/>
        <a:p>
          <a:endParaRPr lang="en-CA"/>
        </a:p>
      </dgm:t>
    </dgm:pt>
    <dgm:pt modelId="{1D46385B-2812-48EC-8817-707401C934BE}" type="sibTrans" cxnId="{3451DD33-15C4-400E-8E1A-65D5ADC3EDBB}">
      <dgm:prSet/>
      <dgm:spPr/>
      <dgm:t>
        <a:bodyPr/>
        <a:lstStyle/>
        <a:p>
          <a:endParaRPr lang="en-CA"/>
        </a:p>
      </dgm:t>
    </dgm:pt>
    <dgm:pt modelId="{73A2054A-A0CD-4052-B287-931DC499A58E}">
      <dgm:prSet/>
      <dgm:spPr>
        <a:solidFill>
          <a:srgbClr val="A7C0A0"/>
        </a:solidFill>
        <a:ln>
          <a:solidFill>
            <a:srgbClr val="0C5F20"/>
          </a:solidFill>
        </a:ln>
      </dgm:spPr>
      <dgm:t>
        <a:bodyPr/>
        <a:lstStyle/>
        <a:p>
          <a:pPr rtl="0"/>
          <a:r>
            <a:rPr lang="en-CA" b="1" dirty="0">
              <a:solidFill>
                <a:srgbClr val="0C5F20"/>
              </a:solidFill>
            </a:rPr>
            <a:t>2</a:t>
          </a:r>
        </a:p>
      </dgm:t>
    </dgm:pt>
    <dgm:pt modelId="{C069AC0B-089F-430F-981B-4B2E5806C322}" type="parTrans" cxnId="{73B0EAEC-C2E4-459E-9E42-6B5C8C426615}">
      <dgm:prSet/>
      <dgm:spPr/>
      <dgm:t>
        <a:bodyPr/>
        <a:lstStyle/>
        <a:p>
          <a:endParaRPr lang="en-CA"/>
        </a:p>
      </dgm:t>
    </dgm:pt>
    <dgm:pt modelId="{C9778F5C-8E0A-48A9-87D2-97862C6760BC}" type="sibTrans" cxnId="{73B0EAEC-C2E4-459E-9E42-6B5C8C426615}">
      <dgm:prSet/>
      <dgm:spPr/>
      <dgm:t>
        <a:bodyPr/>
        <a:lstStyle/>
        <a:p>
          <a:endParaRPr lang="en-CA"/>
        </a:p>
      </dgm:t>
    </dgm:pt>
    <dgm:pt modelId="{A987D835-0EA8-499A-BBCB-ACF9C7705876}">
      <dgm:prSet/>
      <dgm:spPr>
        <a:ln>
          <a:solidFill>
            <a:srgbClr val="0C5F20"/>
          </a:solidFill>
        </a:ln>
      </dgm:spPr>
      <dgm:t>
        <a:bodyPr/>
        <a:lstStyle/>
        <a:p>
          <a:pPr rtl="0"/>
          <a:r>
            <a:rPr lang="en-CA" dirty="0">
              <a:latin typeface="+mn-lt"/>
              <a:cs typeface="Times New Roman" panose="02020603050405020304" pitchFamily="18" charset="0"/>
            </a:rPr>
            <a:t>Internet is home to at least 14,678 DeepFakes, 96% of which were porn</a:t>
          </a:r>
          <a:endParaRPr lang="en-CA" dirty="0">
            <a:latin typeface="+mn-lt"/>
          </a:endParaRPr>
        </a:p>
      </dgm:t>
    </dgm:pt>
    <dgm:pt modelId="{88F1A7C3-68F6-4E1F-BEE3-A40A9330D8F4}" type="parTrans" cxnId="{3C7ACF9A-4DB9-43FD-8FA0-5C40E79AE23E}">
      <dgm:prSet/>
      <dgm:spPr/>
      <dgm:t>
        <a:bodyPr/>
        <a:lstStyle/>
        <a:p>
          <a:endParaRPr lang="en-CA"/>
        </a:p>
      </dgm:t>
    </dgm:pt>
    <dgm:pt modelId="{943CFDEF-0E98-4E19-A46A-4B62B0AFCCB1}" type="sibTrans" cxnId="{3C7ACF9A-4DB9-43FD-8FA0-5C40E79AE23E}">
      <dgm:prSet/>
      <dgm:spPr/>
      <dgm:t>
        <a:bodyPr/>
        <a:lstStyle/>
        <a:p>
          <a:endParaRPr lang="en-CA"/>
        </a:p>
      </dgm:t>
    </dgm:pt>
    <dgm:pt modelId="{B96A9EFA-AAC5-4607-9364-5DEB4ED2809C}" type="pres">
      <dgm:prSet presAssocID="{7E50C5B4-B2AD-4DB2-AD11-10952AD88FB7}" presName="linearFlow" presStyleCnt="0">
        <dgm:presLayoutVars>
          <dgm:dir/>
          <dgm:animLvl val="lvl"/>
          <dgm:resizeHandles val="exact"/>
        </dgm:presLayoutVars>
      </dgm:prSet>
      <dgm:spPr/>
    </dgm:pt>
    <dgm:pt modelId="{52519C7D-CD2F-42AC-9A88-FC7873E00A06}" type="pres">
      <dgm:prSet presAssocID="{94750FDD-612B-4DC5-ADBA-808C77626CEB}" presName="composite" presStyleCnt="0"/>
      <dgm:spPr/>
    </dgm:pt>
    <dgm:pt modelId="{82FBF32D-5D82-405B-A1FE-53976D2BE449}" type="pres">
      <dgm:prSet presAssocID="{94750FDD-612B-4DC5-ADBA-808C77626CEB}" presName="parentText" presStyleLbl="alignNode1" presStyleIdx="0" presStyleCnt="6">
        <dgm:presLayoutVars>
          <dgm:chMax val="1"/>
          <dgm:bulletEnabled val="1"/>
        </dgm:presLayoutVars>
      </dgm:prSet>
      <dgm:spPr/>
    </dgm:pt>
    <dgm:pt modelId="{8C8AB6B1-0E18-4713-8A46-FA19414F9ECB}" type="pres">
      <dgm:prSet presAssocID="{94750FDD-612B-4DC5-ADBA-808C77626CEB}" presName="descendantText" presStyleLbl="alignAcc1" presStyleIdx="0" presStyleCnt="6">
        <dgm:presLayoutVars>
          <dgm:bulletEnabled val="1"/>
        </dgm:presLayoutVars>
      </dgm:prSet>
      <dgm:spPr/>
    </dgm:pt>
    <dgm:pt modelId="{92BD0830-4917-4A90-8529-8D4DC8633BBA}" type="pres">
      <dgm:prSet presAssocID="{A30BA6EB-935B-4810-B862-B0F3E9A1081A}" presName="sp" presStyleCnt="0"/>
      <dgm:spPr/>
    </dgm:pt>
    <dgm:pt modelId="{F52DF23B-4973-4587-8CBA-6FA21A64D7A9}" type="pres">
      <dgm:prSet presAssocID="{73A2054A-A0CD-4052-B287-931DC499A58E}" presName="composite" presStyleCnt="0"/>
      <dgm:spPr/>
    </dgm:pt>
    <dgm:pt modelId="{C7F0A4CE-6676-4253-BB95-70747A9AB5B5}" type="pres">
      <dgm:prSet presAssocID="{73A2054A-A0CD-4052-B287-931DC499A58E}" presName="parentText" presStyleLbl="alignNode1" presStyleIdx="1" presStyleCnt="6">
        <dgm:presLayoutVars>
          <dgm:chMax val="1"/>
          <dgm:bulletEnabled val="1"/>
        </dgm:presLayoutVars>
      </dgm:prSet>
      <dgm:spPr/>
    </dgm:pt>
    <dgm:pt modelId="{2BFC7A43-EC5A-4D7F-B4E6-D1C206DBE573}" type="pres">
      <dgm:prSet presAssocID="{73A2054A-A0CD-4052-B287-931DC499A58E}" presName="descendantText" presStyleLbl="alignAcc1" presStyleIdx="1" presStyleCnt="6">
        <dgm:presLayoutVars>
          <dgm:bulletEnabled val="1"/>
        </dgm:presLayoutVars>
      </dgm:prSet>
      <dgm:spPr/>
    </dgm:pt>
    <dgm:pt modelId="{6D835FD5-33ED-4632-96B4-253F91DDB32D}" type="pres">
      <dgm:prSet presAssocID="{C9778F5C-8E0A-48A9-87D2-97862C6760BC}" presName="sp" presStyleCnt="0"/>
      <dgm:spPr/>
    </dgm:pt>
    <dgm:pt modelId="{BAC07407-FC83-4BA5-BC19-C797109132C5}" type="pres">
      <dgm:prSet presAssocID="{ACA57133-C403-4C97-8CEE-70AB528E1818}" presName="composite" presStyleCnt="0"/>
      <dgm:spPr/>
    </dgm:pt>
    <dgm:pt modelId="{2DB75E90-C535-450E-95C1-40411D9EA5A1}" type="pres">
      <dgm:prSet presAssocID="{ACA57133-C403-4C97-8CEE-70AB528E1818}" presName="parentText" presStyleLbl="alignNode1" presStyleIdx="2" presStyleCnt="6">
        <dgm:presLayoutVars>
          <dgm:chMax val="1"/>
          <dgm:bulletEnabled val="1"/>
        </dgm:presLayoutVars>
      </dgm:prSet>
      <dgm:spPr/>
    </dgm:pt>
    <dgm:pt modelId="{56DFCC13-ECC4-4DFD-A647-BC30EF227666}" type="pres">
      <dgm:prSet presAssocID="{ACA57133-C403-4C97-8CEE-70AB528E1818}" presName="descendantText" presStyleLbl="alignAcc1" presStyleIdx="2" presStyleCnt="6" custLinFactNeighborX="-135" custLinFactNeighborY="5855">
        <dgm:presLayoutVars>
          <dgm:bulletEnabled val="1"/>
        </dgm:presLayoutVars>
      </dgm:prSet>
      <dgm:spPr/>
    </dgm:pt>
    <dgm:pt modelId="{9ABC040D-ED77-4435-B013-86422B20BA2B}" type="pres">
      <dgm:prSet presAssocID="{FEEC0C1A-5EFD-4275-BB83-1B9AC784B42A}" presName="sp" presStyleCnt="0"/>
      <dgm:spPr/>
    </dgm:pt>
    <dgm:pt modelId="{80DE73E9-657B-4D03-8C9E-796FFE4EA621}" type="pres">
      <dgm:prSet presAssocID="{D8AE1623-D56B-4FEA-B4C4-09177822522E}" presName="composite" presStyleCnt="0"/>
      <dgm:spPr/>
    </dgm:pt>
    <dgm:pt modelId="{09293E93-B0FB-410A-8100-3633FCD46CB2}" type="pres">
      <dgm:prSet presAssocID="{D8AE1623-D56B-4FEA-B4C4-09177822522E}" presName="parentText" presStyleLbl="alignNode1" presStyleIdx="3" presStyleCnt="6">
        <dgm:presLayoutVars>
          <dgm:chMax val="1"/>
          <dgm:bulletEnabled val="1"/>
        </dgm:presLayoutVars>
      </dgm:prSet>
      <dgm:spPr/>
    </dgm:pt>
    <dgm:pt modelId="{5E34A5B9-ECC1-41EB-B825-A1C677582135}" type="pres">
      <dgm:prSet presAssocID="{D8AE1623-D56B-4FEA-B4C4-09177822522E}" presName="descendantText" presStyleLbl="alignAcc1" presStyleIdx="3" presStyleCnt="6">
        <dgm:presLayoutVars>
          <dgm:bulletEnabled val="1"/>
        </dgm:presLayoutVars>
      </dgm:prSet>
      <dgm:spPr/>
    </dgm:pt>
    <dgm:pt modelId="{E98D5E1A-DC29-4E0D-B8A0-275C99181400}" type="pres">
      <dgm:prSet presAssocID="{816869F5-8CCD-4DF2-90F3-C73A8C44221F}" presName="sp" presStyleCnt="0"/>
      <dgm:spPr/>
    </dgm:pt>
    <dgm:pt modelId="{6CECAF1C-76DD-4FD7-B1C0-CC92F9D74E95}" type="pres">
      <dgm:prSet presAssocID="{D5F419CA-BC48-4534-9CC0-82A175D614B8}" presName="composite" presStyleCnt="0"/>
      <dgm:spPr/>
    </dgm:pt>
    <dgm:pt modelId="{ABAB5F67-2773-43A3-9E92-21CA346C0B4D}" type="pres">
      <dgm:prSet presAssocID="{D5F419CA-BC48-4534-9CC0-82A175D614B8}" presName="parentText" presStyleLbl="alignNode1" presStyleIdx="4" presStyleCnt="6">
        <dgm:presLayoutVars>
          <dgm:chMax val="1"/>
          <dgm:bulletEnabled val="1"/>
        </dgm:presLayoutVars>
      </dgm:prSet>
      <dgm:spPr/>
    </dgm:pt>
    <dgm:pt modelId="{BB4BAE06-8D67-4220-8DD0-285D739C4AAE}" type="pres">
      <dgm:prSet presAssocID="{D5F419CA-BC48-4534-9CC0-82A175D614B8}" presName="descendantText" presStyleLbl="alignAcc1" presStyleIdx="4" presStyleCnt="6">
        <dgm:presLayoutVars>
          <dgm:bulletEnabled val="1"/>
        </dgm:presLayoutVars>
      </dgm:prSet>
      <dgm:spPr/>
    </dgm:pt>
    <dgm:pt modelId="{27093646-5485-4E62-886F-4316BA941026}" type="pres">
      <dgm:prSet presAssocID="{ACACE7C1-6BDB-4222-97F4-839399C675C4}" presName="sp" presStyleCnt="0"/>
      <dgm:spPr/>
    </dgm:pt>
    <dgm:pt modelId="{676A947C-7AFE-4270-8D86-F4162B7B0FE5}" type="pres">
      <dgm:prSet presAssocID="{780B99E6-F82A-4D52-BBB9-9C053EBAB622}" presName="composite" presStyleCnt="0"/>
      <dgm:spPr/>
    </dgm:pt>
    <dgm:pt modelId="{EFE90EC1-B593-4AAC-97AC-C2593AAA27C9}" type="pres">
      <dgm:prSet presAssocID="{780B99E6-F82A-4D52-BBB9-9C053EBAB622}" presName="parentText" presStyleLbl="alignNode1" presStyleIdx="5" presStyleCnt="6">
        <dgm:presLayoutVars>
          <dgm:chMax val="1"/>
          <dgm:bulletEnabled val="1"/>
        </dgm:presLayoutVars>
      </dgm:prSet>
      <dgm:spPr/>
    </dgm:pt>
    <dgm:pt modelId="{25E9C44F-9447-4708-B61C-8225F5807564}" type="pres">
      <dgm:prSet presAssocID="{780B99E6-F82A-4D52-BBB9-9C053EBAB622}" presName="descendantText" presStyleLbl="alignAcc1" presStyleIdx="5" presStyleCnt="6">
        <dgm:presLayoutVars>
          <dgm:bulletEnabled val="1"/>
        </dgm:presLayoutVars>
      </dgm:prSet>
      <dgm:spPr/>
    </dgm:pt>
  </dgm:ptLst>
  <dgm:cxnLst>
    <dgm:cxn modelId="{1423EC05-D24D-4A3D-AA0D-5BFA39EAF786}" srcId="{7E50C5B4-B2AD-4DB2-AD11-10952AD88FB7}" destId="{D5F419CA-BC48-4534-9CC0-82A175D614B8}" srcOrd="4" destOrd="0" parTransId="{714F6A15-2AC4-478B-B2A9-FED0E84B80AF}" sibTransId="{ACACE7C1-6BDB-4222-97F4-839399C675C4}"/>
    <dgm:cxn modelId="{5B2F4706-575A-4FBB-B45C-B8380030A5A3}" type="presOf" srcId="{D8AE1623-D56B-4FEA-B4C4-09177822522E}" destId="{09293E93-B0FB-410A-8100-3633FCD46CB2}" srcOrd="0" destOrd="0" presId="urn:microsoft.com/office/officeart/2005/8/layout/chevron2"/>
    <dgm:cxn modelId="{93DD2A14-4499-4190-BE79-1D19C2E2ED9B}" type="presOf" srcId="{80745048-5CFC-40B7-96A8-08FE64BAADA5}" destId="{5E34A5B9-ECC1-41EB-B825-A1C677582135}" srcOrd="0" destOrd="0" presId="urn:microsoft.com/office/officeart/2005/8/layout/chevron2"/>
    <dgm:cxn modelId="{0A654627-D22B-48E4-BB8A-B67220492924}" srcId="{780B99E6-F82A-4D52-BBB9-9C053EBAB622}" destId="{C94D62E1-8DE1-4871-B877-95406E394DAC}" srcOrd="0" destOrd="0" parTransId="{FD59E417-0356-4ECA-9123-0AD0E3BB1266}" sibTransId="{4C26A9CE-F095-4989-95C6-A256BEF2B5BF}"/>
    <dgm:cxn modelId="{80566432-9C8B-4678-882D-3011E575E194}" type="presOf" srcId="{8B2E469B-40B3-420E-BECA-0FB606D553E9}" destId="{8C8AB6B1-0E18-4713-8A46-FA19414F9ECB}" srcOrd="0" destOrd="0" presId="urn:microsoft.com/office/officeart/2005/8/layout/chevron2"/>
    <dgm:cxn modelId="{3451DD33-15C4-400E-8E1A-65D5ADC3EDBB}" srcId="{7E50C5B4-B2AD-4DB2-AD11-10952AD88FB7}" destId="{780B99E6-F82A-4D52-BBB9-9C053EBAB622}" srcOrd="5" destOrd="0" parTransId="{DA74F1B7-6F45-42C6-AAC4-FF5431F5A7DC}" sibTransId="{1D46385B-2812-48EC-8817-707401C934BE}"/>
    <dgm:cxn modelId="{48D7043A-6FD5-4716-BF1E-63994CCCE92E}" srcId="{73A2054A-A0CD-4052-B287-931DC499A58E}" destId="{CE39AEC1-05C8-4B0E-AAD9-25F6B07E16DD}" srcOrd="0" destOrd="0" parTransId="{768FAE55-BB64-49F6-81D5-D75E27FA273C}" sibTransId="{BEB3A5DB-9F74-4DAA-B884-62A104EDBB22}"/>
    <dgm:cxn modelId="{55F6A03F-43A7-4192-B3AE-569F0D31A550}" type="presOf" srcId="{D5F419CA-BC48-4534-9CC0-82A175D614B8}" destId="{ABAB5F67-2773-43A3-9E92-21CA346C0B4D}" srcOrd="0" destOrd="0" presId="urn:microsoft.com/office/officeart/2005/8/layout/chevron2"/>
    <dgm:cxn modelId="{A7769265-2998-444F-B412-D2DB4A87CFB8}" type="presOf" srcId="{6D816AC0-B4C8-4B82-B0D1-745C8041E52A}" destId="{56DFCC13-ECC4-4DFD-A647-BC30EF227666}" srcOrd="0" destOrd="0" presId="urn:microsoft.com/office/officeart/2005/8/layout/chevron2"/>
    <dgm:cxn modelId="{F49C4E6B-2E28-4C3D-A621-61905B67DA9F}" srcId="{D5F419CA-BC48-4534-9CC0-82A175D614B8}" destId="{D7FAB274-3A52-4154-9447-B26A16B59DEF}" srcOrd="0" destOrd="0" parTransId="{99971AFE-658F-4A5D-9FAE-5A295F488604}" sibTransId="{635B4B02-F70E-4EBA-8482-FCDD5D65DA2C}"/>
    <dgm:cxn modelId="{00CA5B51-7DD6-4300-82D1-AE225A31C411}" type="presOf" srcId="{94750FDD-612B-4DC5-ADBA-808C77626CEB}" destId="{82FBF32D-5D82-405B-A1FE-53976D2BE449}" srcOrd="0" destOrd="0" presId="urn:microsoft.com/office/officeart/2005/8/layout/chevron2"/>
    <dgm:cxn modelId="{BFF55474-300C-4925-AB6A-2E5050E3F122}" type="presOf" srcId="{D7FAB274-3A52-4154-9447-B26A16B59DEF}" destId="{BB4BAE06-8D67-4220-8DD0-285D739C4AAE}" srcOrd="0" destOrd="0" presId="urn:microsoft.com/office/officeart/2005/8/layout/chevron2"/>
    <dgm:cxn modelId="{931D2D5A-19E9-42CD-843B-2A2808AD21E7}" srcId="{94750FDD-612B-4DC5-ADBA-808C77626CEB}" destId="{8B2E469B-40B3-420E-BECA-0FB606D553E9}" srcOrd="0" destOrd="0" parTransId="{7FB8687A-8935-43EE-A136-CAF4AB2D9FD7}" sibTransId="{2AFAD724-B6C3-4329-88FA-359ACDDE32E4}"/>
    <dgm:cxn modelId="{FCE24181-9C92-49DB-A0DE-140449E90472}" srcId="{7E50C5B4-B2AD-4DB2-AD11-10952AD88FB7}" destId="{94750FDD-612B-4DC5-ADBA-808C77626CEB}" srcOrd="0" destOrd="0" parTransId="{58924967-870D-49D8-92CE-EE7A45500602}" sibTransId="{A30BA6EB-935B-4810-B862-B0F3E9A1081A}"/>
    <dgm:cxn modelId="{49F0A383-9502-4716-8E88-BB165E06FB52}" type="presOf" srcId="{7E50C5B4-B2AD-4DB2-AD11-10952AD88FB7}" destId="{B96A9EFA-AAC5-4607-9364-5DEB4ED2809C}" srcOrd="0" destOrd="0" presId="urn:microsoft.com/office/officeart/2005/8/layout/chevron2"/>
    <dgm:cxn modelId="{A5231C8F-C29C-43C0-AD93-3BC1CA80A583}" type="presOf" srcId="{73A2054A-A0CD-4052-B287-931DC499A58E}" destId="{C7F0A4CE-6676-4253-BB95-70747A9AB5B5}" srcOrd="0" destOrd="0" presId="urn:microsoft.com/office/officeart/2005/8/layout/chevron2"/>
    <dgm:cxn modelId="{3C7ACF9A-4DB9-43FD-8FA0-5C40E79AE23E}" srcId="{80745048-5CFC-40B7-96A8-08FE64BAADA5}" destId="{A987D835-0EA8-499A-BBCB-ACF9C7705876}" srcOrd="0" destOrd="0" parTransId="{88F1A7C3-68F6-4E1F-BEE3-A40A9330D8F4}" sibTransId="{943CFDEF-0E98-4E19-A46A-4B62B0AFCCB1}"/>
    <dgm:cxn modelId="{1C3646A6-51EF-4C25-9DA8-CABA9DE0F1F8}" srcId="{7E50C5B4-B2AD-4DB2-AD11-10952AD88FB7}" destId="{D8AE1623-D56B-4FEA-B4C4-09177822522E}" srcOrd="3" destOrd="0" parTransId="{A03232D7-0D14-41FF-8CA7-FA528F92F2DB}" sibTransId="{816869F5-8CCD-4DF2-90F3-C73A8C44221F}"/>
    <dgm:cxn modelId="{11FB81C4-AEBF-4D84-9774-E123F5A52A70}" type="presOf" srcId="{ACA57133-C403-4C97-8CEE-70AB528E1818}" destId="{2DB75E90-C535-450E-95C1-40411D9EA5A1}" srcOrd="0" destOrd="0" presId="urn:microsoft.com/office/officeart/2005/8/layout/chevron2"/>
    <dgm:cxn modelId="{248737D2-5039-424A-ABD7-F31F3D931E58}" type="presOf" srcId="{780B99E6-F82A-4D52-BBB9-9C053EBAB622}" destId="{EFE90EC1-B593-4AAC-97AC-C2593AAA27C9}" srcOrd="0" destOrd="0" presId="urn:microsoft.com/office/officeart/2005/8/layout/chevron2"/>
    <dgm:cxn modelId="{3A59D8DA-7C3E-4855-8D81-A236F7112FDD}" type="presOf" srcId="{CE39AEC1-05C8-4B0E-AAD9-25F6B07E16DD}" destId="{2BFC7A43-EC5A-4D7F-B4E6-D1C206DBE573}" srcOrd="0" destOrd="0" presId="urn:microsoft.com/office/officeart/2005/8/layout/chevron2"/>
    <dgm:cxn modelId="{02EE1EE0-B6D0-45C4-824C-6F8704126C25}" type="presOf" srcId="{C94D62E1-8DE1-4871-B877-95406E394DAC}" destId="{25E9C44F-9447-4708-B61C-8225F5807564}" srcOrd="0" destOrd="0" presId="urn:microsoft.com/office/officeart/2005/8/layout/chevron2"/>
    <dgm:cxn modelId="{83E73EE0-C085-425B-A2BE-D8E026F834DA}" srcId="{7E50C5B4-B2AD-4DB2-AD11-10952AD88FB7}" destId="{ACA57133-C403-4C97-8CEE-70AB528E1818}" srcOrd="2" destOrd="0" parTransId="{40D06D8A-C3FF-4A15-8B35-B72DAA6EC693}" sibTransId="{FEEC0C1A-5EFD-4275-BB83-1B9AC784B42A}"/>
    <dgm:cxn modelId="{ADE092E2-6D0B-401D-8858-E0F238A6E8F1}" type="presOf" srcId="{A987D835-0EA8-499A-BBCB-ACF9C7705876}" destId="{5E34A5B9-ECC1-41EB-B825-A1C677582135}" srcOrd="0" destOrd="1" presId="urn:microsoft.com/office/officeart/2005/8/layout/chevron2"/>
    <dgm:cxn modelId="{73B0EAEC-C2E4-459E-9E42-6B5C8C426615}" srcId="{7E50C5B4-B2AD-4DB2-AD11-10952AD88FB7}" destId="{73A2054A-A0CD-4052-B287-931DC499A58E}" srcOrd="1" destOrd="0" parTransId="{C069AC0B-089F-430F-981B-4B2E5806C322}" sibTransId="{C9778F5C-8E0A-48A9-87D2-97862C6760BC}"/>
    <dgm:cxn modelId="{436C91ED-7742-464C-BC77-9A29F06BCD82}" srcId="{ACA57133-C403-4C97-8CEE-70AB528E1818}" destId="{6D816AC0-B4C8-4B82-B0D1-745C8041E52A}" srcOrd="0" destOrd="0" parTransId="{B9AEC216-C95C-4446-8157-336CB0ECC985}" sibTransId="{0212FFAB-9102-458E-A23C-8A887BFF5DC4}"/>
    <dgm:cxn modelId="{61ED74FF-1BA1-4240-B33B-43C8D11D43E0}" srcId="{D8AE1623-D56B-4FEA-B4C4-09177822522E}" destId="{80745048-5CFC-40B7-96A8-08FE64BAADA5}" srcOrd="0" destOrd="0" parTransId="{0294B0CC-E177-414D-A629-00EBC8A87970}" sibTransId="{97606AB1-A3FE-4BE1-89B6-C84AC63F52B9}"/>
    <dgm:cxn modelId="{04DB099C-DC0E-484F-8B9B-4699D3B4F846}" type="presParOf" srcId="{B96A9EFA-AAC5-4607-9364-5DEB4ED2809C}" destId="{52519C7D-CD2F-42AC-9A88-FC7873E00A06}" srcOrd="0" destOrd="0" presId="urn:microsoft.com/office/officeart/2005/8/layout/chevron2"/>
    <dgm:cxn modelId="{4DDCFBCB-7D51-4574-96E2-924F55DF85A9}" type="presParOf" srcId="{52519C7D-CD2F-42AC-9A88-FC7873E00A06}" destId="{82FBF32D-5D82-405B-A1FE-53976D2BE449}" srcOrd="0" destOrd="0" presId="urn:microsoft.com/office/officeart/2005/8/layout/chevron2"/>
    <dgm:cxn modelId="{A96EBEB0-0C53-4095-8D38-440C90936710}" type="presParOf" srcId="{52519C7D-CD2F-42AC-9A88-FC7873E00A06}" destId="{8C8AB6B1-0E18-4713-8A46-FA19414F9ECB}" srcOrd="1" destOrd="0" presId="urn:microsoft.com/office/officeart/2005/8/layout/chevron2"/>
    <dgm:cxn modelId="{E06DB39F-1D52-4439-BEEE-FF9F7167F46D}" type="presParOf" srcId="{B96A9EFA-AAC5-4607-9364-5DEB4ED2809C}" destId="{92BD0830-4917-4A90-8529-8D4DC8633BBA}" srcOrd="1" destOrd="0" presId="urn:microsoft.com/office/officeart/2005/8/layout/chevron2"/>
    <dgm:cxn modelId="{65301548-432B-4107-BA7A-A9C21A9B912E}" type="presParOf" srcId="{B96A9EFA-AAC5-4607-9364-5DEB4ED2809C}" destId="{F52DF23B-4973-4587-8CBA-6FA21A64D7A9}" srcOrd="2" destOrd="0" presId="urn:microsoft.com/office/officeart/2005/8/layout/chevron2"/>
    <dgm:cxn modelId="{D54BB003-9BF1-458A-A2E4-BA59E95B797F}" type="presParOf" srcId="{F52DF23B-4973-4587-8CBA-6FA21A64D7A9}" destId="{C7F0A4CE-6676-4253-BB95-70747A9AB5B5}" srcOrd="0" destOrd="0" presId="urn:microsoft.com/office/officeart/2005/8/layout/chevron2"/>
    <dgm:cxn modelId="{F14B7514-D2D1-4587-821C-9A337DA4D963}" type="presParOf" srcId="{F52DF23B-4973-4587-8CBA-6FA21A64D7A9}" destId="{2BFC7A43-EC5A-4D7F-B4E6-D1C206DBE573}" srcOrd="1" destOrd="0" presId="urn:microsoft.com/office/officeart/2005/8/layout/chevron2"/>
    <dgm:cxn modelId="{B0C1432B-FE41-40F4-8D7F-CFFF92A7AED4}" type="presParOf" srcId="{B96A9EFA-AAC5-4607-9364-5DEB4ED2809C}" destId="{6D835FD5-33ED-4632-96B4-253F91DDB32D}" srcOrd="3" destOrd="0" presId="urn:microsoft.com/office/officeart/2005/8/layout/chevron2"/>
    <dgm:cxn modelId="{504C77A0-4BA2-4834-BDF6-1EFF55A00251}" type="presParOf" srcId="{B96A9EFA-AAC5-4607-9364-5DEB4ED2809C}" destId="{BAC07407-FC83-4BA5-BC19-C797109132C5}" srcOrd="4" destOrd="0" presId="urn:microsoft.com/office/officeart/2005/8/layout/chevron2"/>
    <dgm:cxn modelId="{20912345-1CA2-4105-88A4-90DB5377BE0D}" type="presParOf" srcId="{BAC07407-FC83-4BA5-BC19-C797109132C5}" destId="{2DB75E90-C535-450E-95C1-40411D9EA5A1}" srcOrd="0" destOrd="0" presId="urn:microsoft.com/office/officeart/2005/8/layout/chevron2"/>
    <dgm:cxn modelId="{D5BA1631-6159-415C-B227-D91740E99123}" type="presParOf" srcId="{BAC07407-FC83-4BA5-BC19-C797109132C5}" destId="{56DFCC13-ECC4-4DFD-A647-BC30EF227666}" srcOrd="1" destOrd="0" presId="urn:microsoft.com/office/officeart/2005/8/layout/chevron2"/>
    <dgm:cxn modelId="{0B17495D-93DC-445B-B886-FE1F3A916B94}" type="presParOf" srcId="{B96A9EFA-AAC5-4607-9364-5DEB4ED2809C}" destId="{9ABC040D-ED77-4435-B013-86422B20BA2B}" srcOrd="5" destOrd="0" presId="urn:microsoft.com/office/officeart/2005/8/layout/chevron2"/>
    <dgm:cxn modelId="{20DC63CF-0142-49BB-9D84-02606E080AD0}" type="presParOf" srcId="{B96A9EFA-AAC5-4607-9364-5DEB4ED2809C}" destId="{80DE73E9-657B-4D03-8C9E-796FFE4EA621}" srcOrd="6" destOrd="0" presId="urn:microsoft.com/office/officeart/2005/8/layout/chevron2"/>
    <dgm:cxn modelId="{F5E930FD-EBFE-45F5-8932-C24864B7E3E0}" type="presParOf" srcId="{80DE73E9-657B-4D03-8C9E-796FFE4EA621}" destId="{09293E93-B0FB-410A-8100-3633FCD46CB2}" srcOrd="0" destOrd="0" presId="urn:microsoft.com/office/officeart/2005/8/layout/chevron2"/>
    <dgm:cxn modelId="{F41E2653-2ACA-449D-9DAE-DD6D5520BF7B}" type="presParOf" srcId="{80DE73E9-657B-4D03-8C9E-796FFE4EA621}" destId="{5E34A5B9-ECC1-41EB-B825-A1C677582135}" srcOrd="1" destOrd="0" presId="urn:microsoft.com/office/officeart/2005/8/layout/chevron2"/>
    <dgm:cxn modelId="{04009D43-41E0-4967-BF37-4AC9F972FA21}" type="presParOf" srcId="{B96A9EFA-AAC5-4607-9364-5DEB4ED2809C}" destId="{E98D5E1A-DC29-4E0D-B8A0-275C99181400}" srcOrd="7" destOrd="0" presId="urn:microsoft.com/office/officeart/2005/8/layout/chevron2"/>
    <dgm:cxn modelId="{E89327BE-5789-4788-9653-5DA92CCBDB6E}" type="presParOf" srcId="{B96A9EFA-AAC5-4607-9364-5DEB4ED2809C}" destId="{6CECAF1C-76DD-4FD7-B1C0-CC92F9D74E95}" srcOrd="8" destOrd="0" presId="urn:microsoft.com/office/officeart/2005/8/layout/chevron2"/>
    <dgm:cxn modelId="{6C9376A4-1ADF-4B0E-AA3C-CC5E04F004CD}" type="presParOf" srcId="{6CECAF1C-76DD-4FD7-B1C0-CC92F9D74E95}" destId="{ABAB5F67-2773-43A3-9E92-21CA346C0B4D}" srcOrd="0" destOrd="0" presId="urn:microsoft.com/office/officeart/2005/8/layout/chevron2"/>
    <dgm:cxn modelId="{EFAD9E49-A230-4712-AFFC-9FF833A48D88}" type="presParOf" srcId="{6CECAF1C-76DD-4FD7-B1C0-CC92F9D74E95}" destId="{BB4BAE06-8D67-4220-8DD0-285D739C4AAE}" srcOrd="1" destOrd="0" presId="urn:microsoft.com/office/officeart/2005/8/layout/chevron2"/>
    <dgm:cxn modelId="{BA4020AA-05A4-4FCC-89AC-DF21E2FB8F1A}" type="presParOf" srcId="{B96A9EFA-AAC5-4607-9364-5DEB4ED2809C}" destId="{27093646-5485-4E62-886F-4316BA941026}" srcOrd="9" destOrd="0" presId="urn:microsoft.com/office/officeart/2005/8/layout/chevron2"/>
    <dgm:cxn modelId="{DC4843D5-D9BE-4364-B272-3B86AC2FBC9A}" type="presParOf" srcId="{B96A9EFA-AAC5-4607-9364-5DEB4ED2809C}" destId="{676A947C-7AFE-4270-8D86-F4162B7B0FE5}" srcOrd="10" destOrd="0" presId="urn:microsoft.com/office/officeart/2005/8/layout/chevron2"/>
    <dgm:cxn modelId="{CE16A70D-E11C-4E8B-B18E-70DB16BABCB9}" type="presParOf" srcId="{676A947C-7AFE-4270-8D86-F4162B7B0FE5}" destId="{EFE90EC1-B593-4AAC-97AC-C2593AAA27C9}" srcOrd="0" destOrd="0" presId="urn:microsoft.com/office/officeart/2005/8/layout/chevron2"/>
    <dgm:cxn modelId="{23D2A05B-8F88-45E3-A381-BC2D013E474E}" type="presParOf" srcId="{676A947C-7AFE-4270-8D86-F4162B7B0FE5}" destId="{25E9C44F-9447-4708-B61C-8225F580756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181B53-3D96-4EAE-BE57-BE53A0EE4C31}"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CA"/>
        </a:p>
      </dgm:t>
    </dgm:pt>
    <dgm:pt modelId="{D7151155-61DD-4F29-84B0-1BAEEF33ADD0}">
      <dgm:prSet/>
      <dgm:spPr>
        <a:solidFill>
          <a:srgbClr val="0C5F20"/>
        </a:solidFill>
        <a:ln>
          <a:solidFill>
            <a:srgbClr val="003300"/>
          </a:solidFill>
        </a:ln>
      </dgm:spPr>
      <dgm:t>
        <a:bodyPr/>
        <a:lstStyle/>
        <a:p>
          <a:pPr rtl="0"/>
          <a:r>
            <a:rPr lang="en-US" dirty="0"/>
            <a:t>Who establishes the rules?  What accountability do they have?</a:t>
          </a:r>
          <a:endParaRPr lang="en-CA" dirty="0"/>
        </a:p>
      </dgm:t>
    </dgm:pt>
    <dgm:pt modelId="{A3BB9D9F-6ADA-4747-92BD-A615603F3DC4}" type="parTrans" cxnId="{6CF0DE92-23CE-4C25-8DB4-E8BDBD570C62}">
      <dgm:prSet/>
      <dgm:spPr/>
      <dgm:t>
        <a:bodyPr/>
        <a:lstStyle/>
        <a:p>
          <a:endParaRPr lang="en-CA"/>
        </a:p>
      </dgm:t>
    </dgm:pt>
    <dgm:pt modelId="{4BC7698D-4EF7-4EB7-907C-9574E687C1A4}" type="sibTrans" cxnId="{6CF0DE92-23CE-4C25-8DB4-E8BDBD570C62}">
      <dgm:prSet/>
      <dgm:spPr/>
      <dgm:t>
        <a:bodyPr/>
        <a:lstStyle/>
        <a:p>
          <a:endParaRPr lang="en-CA"/>
        </a:p>
      </dgm:t>
    </dgm:pt>
    <dgm:pt modelId="{87E102B4-B7CB-41FD-9DAF-FD342C484436}">
      <dgm:prSet/>
      <dgm:spPr>
        <a:solidFill>
          <a:srgbClr val="0C5F20"/>
        </a:solidFill>
        <a:ln>
          <a:solidFill>
            <a:srgbClr val="003300"/>
          </a:solidFill>
        </a:ln>
      </dgm:spPr>
      <dgm:t>
        <a:bodyPr/>
        <a:lstStyle/>
        <a:p>
          <a:pPr rtl="0"/>
          <a:r>
            <a:rPr lang="en-US" dirty="0"/>
            <a:t>Will system performance evolve, based on driving experience?</a:t>
          </a:r>
          <a:endParaRPr lang="en-CA" dirty="0"/>
        </a:p>
      </dgm:t>
    </dgm:pt>
    <dgm:pt modelId="{AFAEC88F-11D2-41E8-B2A5-4BE62A541607}" type="parTrans" cxnId="{74CED2FF-68C8-4582-AACB-E5CC86271F25}">
      <dgm:prSet/>
      <dgm:spPr/>
      <dgm:t>
        <a:bodyPr/>
        <a:lstStyle/>
        <a:p>
          <a:endParaRPr lang="en-CA"/>
        </a:p>
      </dgm:t>
    </dgm:pt>
    <dgm:pt modelId="{9C827F12-635E-4666-BC6C-A52CDC53A27F}" type="sibTrans" cxnId="{74CED2FF-68C8-4582-AACB-E5CC86271F25}">
      <dgm:prSet/>
      <dgm:spPr/>
      <dgm:t>
        <a:bodyPr/>
        <a:lstStyle/>
        <a:p>
          <a:endParaRPr lang="en-CA"/>
        </a:p>
      </dgm:t>
    </dgm:pt>
    <dgm:pt modelId="{EDA8BE8B-ED26-4299-90E4-E57DCEF00B95}">
      <dgm:prSet/>
      <dgm:spPr>
        <a:solidFill>
          <a:srgbClr val="0C5F20"/>
        </a:solidFill>
        <a:ln>
          <a:solidFill>
            <a:srgbClr val="003300"/>
          </a:solidFill>
        </a:ln>
      </dgm:spPr>
      <dgm:t>
        <a:bodyPr/>
        <a:lstStyle/>
        <a:p>
          <a:pPr rtl="0"/>
          <a:r>
            <a:rPr lang="en-US" dirty="0"/>
            <a:t>Can the rules be customized?, e.g. the “ethical knob”? </a:t>
          </a:r>
          <a:endParaRPr lang="en-CA" dirty="0"/>
        </a:p>
      </dgm:t>
    </dgm:pt>
    <dgm:pt modelId="{35C9064B-5EF9-440B-B9DA-E1E1106B5087}" type="parTrans" cxnId="{84D5E9BC-CBB0-43EE-BC6E-5B52D7EEBE0A}">
      <dgm:prSet/>
      <dgm:spPr/>
      <dgm:t>
        <a:bodyPr/>
        <a:lstStyle/>
        <a:p>
          <a:endParaRPr lang="en-CA"/>
        </a:p>
      </dgm:t>
    </dgm:pt>
    <dgm:pt modelId="{30068902-750E-4799-AB24-748FE7151CCB}" type="sibTrans" cxnId="{84D5E9BC-CBB0-43EE-BC6E-5B52D7EEBE0A}">
      <dgm:prSet/>
      <dgm:spPr/>
      <dgm:t>
        <a:bodyPr/>
        <a:lstStyle/>
        <a:p>
          <a:endParaRPr lang="en-CA"/>
        </a:p>
      </dgm:t>
    </dgm:pt>
    <dgm:pt modelId="{EF374610-0257-4222-9AB2-9D5F0127B752}" type="pres">
      <dgm:prSet presAssocID="{FF181B53-3D96-4EAE-BE57-BE53A0EE4C31}" presName="Name0" presStyleCnt="0">
        <dgm:presLayoutVars>
          <dgm:chPref val="1"/>
          <dgm:dir/>
          <dgm:animOne val="branch"/>
          <dgm:animLvl val="lvl"/>
          <dgm:resizeHandles/>
        </dgm:presLayoutVars>
      </dgm:prSet>
      <dgm:spPr/>
    </dgm:pt>
    <dgm:pt modelId="{6AEE37E6-7A2C-4E19-BB3D-44BA216D0687}" type="pres">
      <dgm:prSet presAssocID="{D7151155-61DD-4F29-84B0-1BAEEF33ADD0}" presName="vertOne" presStyleCnt="0"/>
      <dgm:spPr/>
    </dgm:pt>
    <dgm:pt modelId="{CA303AB0-2BFB-4C23-8D53-533AA2A5B436}" type="pres">
      <dgm:prSet presAssocID="{D7151155-61DD-4F29-84B0-1BAEEF33ADD0}" presName="txOne" presStyleLbl="node0" presStyleIdx="0" presStyleCnt="3">
        <dgm:presLayoutVars>
          <dgm:chPref val="3"/>
        </dgm:presLayoutVars>
      </dgm:prSet>
      <dgm:spPr/>
    </dgm:pt>
    <dgm:pt modelId="{D08ABEDD-3CE7-40A3-9399-7D5064C40D8E}" type="pres">
      <dgm:prSet presAssocID="{D7151155-61DD-4F29-84B0-1BAEEF33ADD0}" presName="horzOne" presStyleCnt="0"/>
      <dgm:spPr/>
    </dgm:pt>
    <dgm:pt modelId="{548C9F5E-CF1C-4AE5-A418-8CF0FD7C4388}" type="pres">
      <dgm:prSet presAssocID="{4BC7698D-4EF7-4EB7-907C-9574E687C1A4}" presName="sibSpaceOne" presStyleCnt="0"/>
      <dgm:spPr/>
    </dgm:pt>
    <dgm:pt modelId="{D76C64BB-90AE-4C83-9295-7074857EB340}" type="pres">
      <dgm:prSet presAssocID="{87E102B4-B7CB-41FD-9DAF-FD342C484436}" presName="vertOne" presStyleCnt="0"/>
      <dgm:spPr/>
    </dgm:pt>
    <dgm:pt modelId="{6118EEB0-8379-4C16-9826-97C20A3EC39B}" type="pres">
      <dgm:prSet presAssocID="{87E102B4-B7CB-41FD-9DAF-FD342C484436}" presName="txOne" presStyleLbl="node0" presStyleIdx="1" presStyleCnt="3">
        <dgm:presLayoutVars>
          <dgm:chPref val="3"/>
        </dgm:presLayoutVars>
      </dgm:prSet>
      <dgm:spPr/>
    </dgm:pt>
    <dgm:pt modelId="{8057BE56-8CA2-49C2-900A-A14466A03999}" type="pres">
      <dgm:prSet presAssocID="{87E102B4-B7CB-41FD-9DAF-FD342C484436}" presName="horzOne" presStyleCnt="0"/>
      <dgm:spPr/>
    </dgm:pt>
    <dgm:pt modelId="{F3DA1F82-8A0E-45EB-873C-C20E0C852A9C}" type="pres">
      <dgm:prSet presAssocID="{9C827F12-635E-4666-BC6C-A52CDC53A27F}" presName="sibSpaceOne" presStyleCnt="0"/>
      <dgm:spPr/>
    </dgm:pt>
    <dgm:pt modelId="{E3F915BB-5442-43C2-AABE-DB24BF304E66}" type="pres">
      <dgm:prSet presAssocID="{EDA8BE8B-ED26-4299-90E4-E57DCEF00B95}" presName="vertOne" presStyleCnt="0"/>
      <dgm:spPr/>
    </dgm:pt>
    <dgm:pt modelId="{71923950-FF25-4A49-A8E4-ECD58CC001E9}" type="pres">
      <dgm:prSet presAssocID="{EDA8BE8B-ED26-4299-90E4-E57DCEF00B95}" presName="txOne" presStyleLbl="node0" presStyleIdx="2" presStyleCnt="3">
        <dgm:presLayoutVars>
          <dgm:chPref val="3"/>
        </dgm:presLayoutVars>
      </dgm:prSet>
      <dgm:spPr/>
    </dgm:pt>
    <dgm:pt modelId="{7E2E9C48-469E-44CB-98FE-6841091CDCEF}" type="pres">
      <dgm:prSet presAssocID="{EDA8BE8B-ED26-4299-90E4-E57DCEF00B95}" presName="horzOne" presStyleCnt="0"/>
      <dgm:spPr/>
    </dgm:pt>
  </dgm:ptLst>
  <dgm:cxnLst>
    <dgm:cxn modelId="{091B8F01-A3DB-4FD3-BCA4-D4FD128E2554}" type="presOf" srcId="{FF181B53-3D96-4EAE-BE57-BE53A0EE4C31}" destId="{EF374610-0257-4222-9AB2-9D5F0127B752}" srcOrd="0" destOrd="0" presId="urn:microsoft.com/office/officeart/2005/8/layout/architecture"/>
    <dgm:cxn modelId="{6CF0DE92-23CE-4C25-8DB4-E8BDBD570C62}" srcId="{FF181B53-3D96-4EAE-BE57-BE53A0EE4C31}" destId="{D7151155-61DD-4F29-84B0-1BAEEF33ADD0}" srcOrd="0" destOrd="0" parTransId="{A3BB9D9F-6ADA-4747-92BD-A615603F3DC4}" sibTransId="{4BC7698D-4EF7-4EB7-907C-9574E687C1A4}"/>
    <dgm:cxn modelId="{C5C3A0A4-1300-4BCD-9066-68F5AF053A35}" type="presOf" srcId="{D7151155-61DD-4F29-84B0-1BAEEF33ADD0}" destId="{CA303AB0-2BFB-4C23-8D53-533AA2A5B436}" srcOrd="0" destOrd="0" presId="urn:microsoft.com/office/officeart/2005/8/layout/architecture"/>
    <dgm:cxn modelId="{84D5E9BC-CBB0-43EE-BC6E-5B52D7EEBE0A}" srcId="{FF181B53-3D96-4EAE-BE57-BE53A0EE4C31}" destId="{EDA8BE8B-ED26-4299-90E4-E57DCEF00B95}" srcOrd="2" destOrd="0" parTransId="{35C9064B-5EF9-440B-B9DA-E1E1106B5087}" sibTransId="{30068902-750E-4799-AB24-748FE7151CCB}"/>
    <dgm:cxn modelId="{091EE6CF-6308-43A7-B76C-282AEFC3A596}" type="presOf" srcId="{EDA8BE8B-ED26-4299-90E4-E57DCEF00B95}" destId="{71923950-FF25-4A49-A8E4-ECD58CC001E9}" srcOrd="0" destOrd="0" presId="urn:microsoft.com/office/officeart/2005/8/layout/architecture"/>
    <dgm:cxn modelId="{954F7AD8-AF53-46CC-BCB4-8CA64393BE85}" type="presOf" srcId="{87E102B4-B7CB-41FD-9DAF-FD342C484436}" destId="{6118EEB0-8379-4C16-9826-97C20A3EC39B}" srcOrd="0" destOrd="0" presId="urn:microsoft.com/office/officeart/2005/8/layout/architecture"/>
    <dgm:cxn modelId="{74CED2FF-68C8-4582-AACB-E5CC86271F25}" srcId="{FF181B53-3D96-4EAE-BE57-BE53A0EE4C31}" destId="{87E102B4-B7CB-41FD-9DAF-FD342C484436}" srcOrd="1" destOrd="0" parTransId="{AFAEC88F-11D2-41E8-B2A5-4BE62A541607}" sibTransId="{9C827F12-635E-4666-BC6C-A52CDC53A27F}"/>
    <dgm:cxn modelId="{35B49EB0-63C7-4A92-9AE4-127BAC5CB158}" type="presParOf" srcId="{EF374610-0257-4222-9AB2-9D5F0127B752}" destId="{6AEE37E6-7A2C-4E19-BB3D-44BA216D0687}" srcOrd="0" destOrd="0" presId="urn:microsoft.com/office/officeart/2005/8/layout/architecture"/>
    <dgm:cxn modelId="{F78F8A77-EC0D-4AAA-9A71-47F605DBBBEE}" type="presParOf" srcId="{6AEE37E6-7A2C-4E19-BB3D-44BA216D0687}" destId="{CA303AB0-2BFB-4C23-8D53-533AA2A5B436}" srcOrd="0" destOrd="0" presId="urn:microsoft.com/office/officeart/2005/8/layout/architecture"/>
    <dgm:cxn modelId="{2A26298E-E261-4052-AD0E-C768AD18C266}" type="presParOf" srcId="{6AEE37E6-7A2C-4E19-BB3D-44BA216D0687}" destId="{D08ABEDD-3CE7-40A3-9399-7D5064C40D8E}" srcOrd="1" destOrd="0" presId="urn:microsoft.com/office/officeart/2005/8/layout/architecture"/>
    <dgm:cxn modelId="{FFF39BC6-A8E7-4F6F-8C4E-286C85E14A09}" type="presParOf" srcId="{EF374610-0257-4222-9AB2-9D5F0127B752}" destId="{548C9F5E-CF1C-4AE5-A418-8CF0FD7C4388}" srcOrd="1" destOrd="0" presId="urn:microsoft.com/office/officeart/2005/8/layout/architecture"/>
    <dgm:cxn modelId="{48AA438D-1B0E-4A72-A196-E66F414181A7}" type="presParOf" srcId="{EF374610-0257-4222-9AB2-9D5F0127B752}" destId="{D76C64BB-90AE-4C83-9295-7074857EB340}" srcOrd="2" destOrd="0" presId="urn:microsoft.com/office/officeart/2005/8/layout/architecture"/>
    <dgm:cxn modelId="{C3B77A99-8540-4FB7-8DDF-CC8470CC4CBD}" type="presParOf" srcId="{D76C64BB-90AE-4C83-9295-7074857EB340}" destId="{6118EEB0-8379-4C16-9826-97C20A3EC39B}" srcOrd="0" destOrd="0" presId="urn:microsoft.com/office/officeart/2005/8/layout/architecture"/>
    <dgm:cxn modelId="{295B47B8-E651-4E82-85B8-91ED68D4CE51}" type="presParOf" srcId="{D76C64BB-90AE-4C83-9295-7074857EB340}" destId="{8057BE56-8CA2-49C2-900A-A14466A03999}" srcOrd="1" destOrd="0" presId="urn:microsoft.com/office/officeart/2005/8/layout/architecture"/>
    <dgm:cxn modelId="{3B2376E1-685F-4D8A-B48A-502487C2C359}" type="presParOf" srcId="{EF374610-0257-4222-9AB2-9D5F0127B752}" destId="{F3DA1F82-8A0E-45EB-873C-C20E0C852A9C}" srcOrd="3" destOrd="0" presId="urn:microsoft.com/office/officeart/2005/8/layout/architecture"/>
    <dgm:cxn modelId="{D40AFE25-5669-4B4B-B3C6-AFD5BDD7B206}" type="presParOf" srcId="{EF374610-0257-4222-9AB2-9D5F0127B752}" destId="{E3F915BB-5442-43C2-AABE-DB24BF304E66}" srcOrd="4" destOrd="0" presId="urn:microsoft.com/office/officeart/2005/8/layout/architecture"/>
    <dgm:cxn modelId="{D355F2DB-B906-4DC5-A592-6AB078B06276}" type="presParOf" srcId="{E3F915BB-5442-43C2-AABE-DB24BF304E66}" destId="{71923950-FF25-4A49-A8E4-ECD58CC001E9}" srcOrd="0" destOrd="0" presId="urn:microsoft.com/office/officeart/2005/8/layout/architecture"/>
    <dgm:cxn modelId="{1832BCE2-97EF-406A-831B-E3D81CF3ABCE}" type="presParOf" srcId="{E3F915BB-5442-43C2-AABE-DB24BF304E66}" destId="{7E2E9C48-469E-44CB-98FE-6841091CDCEF}"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7083A8-BB07-423C-A0BD-B630A7F9608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CA"/>
        </a:p>
      </dgm:t>
    </dgm:pt>
    <dgm:pt modelId="{4FE0D295-3ABD-454B-A60D-7829856BC93F}">
      <dgm:prSet phldrT="[Text]" custT="1"/>
      <dgm:spPr>
        <a:solidFill>
          <a:srgbClr val="0C5F20"/>
        </a:solidFill>
      </dgm:spPr>
      <dgm:t>
        <a:bodyPr/>
        <a:lstStyle/>
        <a:p>
          <a:r>
            <a:rPr lang="en-CA" sz="3200" dirty="0"/>
            <a:t>Organizational</a:t>
          </a:r>
        </a:p>
      </dgm:t>
    </dgm:pt>
    <dgm:pt modelId="{13F03321-DEED-4F46-9993-8849133B9665}" type="parTrans" cxnId="{79A64348-D465-41BE-8311-B995B7C990E9}">
      <dgm:prSet/>
      <dgm:spPr/>
      <dgm:t>
        <a:bodyPr/>
        <a:lstStyle/>
        <a:p>
          <a:endParaRPr lang="en-CA"/>
        </a:p>
      </dgm:t>
    </dgm:pt>
    <dgm:pt modelId="{FFBC7753-0A2E-483C-A655-FB69CF125D23}" type="sibTrans" cxnId="{79A64348-D465-41BE-8311-B995B7C990E9}">
      <dgm:prSet/>
      <dgm:spPr/>
      <dgm:t>
        <a:bodyPr/>
        <a:lstStyle/>
        <a:p>
          <a:endParaRPr lang="en-CA"/>
        </a:p>
      </dgm:t>
    </dgm:pt>
    <dgm:pt modelId="{498B2408-6402-4FB3-886C-51FAE788CCF9}">
      <dgm:prSet phldrT="[Text]"/>
      <dgm:spPr>
        <a:ln>
          <a:solidFill>
            <a:srgbClr val="0C5F20"/>
          </a:solidFill>
        </a:ln>
      </dgm:spPr>
      <dgm:t>
        <a:bodyPr/>
        <a:lstStyle/>
        <a:p>
          <a:r>
            <a:rPr lang="en-CA" dirty="0"/>
            <a:t>Changing the environment and behaviour</a:t>
          </a:r>
        </a:p>
      </dgm:t>
    </dgm:pt>
    <dgm:pt modelId="{59823F7E-2796-4B98-B4E9-E3F30FC88785}" type="parTrans" cxnId="{D8FFF9B0-68C9-4FC7-B40E-8D06CB8DF2D8}">
      <dgm:prSet/>
      <dgm:spPr>
        <a:ln>
          <a:solidFill>
            <a:schemeClr val="bg1"/>
          </a:solidFill>
        </a:ln>
      </dgm:spPr>
      <dgm:t>
        <a:bodyPr/>
        <a:lstStyle/>
        <a:p>
          <a:endParaRPr lang="en-CA"/>
        </a:p>
      </dgm:t>
    </dgm:pt>
    <dgm:pt modelId="{59BAA96B-F01E-4653-BB05-3BA258464B1B}" type="sibTrans" cxnId="{D8FFF9B0-68C9-4FC7-B40E-8D06CB8DF2D8}">
      <dgm:prSet/>
      <dgm:spPr/>
      <dgm:t>
        <a:bodyPr/>
        <a:lstStyle/>
        <a:p>
          <a:endParaRPr lang="en-CA"/>
        </a:p>
      </dgm:t>
    </dgm:pt>
    <dgm:pt modelId="{6392F2F6-1138-4AD8-BEF5-97A088D5DDC3}">
      <dgm:prSet phldrT="[Text]"/>
      <dgm:spPr>
        <a:ln>
          <a:solidFill>
            <a:srgbClr val="0C5F20"/>
          </a:solidFill>
        </a:ln>
      </dgm:spPr>
      <dgm:t>
        <a:bodyPr/>
        <a:lstStyle/>
        <a:p>
          <a:r>
            <a:rPr lang="en-CA" dirty="0"/>
            <a:t>Technical solutions</a:t>
          </a:r>
        </a:p>
      </dgm:t>
    </dgm:pt>
    <dgm:pt modelId="{E7B4DE14-0CBE-4239-BFA4-3268402FFF6C}" type="parTrans" cxnId="{2A0D489E-9CF5-46EB-98A4-0E3447D13B08}">
      <dgm:prSet/>
      <dgm:spPr>
        <a:ln>
          <a:solidFill>
            <a:schemeClr val="bg1"/>
          </a:solidFill>
        </a:ln>
      </dgm:spPr>
      <dgm:t>
        <a:bodyPr/>
        <a:lstStyle/>
        <a:p>
          <a:endParaRPr lang="en-CA"/>
        </a:p>
      </dgm:t>
    </dgm:pt>
    <dgm:pt modelId="{F5ACE2AC-7385-40E1-BEA4-6C40EC40460F}" type="sibTrans" cxnId="{2A0D489E-9CF5-46EB-98A4-0E3447D13B08}">
      <dgm:prSet/>
      <dgm:spPr/>
      <dgm:t>
        <a:bodyPr/>
        <a:lstStyle/>
        <a:p>
          <a:endParaRPr lang="en-CA"/>
        </a:p>
      </dgm:t>
    </dgm:pt>
    <dgm:pt modelId="{AE465990-376B-4BA5-ACB4-2D97EC7B0B44}">
      <dgm:prSet phldrT="[Text]" custT="1"/>
      <dgm:spPr>
        <a:solidFill>
          <a:srgbClr val="0C5F20"/>
        </a:solidFill>
      </dgm:spPr>
      <dgm:t>
        <a:bodyPr/>
        <a:lstStyle/>
        <a:p>
          <a:r>
            <a:rPr lang="en-CA" sz="3200" dirty="0"/>
            <a:t>Regulatory</a:t>
          </a:r>
        </a:p>
      </dgm:t>
    </dgm:pt>
    <dgm:pt modelId="{CA9145CF-CEDB-4E0C-984C-6A3D5DF1266A}" type="parTrans" cxnId="{ED2E0D0D-5F18-44CD-8874-840455226B20}">
      <dgm:prSet/>
      <dgm:spPr/>
      <dgm:t>
        <a:bodyPr/>
        <a:lstStyle/>
        <a:p>
          <a:endParaRPr lang="en-CA"/>
        </a:p>
      </dgm:t>
    </dgm:pt>
    <dgm:pt modelId="{2483A568-EF9A-495F-9768-D450324A90C7}" type="sibTrans" cxnId="{ED2E0D0D-5F18-44CD-8874-840455226B20}">
      <dgm:prSet/>
      <dgm:spPr/>
      <dgm:t>
        <a:bodyPr/>
        <a:lstStyle/>
        <a:p>
          <a:endParaRPr lang="en-CA"/>
        </a:p>
      </dgm:t>
    </dgm:pt>
    <dgm:pt modelId="{DC3D51C3-7FF7-46E3-BB4B-5B95CF65FB8A}">
      <dgm:prSet phldrT="[Text]"/>
      <dgm:spPr>
        <a:ln>
          <a:solidFill>
            <a:srgbClr val="0C5F20"/>
          </a:solidFill>
        </a:ln>
      </dgm:spPr>
      <dgm:t>
        <a:bodyPr/>
        <a:lstStyle/>
        <a:p>
          <a:r>
            <a:rPr lang="en-CA" dirty="0"/>
            <a:t>Company policies</a:t>
          </a:r>
        </a:p>
      </dgm:t>
    </dgm:pt>
    <dgm:pt modelId="{1BFA8DEF-5683-420C-BB66-6200257B86AF}" type="parTrans" cxnId="{3D7B368B-84AF-4606-8382-B16093DCF86D}">
      <dgm:prSet/>
      <dgm:spPr>
        <a:ln>
          <a:solidFill>
            <a:schemeClr val="bg1"/>
          </a:solidFill>
        </a:ln>
      </dgm:spPr>
      <dgm:t>
        <a:bodyPr/>
        <a:lstStyle/>
        <a:p>
          <a:endParaRPr lang="en-CA"/>
        </a:p>
      </dgm:t>
    </dgm:pt>
    <dgm:pt modelId="{FBAD37FE-716C-4744-B3EC-9960EB0A6AC1}" type="sibTrans" cxnId="{3D7B368B-84AF-4606-8382-B16093DCF86D}">
      <dgm:prSet/>
      <dgm:spPr/>
      <dgm:t>
        <a:bodyPr/>
        <a:lstStyle/>
        <a:p>
          <a:endParaRPr lang="en-CA"/>
        </a:p>
      </dgm:t>
    </dgm:pt>
    <dgm:pt modelId="{CB48E435-3CD8-467E-90A3-12463093EBB0}">
      <dgm:prSet phldrT="[Text]"/>
      <dgm:spPr>
        <a:ln>
          <a:solidFill>
            <a:srgbClr val="0C5F20"/>
          </a:solidFill>
        </a:ln>
      </dgm:spPr>
      <dgm:t>
        <a:bodyPr/>
        <a:lstStyle/>
        <a:p>
          <a:r>
            <a:rPr lang="en-CA" dirty="0"/>
            <a:t>Ethics frameworks</a:t>
          </a:r>
        </a:p>
      </dgm:t>
    </dgm:pt>
    <dgm:pt modelId="{34C20F7E-C19C-461A-A963-91BF303C8FF2}" type="parTrans" cxnId="{A310DC28-9D96-445B-B644-7A0594BC4B87}">
      <dgm:prSet/>
      <dgm:spPr>
        <a:ln>
          <a:solidFill>
            <a:schemeClr val="bg1"/>
          </a:solidFill>
        </a:ln>
      </dgm:spPr>
      <dgm:t>
        <a:bodyPr/>
        <a:lstStyle/>
        <a:p>
          <a:endParaRPr lang="en-CA"/>
        </a:p>
      </dgm:t>
    </dgm:pt>
    <dgm:pt modelId="{6D3E4479-3A6C-4907-8E69-9DA9BD9D4D38}" type="sibTrans" cxnId="{A310DC28-9D96-445B-B644-7A0594BC4B87}">
      <dgm:prSet/>
      <dgm:spPr/>
      <dgm:t>
        <a:bodyPr/>
        <a:lstStyle/>
        <a:p>
          <a:endParaRPr lang="en-CA"/>
        </a:p>
      </dgm:t>
    </dgm:pt>
    <dgm:pt modelId="{99DEDA7D-BBB0-4009-A73C-DECDD25E6092}">
      <dgm:prSet phldrT="[Text]"/>
      <dgm:spPr>
        <a:ln>
          <a:solidFill>
            <a:srgbClr val="0C5F20"/>
          </a:solidFill>
        </a:ln>
      </dgm:spPr>
      <dgm:t>
        <a:bodyPr/>
        <a:lstStyle/>
        <a:p>
          <a:r>
            <a:rPr lang="en-CA" dirty="0"/>
            <a:t>Open AI</a:t>
          </a:r>
        </a:p>
      </dgm:t>
    </dgm:pt>
    <dgm:pt modelId="{E0469498-B9CA-4E63-838B-609E1FBEF2A1}" type="parTrans" cxnId="{13CCFADD-70A5-4572-88E0-57951DB8372E}">
      <dgm:prSet/>
      <dgm:spPr>
        <a:ln>
          <a:solidFill>
            <a:schemeClr val="bg1"/>
          </a:solidFill>
        </a:ln>
      </dgm:spPr>
      <dgm:t>
        <a:bodyPr/>
        <a:lstStyle/>
        <a:p>
          <a:endParaRPr lang="en-CA"/>
        </a:p>
      </dgm:t>
    </dgm:pt>
    <dgm:pt modelId="{B97FE738-F3ED-4C3C-B4A6-DE78C6BD3B8A}" type="sibTrans" cxnId="{13CCFADD-70A5-4572-88E0-57951DB8372E}">
      <dgm:prSet/>
      <dgm:spPr/>
      <dgm:t>
        <a:bodyPr/>
        <a:lstStyle/>
        <a:p>
          <a:endParaRPr lang="en-CA"/>
        </a:p>
      </dgm:t>
    </dgm:pt>
    <dgm:pt modelId="{C71B2095-B879-4C79-8AC2-D39FD8A5E3EA}">
      <dgm:prSet phldrT="[Text]"/>
      <dgm:spPr>
        <a:ln>
          <a:solidFill>
            <a:srgbClr val="0C5F20"/>
          </a:solidFill>
        </a:ln>
      </dgm:spPr>
      <dgm:t>
        <a:bodyPr/>
        <a:lstStyle/>
        <a:p>
          <a:r>
            <a:rPr lang="en-CA" dirty="0"/>
            <a:t>Standards and directives</a:t>
          </a:r>
        </a:p>
      </dgm:t>
    </dgm:pt>
    <dgm:pt modelId="{A8CEDABD-E1E5-4BB2-864A-3A890EA36CFA}" type="parTrans" cxnId="{2E85F446-6DE2-41C3-9F80-24BD46FE5F9F}">
      <dgm:prSet/>
      <dgm:spPr>
        <a:ln>
          <a:solidFill>
            <a:schemeClr val="bg1"/>
          </a:solidFill>
        </a:ln>
      </dgm:spPr>
      <dgm:t>
        <a:bodyPr/>
        <a:lstStyle/>
        <a:p>
          <a:endParaRPr lang="en-CA"/>
        </a:p>
      </dgm:t>
    </dgm:pt>
    <dgm:pt modelId="{68CEFF66-F462-4CE0-8158-1184FAE07F3A}" type="sibTrans" cxnId="{2E85F446-6DE2-41C3-9F80-24BD46FE5F9F}">
      <dgm:prSet/>
      <dgm:spPr/>
      <dgm:t>
        <a:bodyPr/>
        <a:lstStyle/>
        <a:p>
          <a:endParaRPr lang="en-CA"/>
        </a:p>
      </dgm:t>
    </dgm:pt>
    <dgm:pt modelId="{AA40B774-1360-4E5D-9FE6-F0FDC97E3108}">
      <dgm:prSet phldrT="[Text]"/>
      <dgm:spPr>
        <a:ln>
          <a:solidFill>
            <a:srgbClr val="0C5F20"/>
          </a:solidFill>
        </a:ln>
      </dgm:spPr>
      <dgm:t>
        <a:bodyPr/>
        <a:lstStyle/>
        <a:p>
          <a:r>
            <a:rPr lang="en-CA" dirty="0"/>
            <a:t>Law and regulations</a:t>
          </a:r>
        </a:p>
      </dgm:t>
    </dgm:pt>
    <dgm:pt modelId="{9B80B148-2372-4818-BB59-FC8EB53603DA}" type="parTrans" cxnId="{B49D011C-5980-45FB-B303-5AF2D88A3784}">
      <dgm:prSet/>
      <dgm:spPr>
        <a:ln>
          <a:solidFill>
            <a:schemeClr val="bg1"/>
          </a:solidFill>
        </a:ln>
      </dgm:spPr>
      <dgm:t>
        <a:bodyPr/>
        <a:lstStyle/>
        <a:p>
          <a:endParaRPr lang="en-CA"/>
        </a:p>
      </dgm:t>
    </dgm:pt>
    <dgm:pt modelId="{2CA84B22-6EEB-4244-A2B9-AFD012378F29}" type="sibTrans" cxnId="{B49D011C-5980-45FB-B303-5AF2D88A3784}">
      <dgm:prSet/>
      <dgm:spPr/>
      <dgm:t>
        <a:bodyPr/>
        <a:lstStyle/>
        <a:p>
          <a:endParaRPr lang="en-CA"/>
        </a:p>
      </dgm:t>
    </dgm:pt>
    <dgm:pt modelId="{E0A00EC0-B05C-48C3-BC26-4A43D8FC8FA9}">
      <dgm:prSet phldrT="[Text]"/>
      <dgm:spPr>
        <a:ln>
          <a:solidFill>
            <a:srgbClr val="0C5F20"/>
          </a:solidFill>
        </a:ln>
      </dgm:spPr>
      <dgm:t>
        <a:bodyPr/>
        <a:lstStyle/>
        <a:p>
          <a:r>
            <a:rPr lang="en-CA" dirty="0"/>
            <a:t>International conventions</a:t>
          </a:r>
        </a:p>
      </dgm:t>
    </dgm:pt>
    <dgm:pt modelId="{1B31C851-A875-4149-95DE-5CC20DDE7D3D}" type="parTrans" cxnId="{D07B55B1-D2CE-41A8-8D23-A312C579A005}">
      <dgm:prSet/>
      <dgm:spPr>
        <a:ln>
          <a:solidFill>
            <a:schemeClr val="bg1"/>
          </a:solidFill>
        </a:ln>
      </dgm:spPr>
      <dgm:t>
        <a:bodyPr/>
        <a:lstStyle/>
        <a:p>
          <a:endParaRPr lang="en-CA"/>
        </a:p>
      </dgm:t>
    </dgm:pt>
    <dgm:pt modelId="{55EAA328-4F6C-495D-8D59-4952C57F9C02}" type="sibTrans" cxnId="{D07B55B1-D2CE-41A8-8D23-A312C579A005}">
      <dgm:prSet/>
      <dgm:spPr/>
      <dgm:t>
        <a:bodyPr/>
        <a:lstStyle/>
        <a:p>
          <a:endParaRPr lang="en-CA"/>
        </a:p>
      </dgm:t>
    </dgm:pt>
    <dgm:pt modelId="{0736F997-6140-43C2-AA36-E058A389B335}" type="pres">
      <dgm:prSet presAssocID="{837083A8-BB07-423C-A0BD-B630A7F9608D}" presName="diagram" presStyleCnt="0">
        <dgm:presLayoutVars>
          <dgm:chPref val="1"/>
          <dgm:dir/>
          <dgm:animOne val="branch"/>
          <dgm:animLvl val="lvl"/>
          <dgm:resizeHandles/>
        </dgm:presLayoutVars>
      </dgm:prSet>
      <dgm:spPr/>
    </dgm:pt>
    <dgm:pt modelId="{C1F11EB9-B15F-4302-8115-1AE4BBF216EE}" type="pres">
      <dgm:prSet presAssocID="{4FE0D295-3ABD-454B-A60D-7829856BC93F}" presName="root" presStyleCnt="0"/>
      <dgm:spPr/>
    </dgm:pt>
    <dgm:pt modelId="{18FD07A0-6B39-48E8-B86B-2CB4A8EA9647}" type="pres">
      <dgm:prSet presAssocID="{4FE0D295-3ABD-454B-A60D-7829856BC93F}" presName="rootComposite" presStyleCnt="0"/>
      <dgm:spPr/>
    </dgm:pt>
    <dgm:pt modelId="{8C5EAAEA-B63B-47C6-A603-71130B52A18F}" type="pres">
      <dgm:prSet presAssocID="{4FE0D295-3ABD-454B-A60D-7829856BC93F}" presName="rootText" presStyleLbl="node1" presStyleIdx="0" presStyleCnt="2" custScaleX="162967" custScaleY="74330"/>
      <dgm:spPr/>
    </dgm:pt>
    <dgm:pt modelId="{9AA9C41C-F673-4675-A534-28DD8BCB8309}" type="pres">
      <dgm:prSet presAssocID="{4FE0D295-3ABD-454B-A60D-7829856BC93F}" presName="rootConnector" presStyleLbl="node1" presStyleIdx="0" presStyleCnt="2"/>
      <dgm:spPr/>
    </dgm:pt>
    <dgm:pt modelId="{A15F8F52-8AD3-4D67-A7B5-0C1DAC23E706}" type="pres">
      <dgm:prSet presAssocID="{4FE0D295-3ABD-454B-A60D-7829856BC93F}" presName="childShape" presStyleCnt="0"/>
      <dgm:spPr/>
    </dgm:pt>
    <dgm:pt modelId="{936CF1EA-DE8B-4B55-AB0D-BCBFDC259386}" type="pres">
      <dgm:prSet presAssocID="{59823F7E-2796-4B98-B4E9-E3F30FC88785}" presName="Name13" presStyleLbl="parChTrans1D2" presStyleIdx="0" presStyleCnt="8"/>
      <dgm:spPr/>
    </dgm:pt>
    <dgm:pt modelId="{BBCE3697-13D3-4092-9CEC-3661F2872281}" type="pres">
      <dgm:prSet presAssocID="{498B2408-6402-4FB3-886C-51FAE788CCF9}" presName="childText" presStyleLbl="bgAcc1" presStyleIdx="0" presStyleCnt="8" custScaleX="156252">
        <dgm:presLayoutVars>
          <dgm:bulletEnabled val="1"/>
        </dgm:presLayoutVars>
      </dgm:prSet>
      <dgm:spPr/>
    </dgm:pt>
    <dgm:pt modelId="{34A51234-F44C-4D2A-B843-B010518B8480}" type="pres">
      <dgm:prSet presAssocID="{E7B4DE14-0CBE-4239-BFA4-3268402FFF6C}" presName="Name13" presStyleLbl="parChTrans1D2" presStyleIdx="1" presStyleCnt="8"/>
      <dgm:spPr/>
    </dgm:pt>
    <dgm:pt modelId="{6AF4A5AA-519A-4BBA-8AD1-3CC8A635A253}" type="pres">
      <dgm:prSet presAssocID="{6392F2F6-1138-4AD8-BEF5-97A088D5DDC3}" presName="childText" presStyleLbl="bgAcc1" presStyleIdx="1" presStyleCnt="8" custScaleX="156941" custScaleY="48200">
        <dgm:presLayoutVars>
          <dgm:bulletEnabled val="1"/>
        </dgm:presLayoutVars>
      </dgm:prSet>
      <dgm:spPr/>
    </dgm:pt>
    <dgm:pt modelId="{6F19DFC0-6425-49B8-918B-85BAF4FC74FC}" type="pres">
      <dgm:prSet presAssocID="{E0469498-B9CA-4E63-838B-609E1FBEF2A1}" presName="Name13" presStyleLbl="parChTrans1D2" presStyleIdx="2" presStyleCnt="8"/>
      <dgm:spPr/>
    </dgm:pt>
    <dgm:pt modelId="{7C777119-1CB3-4915-A583-F92741EAC770}" type="pres">
      <dgm:prSet presAssocID="{99DEDA7D-BBB0-4009-A73C-DECDD25E6092}" presName="childText" presStyleLbl="bgAcc1" presStyleIdx="2" presStyleCnt="8" custScaleX="158153" custScaleY="43786">
        <dgm:presLayoutVars>
          <dgm:bulletEnabled val="1"/>
        </dgm:presLayoutVars>
      </dgm:prSet>
      <dgm:spPr/>
    </dgm:pt>
    <dgm:pt modelId="{B39D373D-07AA-40D7-807E-0109AE6B25F3}" type="pres">
      <dgm:prSet presAssocID="{AE465990-376B-4BA5-ACB4-2D97EC7B0B44}" presName="root" presStyleCnt="0"/>
      <dgm:spPr/>
    </dgm:pt>
    <dgm:pt modelId="{D06052A5-A9F6-471A-B874-ED18C7C02261}" type="pres">
      <dgm:prSet presAssocID="{AE465990-376B-4BA5-ACB4-2D97EC7B0B44}" presName="rootComposite" presStyleCnt="0"/>
      <dgm:spPr/>
    </dgm:pt>
    <dgm:pt modelId="{D4FE4357-9EE6-4C00-8AF9-433F060D27F4}" type="pres">
      <dgm:prSet presAssocID="{AE465990-376B-4BA5-ACB4-2D97EC7B0B44}" presName="rootText" presStyleLbl="node1" presStyleIdx="1" presStyleCnt="2" custScaleX="170332" custScaleY="76268"/>
      <dgm:spPr/>
    </dgm:pt>
    <dgm:pt modelId="{AF9F79D5-D7C9-471D-A1D6-8BA5C5131DA8}" type="pres">
      <dgm:prSet presAssocID="{AE465990-376B-4BA5-ACB4-2D97EC7B0B44}" presName="rootConnector" presStyleLbl="node1" presStyleIdx="1" presStyleCnt="2"/>
      <dgm:spPr/>
    </dgm:pt>
    <dgm:pt modelId="{AF23CD64-CF26-4F8C-BF2B-E7826F1A4912}" type="pres">
      <dgm:prSet presAssocID="{AE465990-376B-4BA5-ACB4-2D97EC7B0B44}" presName="childShape" presStyleCnt="0"/>
      <dgm:spPr/>
    </dgm:pt>
    <dgm:pt modelId="{A5D31ADC-D752-4AFD-AAD9-59B075F2696E}" type="pres">
      <dgm:prSet presAssocID="{1BFA8DEF-5683-420C-BB66-6200257B86AF}" presName="Name13" presStyleLbl="parChTrans1D2" presStyleIdx="3" presStyleCnt="8"/>
      <dgm:spPr/>
    </dgm:pt>
    <dgm:pt modelId="{1B760965-48A9-4FCF-8D6F-0DFC67A06372}" type="pres">
      <dgm:prSet presAssocID="{DC3D51C3-7FF7-46E3-BB4B-5B95CF65FB8A}" presName="childText" presStyleLbl="bgAcc1" presStyleIdx="3" presStyleCnt="8" custScaleX="170386" custScaleY="56828">
        <dgm:presLayoutVars>
          <dgm:bulletEnabled val="1"/>
        </dgm:presLayoutVars>
      </dgm:prSet>
      <dgm:spPr/>
    </dgm:pt>
    <dgm:pt modelId="{6FBCEC0F-532A-416C-A878-A8759DB829CB}" type="pres">
      <dgm:prSet presAssocID="{34C20F7E-C19C-461A-A963-91BF303C8FF2}" presName="Name13" presStyleLbl="parChTrans1D2" presStyleIdx="4" presStyleCnt="8"/>
      <dgm:spPr/>
    </dgm:pt>
    <dgm:pt modelId="{BFF11F0B-5CAB-4A81-A138-6CEBB9C7C2D6}" type="pres">
      <dgm:prSet presAssocID="{CB48E435-3CD8-467E-90A3-12463093EBB0}" presName="childText" presStyleLbl="bgAcc1" presStyleIdx="4" presStyleCnt="8" custScaleX="171446" custScaleY="58597">
        <dgm:presLayoutVars>
          <dgm:bulletEnabled val="1"/>
        </dgm:presLayoutVars>
      </dgm:prSet>
      <dgm:spPr/>
    </dgm:pt>
    <dgm:pt modelId="{BEE76763-573B-4848-AE01-B2E3B41B3F68}" type="pres">
      <dgm:prSet presAssocID="{A8CEDABD-E1E5-4BB2-864A-3A890EA36CFA}" presName="Name13" presStyleLbl="parChTrans1D2" presStyleIdx="5" presStyleCnt="8"/>
      <dgm:spPr/>
    </dgm:pt>
    <dgm:pt modelId="{9439472F-2964-43B9-9F19-14B31FDAF18F}" type="pres">
      <dgm:prSet presAssocID="{C71B2095-B879-4C79-8AC2-D39FD8A5E3EA}" presName="childText" presStyleLbl="bgAcc1" presStyleIdx="5" presStyleCnt="8" custScaleX="174013" custScaleY="60410">
        <dgm:presLayoutVars>
          <dgm:bulletEnabled val="1"/>
        </dgm:presLayoutVars>
      </dgm:prSet>
      <dgm:spPr/>
    </dgm:pt>
    <dgm:pt modelId="{770EA9F8-158C-43BC-8A33-B2F937EBA969}" type="pres">
      <dgm:prSet presAssocID="{9B80B148-2372-4818-BB59-FC8EB53603DA}" presName="Name13" presStyleLbl="parChTrans1D2" presStyleIdx="6" presStyleCnt="8"/>
      <dgm:spPr/>
    </dgm:pt>
    <dgm:pt modelId="{FC33F536-576C-4781-9D7D-8440FDE6AC92}" type="pres">
      <dgm:prSet presAssocID="{AA40B774-1360-4E5D-9FE6-F0FDC97E3108}" presName="childText" presStyleLbl="bgAcc1" presStyleIdx="6" presStyleCnt="8" custScaleX="171892" custScaleY="54768">
        <dgm:presLayoutVars>
          <dgm:bulletEnabled val="1"/>
        </dgm:presLayoutVars>
      </dgm:prSet>
      <dgm:spPr/>
    </dgm:pt>
    <dgm:pt modelId="{51ABE12B-C35C-452C-B0A6-429927A9BB65}" type="pres">
      <dgm:prSet presAssocID="{1B31C851-A875-4149-95DE-5CC20DDE7D3D}" presName="Name13" presStyleLbl="parChTrans1D2" presStyleIdx="7" presStyleCnt="8"/>
      <dgm:spPr/>
    </dgm:pt>
    <dgm:pt modelId="{A1E3F2D8-4359-4BE0-BDB1-129EC65D80E1}" type="pres">
      <dgm:prSet presAssocID="{E0A00EC0-B05C-48C3-BC26-4A43D8FC8FA9}" presName="childText" presStyleLbl="bgAcc1" presStyleIdx="7" presStyleCnt="8" custScaleX="171892" custScaleY="54768">
        <dgm:presLayoutVars>
          <dgm:bulletEnabled val="1"/>
        </dgm:presLayoutVars>
      </dgm:prSet>
      <dgm:spPr/>
    </dgm:pt>
  </dgm:ptLst>
  <dgm:cxnLst>
    <dgm:cxn modelId="{39CEF104-E087-4FCE-B183-406624F80B55}" type="presOf" srcId="{C71B2095-B879-4C79-8AC2-D39FD8A5E3EA}" destId="{9439472F-2964-43B9-9F19-14B31FDAF18F}" srcOrd="0" destOrd="0" presId="urn:microsoft.com/office/officeart/2005/8/layout/hierarchy3"/>
    <dgm:cxn modelId="{ED2E0D0D-5F18-44CD-8874-840455226B20}" srcId="{837083A8-BB07-423C-A0BD-B630A7F9608D}" destId="{AE465990-376B-4BA5-ACB4-2D97EC7B0B44}" srcOrd="1" destOrd="0" parTransId="{CA9145CF-CEDB-4E0C-984C-6A3D5DF1266A}" sibTransId="{2483A568-EF9A-495F-9768-D450324A90C7}"/>
    <dgm:cxn modelId="{A70A3C14-0DB5-4464-9DB6-E37A7D764232}" type="presOf" srcId="{DC3D51C3-7FF7-46E3-BB4B-5B95CF65FB8A}" destId="{1B760965-48A9-4FCF-8D6F-0DFC67A06372}" srcOrd="0" destOrd="0" presId="urn:microsoft.com/office/officeart/2005/8/layout/hierarchy3"/>
    <dgm:cxn modelId="{858B9618-325F-47B2-ACCF-D8E6D7E59A4F}" type="presOf" srcId="{1B31C851-A875-4149-95DE-5CC20DDE7D3D}" destId="{51ABE12B-C35C-452C-B0A6-429927A9BB65}" srcOrd="0" destOrd="0" presId="urn:microsoft.com/office/officeart/2005/8/layout/hierarchy3"/>
    <dgm:cxn modelId="{B49D011C-5980-45FB-B303-5AF2D88A3784}" srcId="{AE465990-376B-4BA5-ACB4-2D97EC7B0B44}" destId="{AA40B774-1360-4E5D-9FE6-F0FDC97E3108}" srcOrd="3" destOrd="0" parTransId="{9B80B148-2372-4818-BB59-FC8EB53603DA}" sibTransId="{2CA84B22-6EEB-4244-A2B9-AFD012378F29}"/>
    <dgm:cxn modelId="{A310DC28-9D96-445B-B644-7A0594BC4B87}" srcId="{AE465990-376B-4BA5-ACB4-2D97EC7B0B44}" destId="{CB48E435-3CD8-467E-90A3-12463093EBB0}" srcOrd="1" destOrd="0" parTransId="{34C20F7E-C19C-461A-A963-91BF303C8FF2}" sibTransId="{6D3E4479-3A6C-4907-8E69-9DA9BD9D4D38}"/>
    <dgm:cxn modelId="{F3F6633D-D33F-4138-9EAE-E1719025C832}" type="presOf" srcId="{E7B4DE14-0CBE-4239-BFA4-3268402FFF6C}" destId="{34A51234-F44C-4D2A-B843-B010518B8480}" srcOrd="0" destOrd="0" presId="urn:microsoft.com/office/officeart/2005/8/layout/hierarchy3"/>
    <dgm:cxn modelId="{0765BA3F-B2FA-4002-B0BA-18B71DAABF96}" type="presOf" srcId="{AE465990-376B-4BA5-ACB4-2D97EC7B0B44}" destId="{AF9F79D5-D7C9-471D-A1D6-8BA5C5131DA8}" srcOrd="1" destOrd="0" presId="urn:microsoft.com/office/officeart/2005/8/layout/hierarchy3"/>
    <dgm:cxn modelId="{2E85F446-6DE2-41C3-9F80-24BD46FE5F9F}" srcId="{AE465990-376B-4BA5-ACB4-2D97EC7B0B44}" destId="{C71B2095-B879-4C79-8AC2-D39FD8A5E3EA}" srcOrd="2" destOrd="0" parTransId="{A8CEDABD-E1E5-4BB2-864A-3A890EA36CFA}" sibTransId="{68CEFF66-F462-4CE0-8158-1184FAE07F3A}"/>
    <dgm:cxn modelId="{908B4067-E4D8-42BB-8E88-57A36F926043}" type="presOf" srcId="{CB48E435-3CD8-467E-90A3-12463093EBB0}" destId="{BFF11F0B-5CAB-4A81-A138-6CEBB9C7C2D6}" srcOrd="0" destOrd="0" presId="urn:microsoft.com/office/officeart/2005/8/layout/hierarchy3"/>
    <dgm:cxn modelId="{B8680E68-2290-4834-A689-18662906EC3B}" type="presOf" srcId="{9B80B148-2372-4818-BB59-FC8EB53603DA}" destId="{770EA9F8-158C-43BC-8A33-B2F937EBA969}" srcOrd="0" destOrd="0" presId="urn:microsoft.com/office/officeart/2005/8/layout/hierarchy3"/>
    <dgm:cxn modelId="{79A64348-D465-41BE-8311-B995B7C990E9}" srcId="{837083A8-BB07-423C-A0BD-B630A7F9608D}" destId="{4FE0D295-3ABD-454B-A60D-7829856BC93F}" srcOrd="0" destOrd="0" parTransId="{13F03321-DEED-4F46-9993-8849133B9665}" sibTransId="{FFBC7753-0A2E-483C-A655-FB69CF125D23}"/>
    <dgm:cxn modelId="{DD27574A-50D8-48BA-AC22-06B49DEFE7A7}" type="presOf" srcId="{34C20F7E-C19C-461A-A963-91BF303C8FF2}" destId="{6FBCEC0F-532A-416C-A878-A8759DB829CB}" srcOrd="0" destOrd="0" presId="urn:microsoft.com/office/officeart/2005/8/layout/hierarchy3"/>
    <dgm:cxn modelId="{4DE1046D-B928-4677-B277-8250F0D077DD}" type="presOf" srcId="{59823F7E-2796-4B98-B4E9-E3F30FC88785}" destId="{936CF1EA-DE8B-4B55-AB0D-BCBFDC259386}" srcOrd="0" destOrd="0" presId="urn:microsoft.com/office/officeart/2005/8/layout/hierarchy3"/>
    <dgm:cxn modelId="{3135367C-3AF3-47D6-BA78-22FFBA184C81}" type="presOf" srcId="{AE465990-376B-4BA5-ACB4-2D97EC7B0B44}" destId="{D4FE4357-9EE6-4C00-8AF9-433F060D27F4}" srcOrd="0" destOrd="0" presId="urn:microsoft.com/office/officeart/2005/8/layout/hierarchy3"/>
    <dgm:cxn modelId="{878C177D-4312-4C83-BB20-4AF446C1134A}" type="presOf" srcId="{A8CEDABD-E1E5-4BB2-864A-3A890EA36CFA}" destId="{BEE76763-573B-4848-AE01-B2E3B41B3F68}" srcOrd="0" destOrd="0" presId="urn:microsoft.com/office/officeart/2005/8/layout/hierarchy3"/>
    <dgm:cxn modelId="{730FFF80-3E54-4413-95A1-E06FAFFCB2F2}" type="presOf" srcId="{4FE0D295-3ABD-454B-A60D-7829856BC93F}" destId="{9AA9C41C-F673-4675-A534-28DD8BCB8309}" srcOrd="1" destOrd="0" presId="urn:microsoft.com/office/officeart/2005/8/layout/hierarchy3"/>
    <dgm:cxn modelId="{834E8783-1E6E-4463-A069-FB84BBFD8825}" type="presOf" srcId="{498B2408-6402-4FB3-886C-51FAE788CCF9}" destId="{BBCE3697-13D3-4092-9CEC-3661F2872281}" srcOrd="0" destOrd="0" presId="urn:microsoft.com/office/officeart/2005/8/layout/hierarchy3"/>
    <dgm:cxn modelId="{A6D54E87-4870-4056-89EC-3462674DDA02}" type="presOf" srcId="{4FE0D295-3ABD-454B-A60D-7829856BC93F}" destId="{8C5EAAEA-B63B-47C6-A603-71130B52A18F}" srcOrd="0" destOrd="0" presId="urn:microsoft.com/office/officeart/2005/8/layout/hierarchy3"/>
    <dgm:cxn modelId="{3D7B368B-84AF-4606-8382-B16093DCF86D}" srcId="{AE465990-376B-4BA5-ACB4-2D97EC7B0B44}" destId="{DC3D51C3-7FF7-46E3-BB4B-5B95CF65FB8A}" srcOrd="0" destOrd="0" parTransId="{1BFA8DEF-5683-420C-BB66-6200257B86AF}" sibTransId="{FBAD37FE-716C-4744-B3EC-9960EB0A6AC1}"/>
    <dgm:cxn modelId="{BE138F8E-D10B-4A45-BC85-158FFAADF046}" type="presOf" srcId="{AA40B774-1360-4E5D-9FE6-F0FDC97E3108}" destId="{FC33F536-576C-4781-9D7D-8440FDE6AC92}" srcOrd="0" destOrd="0" presId="urn:microsoft.com/office/officeart/2005/8/layout/hierarchy3"/>
    <dgm:cxn modelId="{501A679C-482B-434B-851E-8E876FDFDEBB}" type="presOf" srcId="{E0469498-B9CA-4E63-838B-609E1FBEF2A1}" destId="{6F19DFC0-6425-49B8-918B-85BAF4FC74FC}" srcOrd="0" destOrd="0" presId="urn:microsoft.com/office/officeart/2005/8/layout/hierarchy3"/>
    <dgm:cxn modelId="{2A0D489E-9CF5-46EB-98A4-0E3447D13B08}" srcId="{4FE0D295-3ABD-454B-A60D-7829856BC93F}" destId="{6392F2F6-1138-4AD8-BEF5-97A088D5DDC3}" srcOrd="1" destOrd="0" parTransId="{E7B4DE14-0CBE-4239-BFA4-3268402FFF6C}" sibTransId="{F5ACE2AC-7385-40E1-BEA4-6C40EC40460F}"/>
    <dgm:cxn modelId="{D8FFF9B0-68C9-4FC7-B40E-8D06CB8DF2D8}" srcId="{4FE0D295-3ABD-454B-A60D-7829856BC93F}" destId="{498B2408-6402-4FB3-886C-51FAE788CCF9}" srcOrd="0" destOrd="0" parTransId="{59823F7E-2796-4B98-B4E9-E3F30FC88785}" sibTransId="{59BAA96B-F01E-4653-BB05-3BA258464B1B}"/>
    <dgm:cxn modelId="{D07B55B1-D2CE-41A8-8D23-A312C579A005}" srcId="{AE465990-376B-4BA5-ACB4-2D97EC7B0B44}" destId="{E0A00EC0-B05C-48C3-BC26-4A43D8FC8FA9}" srcOrd="4" destOrd="0" parTransId="{1B31C851-A875-4149-95DE-5CC20DDE7D3D}" sibTransId="{55EAA328-4F6C-495D-8D59-4952C57F9C02}"/>
    <dgm:cxn modelId="{AF59F0B4-A825-4D06-A7D2-C5744632F078}" type="presOf" srcId="{E0A00EC0-B05C-48C3-BC26-4A43D8FC8FA9}" destId="{A1E3F2D8-4359-4BE0-BDB1-129EC65D80E1}" srcOrd="0" destOrd="0" presId="urn:microsoft.com/office/officeart/2005/8/layout/hierarchy3"/>
    <dgm:cxn modelId="{B4C9A8C1-04C6-441D-97ED-FDE6141A488B}" type="presOf" srcId="{1BFA8DEF-5683-420C-BB66-6200257B86AF}" destId="{A5D31ADC-D752-4AFD-AAD9-59B075F2696E}" srcOrd="0" destOrd="0" presId="urn:microsoft.com/office/officeart/2005/8/layout/hierarchy3"/>
    <dgm:cxn modelId="{99CAAAD7-2556-4A83-96C1-0C7C0191465B}" type="presOf" srcId="{99DEDA7D-BBB0-4009-A73C-DECDD25E6092}" destId="{7C777119-1CB3-4915-A583-F92741EAC770}" srcOrd="0" destOrd="0" presId="urn:microsoft.com/office/officeart/2005/8/layout/hierarchy3"/>
    <dgm:cxn modelId="{13CCFADD-70A5-4572-88E0-57951DB8372E}" srcId="{4FE0D295-3ABD-454B-A60D-7829856BC93F}" destId="{99DEDA7D-BBB0-4009-A73C-DECDD25E6092}" srcOrd="2" destOrd="0" parTransId="{E0469498-B9CA-4E63-838B-609E1FBEF2A1}" sibTransId="{B97FE738-F3ED-4C3C-B4A6-DE78C6BD3B8A}"/>
    <dgm:cxn modelId="{C16089E4-BF17-4B04-B5AB-FA0DEB23C92E}" type="presOf" srcId="{6392F2F6-1138-4AD8-BEF5-97A088D5DDC3}" destId="{6AF4A5AA-519A-4BBA-8AD1-3CC8A635A253}" srcOrd="0" destOrd="0" presId="urn:microsoft.com/office/officeart/2005/8/layout/hierarchy3"/>
    <dgm:cxn modelId="{529056E9-576E-4FEE-9DA5-5D596625B7C9}" type="presOf" srcId="{837083A8-BB07-423C-A0BD-B630A7F9608D}" destId="{0736F997-6140-43C2-AA36-E058A389B335}" srcOrd="0" destOrd="0" presId="urn:microsoft.com/office/officeart/2005/8/layout/hierarchy3"/>
    <dgm:cxn modelId="{1AA521FA-2561-4D7C-BEE2-5202D40324BA}" type="presParOf" srcId="{0736F997-6140-43C2-AA36-E058A389B335}" destId="{C1F11EB9-B15F-4302-8115-1AE4BBF216EE}" srcOrd="0" destOrd="0" presId="urn:microsoft.com/office/officeart/2005/8/layout/hierarchy3"/>
    <dgm:cxn modelId="{8F16E26E-7F14-4AD9-A6AC-9B79F3051BF8}" type="presParOf" srcId="{C1F11EB9-B15F-4302-8115-1AE4BBF216EE}" destId="{18FD07A0-6B39-48E8-B86B-2CB4A8EA9647}" srcOrd="0" destOrd="0" presId="urn:microsoft.com/office/officeart/2005/8/layout/hierarchy3"/>
    <dgm:cxn modelId="{261087D1-E42B-4ABE-9DDC-9F84B63582E1}" type="presParOf" srcId="{18FD07A0-6B39-48E8-B86B-2CB4A8EA9647}" destId="{8C5EAAEA-B63B-47C6-A603-71130B52A18F}" srcOrd="0" destOrd="0" presId="urn:microsoft.com/office/officeart/2005/8/layout/hierarchy3"/>
    <dgm:cxn modelId="{03C45DFF-06B5-4DE7-B65F-0BEDBF9ACBF1}" type="presParOf" srcId="{18FD07A0-6B39-48E8-B86B-2CB4A8EA9647}" destId="{9AA9C41C-F673-4675-A534-28DD8BCB8309}" srcOrd="1" destOrd="0" presId="urn:microsoft.com/office/officeart/2005/8/layout/hierarchy3"/>
    <dgm:cxn modelId="{96C9B926-DCD0-408E-9A1D-46180952438D}" type="presParOf" srcId="{C1F11EB9-B15F-4302-8115-1AE4BBF216EE}" destId="{A15F8F52-8AD3-4D67-A7B5-0C1DAC23E706}" srcOrd="1" destOrd="0" presId="urn:microsoft.com/office/officeart/2005/8/layout/hierarchy3"/>
    <dgm:cxn modelId="{D200CBE8-5C03-4B05-82C4-B498D1D6DBDF}" type="presParOf" srcId="{A15F8F52-8AD3-4D67-A7B5-0C1DAC23E706}" destId="{936CF1EA-DE8B-4B55-AB0D-BCBFDC259386}" srcOrd="0" destOrd="0" presId="urn:microsoft.com/office/officeart/2005/8/layout/hierarchy3"/>
    <dgm:cxn modelId="{0E4A904F-40C6-4A0F-882B-58C77D0645DC}" type="presParOf" srcId="{A15F8F52-8AD3-4D67-A7B5-0C1DAC23E706}" destId="{BBCE3697-13D3-4092-9CEC-3661F2872281}" srcOrd="1" destOrd="0" presId="urn:microsoft.com/office/officeart/2005/8/layout/hierarchy3"/>
    <dgm:cxn modelId="{C146DD03-E24D-4C96-A5AC-831A5D871C51}" type="presParOf" srcId="{A15F8F52-8AD3-4D67-A7B5-0C1DAC23E706}" destId="{34A51234-F44C-4D2A-B843-B010518B8480}" srcOrd="2" destOrd="0" presId="urn:microsoft.com/office/officeart/2005/8/layout/hierarchy3"/>
    <dgm:cxn modelId="{13043E42-9E54-4611-8E50-1D29E4DFC127}" type="presParOf" srcId="{A15F8F52-8AD3-4D67-A7B5-0C1DAC23E706}" destId="{6AF4A5AA-519A-4BBA-8AD1-3CC8A635A253}" srcOrd="3" destOrd="0" presId="urn:microsoft.com/office/officeart/2005/8/layout/hierarchy3"/>
    <dgm:cxn modelId="{D7790A85-97D6-4EC4-9A31-0A7683CF1237}" type="presParOf" srcId="{A15F8F52-8AD3-4D67-A7B5-0C1DAC23E706}" destId="{6F19DFC0-6425-49B8-918B-85BAF4FC74FC}" srcOrd="4" destOrd="0" presId="urn:microsoft.com/office/officeart/2005/8/layout/hierarchy3"/>
    <dgm:cxn modelId="{1CA3C633-B5B5-48D4-AAD1-4CBB7E9214EC}" type="presParOf" srcId="{A15F8F52-8AD3-4D67-A7B5-0C1DAC23E706}" destId="{7C777119-1CB3-4915-A583-F92741EAC770}" srcOrd="5" destOrd="0" presId="urn:microsoft.com/office/officeart/2005/8/layout/hierarchy3"/>
    <dgm:cxn modelId="{2A3BFAA6-01A0-4B2F-9EDF-C66EB81B0CC7}" type="presParOf" srcId="{0736F997-6140-43C2-AA36-E058A389B335}" destId="{B39D373D-07AA-40D7-807E-0109AE6B25F3}" srcOrd="1" destOrd="0" presId="urn:microsoft.com/office/officeart/2005/8/layout/hierarchy3"/>
    <dgm:cxn modelId="{99CF61E5-EC0E-4274-A6D2-93A91A8EB3AB}" type="presParOf" srcId="{B39D373D-07AA-40D7-807E-0109AE6B25F3}" destId="{D06052A5-A9F6-471A-B874-ED18C7C02261}" srcOrd="0" destOrd="0" presId="urn:microsoft.com/office/officeart/2005/8/layout/hierarchy3"/>
    <dgm:cxn modelId="{29F8A925-8B73-4090-B246-0A95440BF8A8}" type="presParOf" srcId="{D06052A5-A9F6-471A-B874-ED18C7C02261}" destId="{D4FE4357-9EE6-4C00-8AF9-433F060D27F4}" srcOrd="0" destOrd="0" presId="urn:microsoft.com/office/officeart/2005/8/layout/hierarchy3"/>
    <dgm:cxn modelId="{C2CF8C08-E3FB-470E-AD9F-99DE99F758DD}" type="presParOf" srcId="{D06052A5-A9F6-471A-B874-ED18C7C02261}" destId="{AF9F79D5-D7C9-471D-A1D6-8BA5C5131DA8}" srcOrd="1" destOrd="0" presId="urn:microsoft.com/office/officeart/2005/8/layout/hierarchy3"/>
    <dgm:cxn modelId="{3156ED97-B4DB-42E0-A56F-85898BE8AC66}" type="presParOf" srcId="{B39D373D-07AA-40D7-807E-0109AE6B25F3}" destId="{AF23CD64-CF26-4F8C-BF2B-E7826F1A4912}" srcOrd="1" destOrd="0" presId="urn:microsoft.com/office/officeart/2005/8/layout/hierarchy3"/>
    <dgm:cxn modelId="{CE5770A7-D929-4CA1-9BA4-9CB6A4C1F6E0}" type="presParOf" srcId="{AF23CD64-CF26-4F8C-BF2B-E7826F1A4912}" destId="{A5D31ADC-D752-4AFD-AAD9-59B075F2696E}" srcOrd="0" destOrd="0" presId="urn:microsoft.com/office/officeart/2005/8/layout/hierarchy3"/>
    <dgm:cxn modelId="{5D3A682E-801F-4DCA-AE0C-BFD28425C3C4}" type="presParOf" srcId="{AF23CD64-CF26-4F8C-BF2B-E7826F1A4912}" destId="{1B760965-48A9-4FCF-8D6F-0DFC67A06372}" srcOrd="1" destOrd="0" presId="urn:microsoft.com/office/officeart/2005/8/layout/hierarchy3"/>
    <dgm:cxn modelId="{35503ADF-561A-469D-8EB9-7DC44717295F}" type="presParOf" srcId="{AF23CD64-CF26-4F8C-BF2B-E7826F1A4912}" destId="{6FBCEC0F-532A-416C-A878-A8759DB829CB}" srcOrd="2" destOrd="0" presId="urn:microsoft.com/office/officeart/2005/8/layout/hierarchy3"/>
    <dgm:cxn modelId="{40C0AD73-B36A-4C70-9D53-3470D631114F}" type="presParOf" srcId="{AF23CD64-CF26-4F8C-BF2B-E7826F1A4912}" destId="{BFF11F0B-5CAB-4A81-A138-6CEBB9C7C2D6}" srcOrd="3" destOrd="0" presId="urn:microsoft.com/office/officeart/2005/8/layout/hierarchy3"/>
    <dgm:cxn modelId="{BCA8098F-3ADD-4BAD-A54A-A355D4F9E9DE}" type="presParOf" srcId="{AF23CD64-CF26-4F8C-BF2B-E7826F1A4912}" destId="{BEE76763-573B-4848-AE01-B2E3B41B3F68}" srcOrd="4" destOrd="0" presId="urn:microsoft.com/office/officeart/2005/8/layout/hierarchy3"/>
    <dgm:cxn modelId="{B7BC83EA-BE68-40E9-86C4-3C524A00216F}" type="presParOf" srcId="{AF23CD64-CF26-4F8C-BF2B-E7826F1A4912}" destId="{9439472F-2964-43B9-9F19-14B31FDAF18F}" srcOrd="5" destOrd="0" presId="urn:microsoft.com/office/officeart/2005/8/layout/hierarchy3"/>
    <dgm:cxn modelId="{1952597A-5E14-43E8-817F-898D24C668A9}" type="presParOf" srcId="{AF23CD64-CF26-4F8C-BF2B-E7826F1A4912}" destId="{770EA9F8-158C-43BC-8A33-B2F937EBA969}" srcOrd="6" destOrd="0" presId="urn:microsoft.com/office/officeart/2005/8/layout/hierarchy3"/>
    <dgm:cxn modelId="{3B92D89F-6059-49A1-911A-E9F5700EAAD1}" type="presParOf" srcId="{AF23CD64-CF26-4F8C-BF2B-E7826F1A4912}" destId="{FC33F536-576C-4781-9D7D-8440FDE6AC92}" srcOrd="7" destOrd="0" presId="urn:microsoft.com/office/officeart/2005/8/layout/hierarchy3"/>
    <dgm:cxn modelId="{0D1571A0-85AE-4494-A274-B950CC1074BC}" type="presParOf" srcId="{AF23CD64-CF26-4F8C-BF2B-E7826F1A4912}" destId="{51ABE12B-C35C-452C-B0A6-429927A9BB65}" srcOrd="8" destOrd="0" presId="urn:microsoft.com/office/officeart/2005/8/layout/hierarchy3"/>
    <dgm:cxn modelId="{5D82FF76-701A-42EE-A768-1B8763240A4A}" type="presParOf" srcId="{AF23CD64-CF26-4F8C-BF2B-E7826F1A4912}" destId="{A1E3F2D8-4359-4BE0-BDB1-129EC65D80E1}"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BF32D-5D82-405B-A1FE-53976D2BE449}">
      <dsp:nvSpPr>
        <dsp:cNvPr id="0" name=""/>
        <dsp:cNvSpPr/>
      </dsp:nvSpPr>
      <dsp:spPr>
        <a:xfrm rot="5400000">
          <a:off x="-128711" y="131695"/>
          <a:ext cx="858075" cy="600653"/>
        </a:xfrm>
        <a:prstGeom prst="chevron">
          <a:avLst/>
        </a:prstGeom>
        <a:solidFill>
          <a:srgbClr val="A7C0A0"/>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CA" sz="1600" b="1" kern="1200" dirty="0">
              <a:solidFill>
                <a:srgbClr val="0C5F20"/>
              </a:solidFill>
            </a:rPr>
            <a:t>1</a:t>
          </a:r>
        </a:p>
      </dsp:txBody>
      <dsp:txXfrm rot="-5400000">
        <a:off x="1" y="303311"/>
        <a:ext cx="600653" cy="257422"/>
      </dsp:txXfrm>
    </dsp:sp>
    <dsp:sp modelId="{8C8AB6B1-0E18-4713-8A46-FA19414F9ECB}">
      <dsp:nvSpPr>
        <dsp:cNvPr id="0" name=""/>
        <dsp:cNvSpPr/>
      </dsp:nvSpPr>
      <dsp:spPr>
        <a:xfrm rot="5400000">
          <a:off x="4364850" y="-3761213"/>
          <a:ext cx="557749" cy="8086144"/>
        </a:xfrm>
        <a:prstGeom prst="round2SameRect">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CA" sz="1700" b="0" i="0" kern="1200" dirty="0"/>
            <a:t>Preventing retail crime: identifying known shoplifters in retail outlets</a:t>
          </a:r>
          <a:endParaRPr lang="en-CA" sz="1700" kern="1200" dirty="0"/>
        </a:p>
      </dsp:txBody>
      <dsp:txXfrm rot="-5400000">
        <a:off x="600653" y="30211"/>
        <a:ext cx="8058917" cy="503295"/>
      </dsp:txXfrm>
    </dsp:sp>
    <dsp:sp modelId="{C7F0A4CE-6676-4253-BB95-70747A9AB5B5}">
      <dsp:nvSpPr>
        <dsp:cNvPr id="0" name=""/>
        <dsp:cNvSpPr/>
      </dsp:nvSpPr>
      <dsp:spPr>
        <a:xfrm rot="5400000">
          <a:off x="-128711" y="891161"/>
          <a:ext cx="858075" cy="600653"/>
        </a:xfrm>
        <a:prstGeom prst="chevron">
          <a:avLst/>
        </a:prstGeom>
        <a:solidFill>
          <a:srgbClr val="A7C0A0"/>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CA" sz="1600" b="1" kern="1200" dirty="0">
              <a:solidFill>
                <a:srgbClr val="0C5F20"/>
              </a:solidFill>
            </a:rPr>
            <a:t>2</a:t>
          </a:r>
        </a:p>
      </dsp:txBody>
      <dsp:txXfrm rot="-5400000">
        <a:off x="1" y="1062777"/>
        <a:ext cx="600653" cy="257422"/>
      </dsp:txXfrm>
    </dsp:sp>
    <dsp:sp modelId="{2BFC7A43-EC5A-4D7F-B4E6-D1C206DBE573}">
      <dsp:nvSpPr>
        <dsp:cNvPr id="0" name=""/>
        <dsp:cNvSpPr/>
      </dsp:nvSpPr>
      <dsp:spPr>
        <a:xfrm rot="5400000">
          <a:off x="4364850" y="-3001747"/>
          <a:ext cx="557749" cy="8086144"/>
        </a:xfrm>
        <a:prstGeom prst="round2SameRect">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CA" sz="1700" b="0" i="0" kern="1200" dirty="0"/>
            <a:t>Smart phone security:  faces replacing passwords to unlock mobile phones</a:t>
          </a:r>
          <a:endParaRPr lang="en-CA" sz="1700" kern="1200" dirty="0"/>
        </a:p>
      </dsp:txBody>
      <dsp:txXfrm rot="-5400000">
        <a:off x="600653" y="789677"/>
        <a:ext cx="8058917" cy="503295"/>
      </dsp:txXfrm>
    </dsp:sp>
    <dsp:sp modelId="{2DB75E90-C535-450E-95C1-40411D9EA5A1}">
      <dsp:nvSpPr>
        <dsp:cNvPr id="0" name=""/>
        <dsp:cNvSpPr/>
      </dsp:nvSpPr>
      <dsp:spPr>
        <a:xfrm rot="5400000">
          <a:off x="-128711" y="1650628"/>
          <a:ext cx="858075" cy="600653"/>
        </a:xfrm>
        <a:prstGeom prst="chevron">
          <a:avLst/>
        </a:prstGeom>
        <a:solidFill>
          <a:srgbClr val="A7C0A0"/>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CA" sz="1600" b="1" kern="1200" dirty="0">
              <a:solidFill>
                <a:srgbClr val="0C5F20"/>
              </a:solidFill>
            </a:rPr>
            <a:t>3</a:t>
          </a:r>
        </a:p>
      </dsp:txBody>
      <dsp:txXfrm rot="-5400000">
        <a:off x="1" y="1822244"/>
        <a:ext cx="600653" cy="257422"/>
      </dsp:txXfrm>
    </dsp:sp>
    <dsp:sp modelId="{56DFCC13-ECC4-4DFD-A647-BC30EF227666}">
      <dsp:nvSpPr>
        <dsp:cNvPr id="0" name=""/>
        <dsp:cNvSpPr/>
      </dsp:nvSpPr>
      <dsp:spPr>
        <a:xfrm rot="5400000">
          <a:off x="4364850" y="-2242280"/>
          <a:ext cx="557749" cy="8086144"/>
        </a:xfrm>
        <a:prstGeom prst="round2SameRect">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CA" sz="1700" b="0" i="0" kern="1200" dirty="0"/>
            <a:t>Advertising:  </a:t>
          </a:r>
          <a:r>
            <a:rPr lang="en-CA" sz="1700" b="0" i="1" kern="1200" dirty="0"/>
            <a:t>Minority Report </a:t>
          </a:r>
          <a:r>
            <a:rPr lang="en-CA" sz="1700" b="0" i="0" kern="1200" dirty="0"/>
            <a:t>comes to life</a:t>
          </a:r>
          <a:endParaRPr lang="en-CA" sz="1700" kern="1200" dirty="0"/>
        </a:p>
      </dsp:txBody>
      <dsp:txXfrm rot="-5400000">
        <a:off x="600653" y="1549144"/>
        <a:ext cx="8058917" cy="503295"/>
      </dsp:txXfrm>
    </dsp:sp>
    <dsp:sp modelId="{09293E93-B0FB-410A-8100-3633FCD46CB2}">
      <dsp:nvSpPr>
        <dsp:cNvPr id="0" name=""/>
        <dsp:cNvSpPr/>
      </dsp:nvSpPr>
      <dsp:spPr>
        <a:xfrm rot="5400000">
          <a:off x="-128711" y="2410095"/>
          <a:ext cx="858075" cy="600653"/>
        </a:xfrm>
        <a:prstGeom prst="chevron">
          <a:avLst/>
        </a:prstGeom>
        <a:solidFill>
          <a:srgbClr val="A7C0A0"/>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CA" sz="1600" b="1" kern="1200" dirty="0">
              <a:solidFill>
                <a:srgbClr val="0C5F20"/>
              </a:solidFill>
            </a:rPr>
            <a:t>4</a:t>
          </a:r>
        </a:p>
      </dsp:txBody>
      <dsp:txXfrm rot="-5400000">
        <a:off x="1" y="2581711"/>
        <a:ext cx="600653" cy="257422"/>
      </dsp:txXfrm>
    </dsp:sp>
    <dsp:sp modelId="{5E34A5B9-ECC1-41EB-B825-A1C677582135}">
      <dsp:nvSpPr>
        <dsp:cNvPr id="0" name=""/>
        <dsp:cNvSpPr/>
      </dsp:nvSpPr>
      <dsp:spPr>
        <a:xfrm rot="5400000">
          <a:off x="4364850" y="-1482813"/>
          <a:ext cx="557749" cy="8086144"/>
        </a:xfrm>
        <a:prstGeom prst="round2SameRect">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CA" sz="1700" b="0" i="0" kern="1200" dirty="0"/>
            <a:t>Locating the missing: FR Systems help locate missing children, seniors with memory issues, etc.</a:t>
          </a:r>
          <a:endParaRPr lang="en-CA" sz="1700" kern="1200" dirty="0"/>
        </a:p>
      </dsp:txBody>
      <dsp:txXfrm rot="-5400000">
        <a:off x="600653" y="2308611"/>
        <a:ext cx="8058917" cy="503295"/>
      </dsp:txXfrm>
    </dsp:sp>
    <dsp:sp modelId="{ABAB5F67-2773-43A3-9E92-21CA346C0B4D}">
      <dsp:nvSpPr>
        <dsp:cNvPr id="0" name=""/>
        <dsp:cNvSpPr/>
      </dsp:nvSpPr>
      <dsp:spPr>
        <a:xfrm rot="5400000">
          <a:off x="-128711" y="3169562"/>
          <a:ext cx="858075" cy="600653"/>
        </a:xfrm>
        <a:prstGeom prst="chevron">
          <a:avLst/>
        </a:prstGeom>
        <a:solidFill>
          <a:srgbClr val="A7C0A0"/>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CA" sz="1600" b="1" kern="1200" dirty="0">
              <a:solidFill>
                <a:srgbClr val="0C5F20"/>
              </a:solidFill>
            </a:rPr>
            <a:t>5</a:t>
          </a:r>
        </a:p>
      </dsp:txBody>
      <dsp:txXfrm rot="-5400000">
        <a:off x="1" y="3341178"/>
        <a:ext cx="600653" cy="257422"/>
      </dsp:txXfrm>
    </dsp:sp>
    <dsp:sp modelId="{BB4BAE06-8D67-4220-8DD0-285D739C4AAE}">
      <dsp:nvSpPr>
        <dsp:cNvPr id="0" name=""/>
        <dsp:cNvSpPr/>
      </dsp:nvSpPr>
      <dsp:spPr>
        <a:xfrm rot="5400000">
          <a:off x="4364850" y="-723347"/>
          <a:ext cx="557749" cy="8086144"/>
        </a:xfrm>
        <a:prstGeom prst="round2SameRect">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CA" sz="1700" b="0" i="0" kern="1200" dirty="0"/>
            <a:t>Assisting those with disabilities, e.g. the Listerine app that allows blind people to know when they were being smiled at</a:t>
          </a:r>
          <a:endParaRPr lang="en-CA" sz="1700" kern="1200" dirty="0"/>
        </a:p>
      </dsp:txBody>
      <dsp:txXfrm rot="-5400000">
        <a:off x="600653" y="3068077"/>
        <a:ext cx="8058917" cy="503295"/>
      </dsp:txXfrm>
    </dsp:sp>
    <dsp:sp modelId="{EFE90EC1-B593-4AAC-97AC-C2593AAA27C9}">
      <dsp:nvSpPr>
        <dsp:cNvPr id="0" name=""/>
        <dsp:cNvSpPr/>
      </dsp:nvSpPr>
      <dsp:spPr>
        <a:xfrm rot="5400000">
          <a:off x="-128711" y="3929028"/>
          <a:ext cx="858075" cy="600653"/>
        </a:xfrm>
        <a:prstGeom prst="chevron">
          <a:avLst/>
        </a:prstGeom>
        <a:solidFill>
          <a:srgbClr val="A7C0A0"/>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CA" sz="1600" b="1" kern="1200" dirty="0">
              <a:solidFill>
                <a:srgbClr val="0C5F20"/>
              </a:solidFill>
            </a:rPr>
            <a:t>6</a:t>
          </a:r>
        </a:p>
      </dsp:txBody>
      <dsp:txXfrm rot="-5400000">
        <a:off x="1" y="4100644"/>
        <a:ext cx="600653" cy="257422"/>
      </dsp:txXfrm>
    </dsp:sp>
    <dsp:sp modelId="{25E9C44F-9447-4708-B61C-8225F5807564}">
      <dsp:nvSpPr>
        <dsp:cNvPr id="0" name=""/>
        <dsp:cNvSpPr/>
      </dsp:nvSpPr>
      <dsp:spPr>
        <a:xfrm rot="5400000">
          <a:off x="4364850" y="36119"/>
          <a:ext cx="557749" cy="8086144"/>
        </a:xfrm>
        <a:prstGeom prst="round2SameRect">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CA" sz="1700" b="0" i="0" kern="1200" dirty="0"/>
            <a:t>Social Media</a:t>
          </a:r>
          <a:endParaRPr lang="en-CA" sz="1700" kern="1200" dirty="0"/>
        </a:p>
      </dsp:txBody>
      <dsp:txXfrm rot="-5400000">
        <a:off x="600653" y="3827544"/>
        <a:ext cx="8058917" cy="503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BF32D-5D82-405B-A1FE-53976D2BE449}">
      <dsp:nvSpPr>
        <dsp:cNvPr id="0" name=""/>
        <dsp:cNvSpPr/>
      </dsp:nvSpPr>
      <dsp:spPr>
        <a:xfrm rot="5400000">
          <a:off x="-128711" y="131695"/>
          <a:ext cx="858075" cy="600653"/>
        </a:xfrm>
        <a:prstGeom prst="chevron">
          <a:avLst/>
        </a:prstGeom>
        <a:solidFill>
          <a:srgbClr val="A7C0A0"/>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CA" sz="1600" b="1" kern="1200" dirty="0">
              <a:solidFill>
                <a:srgbClr val="0C5F20"/>
              </a:solidFill>
            </a:rPr>
            <a:t>1</a:t>
          </a:r>
        </a:p>
      </dsp:txBody>
      <dsp:txXfrm rot="-5400000">
        <a:off x="1" y="303311"/>
        <a:ext cx="600653" cy="257422"/>
      </dsp:txXfrm>
    </dsp:sp>
    <dsp:sp modelId="{8C8AB6B1-0E18-4713-8A46-FA19414F9ECB}">
      <dsp:nvSpPr>
        <dsp:cNvPr id="0" name=""/>
        <dsp:cNvSpPr/>
      </dsp:nvSpPr>
      <dsp:spPr>
        <a:xfrm rot="5400000">
          <a:off x="4364850" y="-3761213"/>
          <a:ext cx="557749" cy="8086144"/>
        </a:xfrm>
        <a:prstGeom prst="round2SameRect">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n-CA" sz="1500" kern="1200" dirty="0">
              <a:latin typeface="+mn-lt"/>
              <a:cs typeface="Times New Roman" panose="02020603050405020304" pitchFamily="18" charset="0"/>
            </a:rPr>
            <a:t>Collection of accurate, authorized training data</a:t>
          </a:r>
        </a:p>
      </dsp:txBody>
      <dsp:txXfrm rot="-5400000">
        <a:off x="600653" y="30211"/>
        <a:ext cx="8058917" cy="503295"/>
      </dsp:txXfrm>
    </dsp:sp>
    <dsp:sp modelId="{C7F0A4CE-6676-4253-BB95-70747A9AB5B5}">
      <dsp:nvSpPr>
        <dsp:cNvPr id="0" name=""/>
        <dsp:cNvSpPr/>
      </dsp:nvSpPr>
      <dsp:spPr>
        <a:xfrm rot="5400000">
          <a:off x="-128711" y="891161"/>
          <a:ext cx="858075" cy="600653"/>
        </a:xfrm>
        <a:prstGeom prst="chevron">
          <a:avLst/>
        </a:prstGeom>
        <a:solidFill>
          <a:srgbClr val="A7C0A0"/>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CA" sz="1600" b="1" kern="1200" dirty="0">
              <a:solidFill>
                <a:srgbClr val="0C5F20"/>
              </a:solidFill>
            </a:rPr>
            <a:t>2</a:t>
          </a:r>
        </a:p>
      </dsp:txBody>
      <dsp:txXfrm rot="-5400000">
        <a:off x="1" y="1062777"/>
        <a:ext cx="600653" cy="257422"/>
      </dsp:txXfrm>
    </dsp:sp>
    <dsp:sp modelId="{2BFC7A43-EC5A-4D7F-B4E6-D1C206DBE573}">
      <dsp:nvSpPr>
        <dsp:cNvPr id="0" name=""/>
        <dsp:cNvSpPr/>
      </dsp:nvSpPr>
      <dsp:spPr>
        <a:xfrm rot="5400000">
          <a:off x="4364850" y="-3001747"/>
          <a:ext cx="557749" cy="8086144"/>
        </a:xfrm>
        <a:prstGeom prst="round2SameRect">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n-CA" sz="1500" kern="1200" dirty="0">
              <a:latin typeface="+mn-lt"/>
              <a:cs typeface="Times New Roman" panose="02020603050405020304" pitchFamily="18" charset="0"/>
            </a:rPr>
            <a:t>FR Systems used to establish sexual orientation</a:t>
          </a:r>
          <a:endParaRPr lang="en-CA" sz="1500" kern="1200" dirty="0">
            <a:latin typeface="+mn-lt"/>
          </a:endParaRPr>
        </a:p>
      </dsp:txBody>
      <dsp:txXfrm rot="-5400000">
        <a:off x="600653" y="789677"/>
        <a:ext cx="8058917" cy="503295"/>
      </dsp:txXfrm>
    </dsp:sp>
    <dsp:sp modelId="{2DB75E90-C535-450E-95C1-40411D9EA5A1}">
      <dsp:nvSpPr>
        <dsp:cNvPr id="0" name=""/>
        <dsp:cNvSpPr/>
      </dsp:nvSpPr>
      <dsp:spPr>
        <a:xfrm rot="5400000">
          <a:off x="-128711" y="1650628"/>
          <a:ext cx="858075" cy="600653"/>
        </a:xfrm>
        <a:prstGeom prst="chevron">
          <a:avLst/>
        </a:prstGeom>
        <a:solidFill>
          <a:srgbClr val="A7C0A0"/>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CA" sz="1600" b="1" kern="1200" dirty="0">
              <a:solidFill>
                <a:srgbClr val="0C5F20"/>
              </a:solidFill>
            </a:rPr>
            <a:t>3</a:t>
          </a:r>
        </a:p>
      </dsp:txBody>
      <dsp:txXfrm rot="-5400000">
        <a:off x="1" y="1822244"/>
        <a:ext cx="600653" cy="257422"/>
      </dsp:txXfrm>
    </dsp:sp>
    <dsp:sp modelId="{56DFCC13-ECC4-4DFD-A647-BC30EF227666}">
      <dsp:nvSpPr>
        <dsp:cNvPr id="0" name=""/>
        <dsp:cNvSpPr/>
      </dsp:nvSpPr>
      <dsp:spPr>
        <a:xfrm rot="5400000">
          <a:off x="4353934" y="-2209624"/>
          <a:ext cx="557749" cy="8086144"/>
        </a:xfrm>
        <a:prstGeom prst="round2SameRect">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n-CA" sz="1500" kern="1200" dirty="0">
              <a:latin typeface="+mn-lt"/>
              <a:cs typeface="Times New Roman" panose="02020603050405020304" pitchFamily="18" charset="0"/>
            </a:rPr>
            <a:t>Accuracy of facial recognition systems identifying individuals in arrest databases questioned</a:t>
          </a:r>
          <a:endParaRPr lang="en-CA" sz="1500" kern="1200" dirty="0">
            <a:latin typeface="+mn-lt"/>
          </a:endParaRPr>
        </a:p>
      </dsp:txBody>
      <dsp:txXfrm rot="-5400000">
        <a:off x="589737" y="1581800"/>
        <a:ext cx="8058917" cy="503295"/>
      </dsp:txXfrm>
    </dsp:sp>
    <dsp:sp modelId="{09293E93-B0FB-410A-8100-3633FCD46CB2}">
      <dsp:nvSpPr>
        <dsp:cNvPr id="0" name=""/>
        <dsp:cNvSpPr/>
      </dsp:nvSpPr>
      <dsp:spPr>
        <a:xfrm rot="5400000">
          <a:off x="-128711" y="2410095"/>
          <a:ext cx="858075" cy="600653"/>
        </a:xfrm>
        <a:prstGeom prst="chevron">
          <a:avLst/>
        </a:prstGeom>
        <a:solidFill>
          <a:srgbClr val="A7C0A0"/>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CA" sz="1600" b="1" kern="1200" dirty="0">
              <a:solidFill>
                <a:srgbClr val="0C5F20"/>
              </a:solidFill>
            </a:rPr>
            <a:t>4</a:t>
          </a:r>
        </a:p>
      </dsp:txBody>
      <dsp:txXfrm rot="-5400000">
        <a:off x="1" y="2581711"/>
        <a:ext cx="600653" cy="257422"/>
      </dsp:txXfrm>
    </dsp:sp>
    <dsp:sp modelId="{5E34A5B9-ECC1-41EB-B825-A1C677582135}">
      <dsp:nvSpPr>
        <dsp:cNvPr id="0" name=""/>
        <dsp:cNvSpPr/>
      </dsp:nvSpPr>
      <dsp:spPr>
        <a:xfrm rot="5400000">
          <a:off x="4364850" y="-1482813"/>
          <a:ext cx="557749" cy="8086144"/>
        </a:xfrm>
        <a:prstGeom prst="round2SameRect">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n-CA" sz="1500" kern="1200" dirty="0">
              <a:latin typeface="+mn-lt"/>
              <a:cs typeface="Times New Roman" panose="02020603050405020304" pitchFamily="18" charset="0"/>
            </a:rPr>
            <a:t>Creation of “DeepFake” videos</a:t>
          </a:r>
          <a:endParaRPr lang="en-CA" sz="1500" kern="1200" dirty="0">
            <a:latin typeface="+mn-lt"/>
          </a:endParaRPr>
        </a:p>
        <a:p>
          <a:pPr marL="228600" lvl="2" indent="-114300" algn="l" defTabSz="666750" rtl="0">
            <a:lnSpc>
              <a:spcPct val="90000"/>
            </a:lnSpc>
            <a:spcBef>
              <a:spcPct val="0"/>
            </a:spcBef>
            <a:spcAft>
              <a:spcPct val="15000"/>
            </a:spcAft>
            <a:buChar char="•"/>
          </a:pPr>
          <a:r>
            <a:rPr lang="en-CA" sz="1500" kern="1200" dirty="0">
              <a:latin typeface="+mn-lt"/>
              <a:cs typeface="Times New Roman" panose="02020603050405020304" pitchFamily="18" charset="0"/>
            </a:rPr>
            <a:t>Internet is home to at least 14,678 DeepFakes, 96% of which were porn</a:t>
          </a:r>
          <a:endParaRPr lang="en-CA" sz="1500" kern="1200" dirty="0">
            <a:latin typeface="+mn-lt"/>
          </a:endParaRPr>
        </a:p>
      </dsp:txBody>
      <dsp:txXfrm rot="-5400000">
        <a:off x="600653" y="2308611"/>
        <a:ext cx="8058917" cy="503295"/>
      </dsp:txXfrm>
    </dsp:sp>
    <dsp:sp modelId="{ABAB5F67-2773-43A3-9E92-21CA346C0B4D}">
      <dsp:nvSpPr>
        <dsp:cNvPr id="0" name=""/>
        <dsp:cNvSpPr/>
      </dsp:nvSpPr>
      <dsp:spPr>
        <a:xfrm rot="5400000">
          <a:off x="-128711" y="3169562"/>
          <a:ext cx="858075" cy="600653"/>
        </a:xfrm>
        <a:prstGeom prst="chevron">
          <a:avLst/>
        </a:prstGeom>
        <a:solidFill>
          <a:srgbClr val="A7C0A0"/>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CA" sz="1600" b="1" kern="1200" dirty="0">
              <a:solidFill>
                <a:srgbClr val="0C5F20"/>
              </a:solidFill>
            </a:rPr>
            <a:t>5</a:t>
          </a:r>
        </a:p>
      </dsp:txBody>
      <dsp:txXfrm rot="-5400000">
        <a:off x="1" y="3341178"/>
        <a:ext cx="600653" cy="257422"/>
      </dsp:txXfrm>
    </dsp:sp>
    <dsp:sp modelId="{BB4BAE06-8D67-4220-8DD0-285D739C4AAE}">
      <dsp:nvSpPr>
        <dsp:cNvPr id="0" name=""/>
        <dsp:cNvSpPr/>
      </dsp:nvSpPr>
      <dsp:spPr>
        <a:xfrm rot="5400000">
          <a:off x="4364850" y="-723347"/>
          <a:ext cx="557749" cy="8086144"/>
        </a:xfrm>
        <a:prstGeom prst="round2SameRect">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n-CA" sz="1500" kern="1200" dirty="0">
              <a:latin typeface="+mn-lt"/>
              <a:cs typeface="Times New Roman" panose="02020603050405020304" pitchFamily="18" charset="0"/>
            </a:rPr>
            <a:t>Creation of National Identity Systems</a:t>
          </a:r>
          <a:endParaRPr lang="en-CA" sz="1500" kern="1200" dirty="0">
            <a:latin typeface="+mn-lt"/>
          </a:endParaRPr>
        </a:p>
      </dsp:txBody>
      <dsp:txXfrm rot="-5400000">
        <a:off x="600653" y="3068077"/>
        <a:ext cx="8058917" cy="503295"/>
      </dsp:txXfrm>
    </dsp:sp>
    <dsp:sp modelId="{EFE90EC1-B593-4AAC-97AC-C2593AAA27C9}">
      <dsp:nvSpPr>
        <dsp:cNvPr id="0" name=""/>
        <dsp:cNvSpPr/>
      </dsp:nvSpPr>
      <dsp:spPr>
        <a:xfrm rot="5400000">
          <a:off x="-128711" y="3929028"/>
          <a:ext cx="858075" cy="600653"/>
        </a:xfrm>
        <a:prstGeom prst="chevron">
          <a:avLst/>
        </a:prstGeom>
        <a:solidFill>
          <a:srgbClr val="A7C0A0"/>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CA" sz="1600" b="1" kern="1200" dirty="0">
              <a:solidFill>
                <a:srgbClr val="0C5F20"/>
              </a:solidFill>
            </a:rPr>
            <a:t>6</a:t>
          </a:r>
        </a:p>
      </dsp:txBody>
      <dsp:txXfrm rot="-5400000">
        <a:off x="1" y="4100644"/>
        <a:ext cx="600653" cy="257422"/>
      </dsp:txXfrm>
    </dsp:sp>
    <dsp:sp modelId="{25E9C44F-9447-4708-B61C-8225F5807564}">
      <dsp:nvSpPr>
        <dsp:cNvPr id="0" name=""/>
        <dsp:cNvSpPr/>
      </dsp:nvSpPr>
      <dsp:spPr>
        <a:xfrm rot="5400000">
          <a:off x="4364850" y="36119"/>
          <a:ext cx="557749" cy="8086144"/>
        </a:xfrm>
        <a:prstGeom prst="round2SameRect">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n-CA" sz="1500" kern="1200" dirty="0">
              <a:latin typeface="+mn-lt"/>
              <a:cs typeface="Times New Roman" panose="02020603050405020304" pitchFamily="18" charset="0"/>
            </a:rPr>
            <a:t>Emotion Detection</a:t>
          </a:r>
          <a:endParaRPr lang="en-CA" sz="1500" kern="1200" dirty="0">
            <a:latin typeface="+mn-lt"/>
          </a:endParaRPr>
        </a:p>
      </dsp:txBody>
      <dsp:txXfrm rot="-5400000">
        <a:off x="600653" y="3827544"/>
        <a:ext cx="8058917" cy="503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03AB0-2BFB-4C23-8D53-533AA2A5B436}">
      <dsp:nvSpPr>
        <dsp:cNvPr id="0" name=""/>
        <dsp:cNvSpPr/>
      </dsp:nvSpPr>
      <dsp:spPr>
        <a:xfrm>
          <a:off x="3887" y="0"/>
          <a:ext cx="1571969" cy="1740151"/>
        </a:xfrm>
        <a:prstGeom prst="roundRect">
          <a:avLst>
            <a:gd name="adj" fmla="val 10000"/>
          </a:avLst>
        </a:prstGeom>
        <a:solidFill>
          <a:srgbClr val="0C5F20"/>
        </a:solidFill>
        <a:ln w="12700" cap="flat" cmpd="sng" algn="ctr">
          <a:solidFill>
            <a:srgbClr val="003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Who establishes the rules?  What accountability do they have?</a:t>
          </a:r>
          <a:endParaRPr lang="en-CA" sz="1800" kern="1200" dirty="0"/>
        </a:p>
      </dsp:txBody>
      <dsp:txXfrm>
        <a:off x="49928" y="46041"/>
        <a:ext cx="1479887" cy="1648069"/>
      </dsp:txXfrm>
    </dsp:sp>
    <dsp:sp modelId="{6118EEB0-8379-4C16-9826-97C20A3EC39B}">
      <dsp:nvSpPr>
        <dsp:cNvPr id="0" name=""/>
        <dsp:cNvSpPr/>
      </dsp:nvSpPr>
      <dsp:spPr>
        <a:xfrm>
          <a:off x="1839948" y="0"/>
          <a:ext cx="1571969" cy="1740151"/>
        </a:xfrm>
        <a:prstGeom prst="roundRect">
          <a:avLst>
            <a:gd name="adj" fmla="val 10000"/>
          </a:avLst>
        </a:prstGeom>
        <a:solidFill>
          <a:srgbClr val="0C5F20"/>
        </a:solidFill>
        <a:ln w="12700" cap="flat" cmpd="sng" algn="ctr">
          <a:solidFill>
            <a:srgbClr val="003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Will system performance evolve, based on driving experience?</a:t>
          </a:r>
          <a:endParaRPr lang="en-CA" sz="1800" kern="1200" dirty="0"/>
        </a:p>
      </dsp:txBody>
      <dsp:txXfrm>
        <a:off x="1885989" y="46041"/>
        <a:ext cx="1479887" cy="1648069"/>
      </dsp:txXfrm>
    </dsp:sp>
    <dsp:sp modelId="{71923950-FF25-4A49-A8E4-ECD58CC001E9}">
      <dsp:nvSpPr>
        <dsp:cNvPr id="0" name=""/>
        <dsp:cNvSpPr/>
      </dsp:nvSpPr>
      <dsp:spPr>
        <a:xfrm>
          <a:off x="3676008" y="0"/>
          <a:ext cx="1571969" cy="1740151"/>
        </a:xfrm>
        <a:prstGeom prst="roundRect">
          <a:avLst>
            <a:gd name="adj" fmla="val 10000"/>
          </a:avLst>
        </a:prstGeom>
        <a:solidFill>
          <a:srgbClr val="0C5F20"/>
        </a:solidFill>
        <a:ln w="12700" cap="flat" cmpd="sng" algn="ctr">
          <a:solidFill>
            <a:srgbClr val="003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Can the rules be customized?, e.g. the “ethical knob”? </a:t>
          </a:r>
          <a:endParaRPr lang="en-CA" sz="1800" kern="1200" dirty="0"/>
        </a:p>
      </dsp:txBody>
      <dsp:txXfrm>
        <a:off x="3722049" y="46041"/>
        <a:ext cx="1479887" cy="16480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EAAEA-B63B-47C6-A603-71130B52A18F}">
      <dsp:nvSpPr>
        <dsp:cNvPr id="0" name=""/>
        <dsp:cNvSpPr/>
      </dsp:nvSpPr>
      <dsp:spPr>
        <a:xfrm>
          <a:off x="945732" y="2365"/>
          <a:ext cx="2813472" cy="641618"/>
        </a:xfrm>
        <a:prstGeom prst="roundRect">
          <a:avLst>
            <a:gd name="adj" fmla="val 10000"/>
          </a:avLst>
        </a:prstGeom>
        <a:solidFill>
          <a:srgbClr val="0C5F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CA" sz="3200" kern="1200" dirty="0"/>
            <a:t>Organizational</a:t>
          </a:r>
        </a:p>
      </dsp:txBody>
      <dsp:txXfrm>
        <a:off x="964524" y="21157"/>
        <a:ext cx="2775888" cy="604034"/>
      </dsp:txXfrm>
    </dsp:sp>
    <dsp:sp modelId="{936CF1EA-DE8B-4B55-AB0D-BCBFDC259386}">
      <dsp:nvSpPr>
        <dsp:cNvPr id="0" name=""/>
        <dsp:cNvSpPr/>
      </dsp:nvSpPr>
      <dsp:spPr>
        <a:xfrm>
          <a:off x="1227079" y="643984"/>
          <a:ext cx="281347" cy="647402"/>
        </a:xfrm>
        <a:custGeom>
          <a:avLst/>
          <a:gdLst/>
          <a:ahLst/>
          <a:cxnLst/>
          <a:rect l="0" t="0" r="0" b="0"/>
          <a:pathLst>
            <a:path>
              <a:moveTo>
                <a:pt x="0" y="0"/>
              </a:moveTo>
              <a:lnTo>
                <a:pt x="0" y="647402"/>
              </a:lnTo>
              <a:lnTo>
                <a:pt x="281347" y="64740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BBCE3697-13D3-4092-9CEC-3661F2872281}">
      <dsp:nvSpPr>
        <dsp:cNvPr id="0" name=""/>
        <dsp:cNvSpPr/>
      </dsp:nvSpPr>
      <dsp:spPr>
        <a:xfrm>
          <a:off x="1508426" y="859785"/>
          <a:ext cx="2158035" cy="863203"/>
        </a:xfrm>
        <a:prstGeom prst="roundRect">
          <a:avLst>
            <a:gd name="adj" fmla="val 10000"/>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CA" sz="1700" kern="1200" dirty="0"/>
            <a:t>Changing the environment and behaviour</a:t>
          </a:r>
        </a:p>
      </dsp:txBody>
      <dsp:txXfrm>
        <a:off x="1533708" y="885067"/>
        <a:ext cx="2107471" cy="812639"/>
      </dsp:txXfrm>
    </dsp:sp>
    <dsp:sp modelId="{34A51234-F44C-4D2A-B843-B010518B8480}">
      <dsp:nvSpPr>
        <dsp:cNvPr id="0" name=""/>
        <dsp:cNvSpPr/>
      </dsp:nvSpPr>
      <dsp:spPr>
        <a:xfrm>
          <a:off x="1227079" y="643984"/>
          <a:ext cx="281347" cy="1502836"/>
        </a:xfrm>
        <a:custGeom>
          <a:avLst/>
          <a:gdLst/>
          <a:ahLst/>
          <a:cxnLst/>
          <a:rect l="0" t="0" r="0" b="0"/>
          <a:pathLst>
            <a:path>
              <a:moveTo>
                <a:pt x="0" y="0"/>
              </a:moveTo>
              <a:lnTo>
                <a:pt x="0" y="1502836"/>
              </a:lnTo>
              <a:lnTo>
                <a:pt x="281347" y="150283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6AF4A5AA-519A-4BBA-8AD1-3CC8A635A253}">
      <dsp:nvSpPr>
        <dsp:cNvPr id="0" name=""/>
        <dsp:cNvSpPr/>
      </dsp:nvSpPr>
      <dsp:spPr>
        <a:xfrm>
          <a:off x="1508426" y="1938789"/>
          <a:ext cx="2167551" cy="416063"/>
        </a:xfrm>
        <a:prstGeom prst="roundRect">
          <a:avLst>
            <a:gd name="adj" fmla="val 10000"/>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CA" sz="1700" kern="1200" dirty="0"/>
            <a:t>Technical solutions</a:t>
          </a:r>
        </a:p>
      </dsp:txBody>
      <dsp:txXfrm>
        <a:off x="1520612" y="1950975"/>
        <a:ext cx="2143179" cy="391691"/>
      </dsp:txXfrm>
    </dsp:sp>
    <dsp:sp modelId="{6F19DFC0-6425-49B8-918B-85BAF4FC74FC}">
      <dsp:nvSpPr>
        <dsp:cNvPr id="0" name=""/>
        <dsp:cNvSpPr/>
      </dsp:nvSpPr>
      <dsp:spPr>
        <a:xfrm>
          <a:off x="1227079" y="643984"/>
          <a:ext cx="281347" cy="2115650"/>
        </a:xfrm>
        <a:custGeom>
          <a:avLst/>
          <a:gdLst/>
          <a:ahLst/>
          <a:cxnLst/>
          <a:rect l="0" t="0" r="0" b="0"/>
          <a:pathLst>
            <a:path>
              <a:moveTo>
                <a:pt x="0" y="0"/>
              </a:moveTo>
              <a:lnTo>
                <a:pt x="0" y="2115650"/>
              </a:lnTo>
              <a:lnTo>
                <a:pt x="281347" y="211565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7C777119-1CB3-4915-A583-F92741EAC770}">
      <dsp:nvSpPr>
        <dsp:cNvPr id="0" name=""/>
        <dsp:cNvSpPr/>
      </dsp:nvSpPr>
      <dsp:spPr>
        <a:xfrm>
          <a:off x="1508426" y="2570653"/>
          <a:ext cx="2184290" cy="377962"/>
        </a:xfrm>
        <a:prstGeom prst="roundRect">
          <a:avLst>
            <a:gd name="adj" fmla="val 10000"/>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CA" sz="1700" kern="1200" dirty="0"/>
            <a:t>Open AI</a:t>
          </a:r>
        </a:p>
      </dsp:txBody>
      <dsp:txXfrm>
        <a:off x="1519496" y="2581723"/>
        <a:ext cx="2162150" cy="355822"/>
      </dsp:txXfrm>
    </dsp:sp>
    <dsp:sp modelId="{D4FE4357-9EE6-4C00-8AF9-433F060D27F4}">
      <dsp:nvSpPr>
        <dsp:cNvPr id="0" name=""/>
        <dsp:cNvSpPr/>
      </dsp:nvSpPr>
      <dsp:spPr>
        <a:xfrm>
          <a:off x="4190806" y="2365"/>
          <a:ext cx="2940622" cy="658347"/>
        </a:xfrm>
        <a:prstGeom prst="roundRect">
          <a:avLst>
            <a:gd name="adj" fmla="val 10000"/>
          </a:avLst>
        </a:prstGeom>
        <a:solidFill>
          <a:srgbClr val="0C5F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CA" sz="3200" kern="1200" dirty="0"/>
            <a:t>Regulatory</a:t>
          </a:r>
        </a:p>
      </dsp:txBody>
      <dsp:txXfrm>
        <a:off x="4210088" y="21647"/>
        <a:ext cx="2902058" cy="619783"/>
      </dsp:txXfrm>
    </dsp:sp>
    <dsp:sp modelId="{A5D31ADC-D752-4AFD-AAD9-59B075F2696E}">
      <dsp:nvSpPr>
        <dsp:cNvPr id="0" name=""/>
        <dsp:cNvSpPr/>
      </dsp:nvSpPr>
      <dsp:spPr>
        <a:xfrm>
          <a:off x="4484868" y="660713"/>
          <a:ext cx="294062" cy="461071"/>
        </a:xfrm>
        <a:custGeom>
          <a:avLst/>
          <a:gdLst/>
          <a:ahLst/>
          <a:cxnLst/>
          <a:rect l="0" t="0" r="0" b="0"/>
          <a:pathLst>
            <a:path>
              <a:moveTo>
                <a:pt x="0" y="0"/>
              </a:moveTo>
              <a:lnTo>
                <a:pt x="0" y="461071"/>
              </a:lnTo>
              <a:lnTo>
                <a:pt x="294062" y="461071"/>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B760965-48A9-4FCF-8D6F-0DFC67A06372}">
      <dsp:nvSpPr>
        <dsp:cNvPr id="0" name=""/>
        <dsp:cNvSpPr/>
      </dsp:nvSpPr>
      <dsp:spPr>
        <a:xfrm>
          <a:off x="4778930" y="876514"/>
          <a:ext cx="2353243" cy="490541"/>
        </a:xfrm>
        <a:prstGeom prst="roundRect">
          <a:avLst>
            <a:gd name="adj" fmla="val 10000"/>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CA" sz="1700" kern="1200" dirty="0"/>
            <a:t>Company policies</a:t>
          </a:r>
        </a:p>
      </dsp:txBody>
      <dsp:txXfrm>
        <a:off x="4793297" y="890881"/>
        <a:ext cx="2324509" cy="461807"/>
      </dsp:txXfrm>
    </dsp:sp>
    <dsp:sp modelId="{6FBCEC0F-532A-416C-A878-A8759DB829CB}">
      <dsp:nvSpPr>
        <dsp:cNvPr id="0" name=""/>
        <dsp:cNvSpPr/>
      </dsp:nvSpPr>
      <dsp:spPr>
        <a:xfrm>
          <a:off x="4484868" y="660713"/>
          <a:ext cx="294062" cy="1175048"/>
        </a:xfrm>
        <a:custGeom>
          <a:avLst/>
          <a:gdLst/>
          <a:ahLst/>
          <a:cxnLst/>
          <a:rect l="0" t="0" r="0" b="0"/>
          <a:pathLst>
            <a:path>
              <a:moveTo>
                <a:pt x="0" y="0"/>
              </a:moveTo>
              <a:lnTo>
                <a:pt x="0" y="1175048"/>
              </a:lnTo>
              <a:lnTo>
                <a:pt x="294062" y="117504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BFF11F0B-5CAB-4A81-A138-6CEBB9C7C2D6}">
      <dsp:nvSpPr>
        <dsp:cNvPr id="0" name=""/>
        <dsp:cNvSpPr/>
      </dsp:nvSpPr>
      <dsp:spPr>
        <a:xfrm>
          <a:off x="4778930" y="1582855"/>
          <a:ext cx="2367883" cy="505811"/>
        </a:xfrm>
        <a:prstGeom prst="roundRect">
          <a:avLst>
            <a:gd name="adj" fmla="val 10000"/>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CA" sz="1700" kern="1200" dirty="0"/>
            <a:t>Ethics frameworks</a:t>
          </a:r>
        </a:p>
      </dsp:txBody>
      <dsp:txXfrm>
        <a:off x="4793745" y="1597670"/>
        <a:ext cx="2338253" cy="476181"/>
      </dsp:txXfrm>
    </dsp:sp>
    <dsp:sp modelId="{BEE76763-573B-4848-AE01-B2E3B41B3F68}">
      <dsp:nvSpPr>
        <dsp:cNvPr id="0" name=""/>
        <dsp:cNvSpPr/>
      </dsp:nvSpPr>
      <dsp:spPr>
        <a:xfrm>
          <a:off x="4484868" y="660713"/>
          <a:ext cx="294062" cy="1904485"/>
        </a:xfrm>
        <a:custGeom>
          <a:avLst/>
          <a:gdLst/>
          <a:ahLst/>
          <a:cxnLst/>
          <a:rect l="0" t="0" r="0" b="0"/>
          <a:pathLst>
            <a:path>
              <a:moveTo>
                <a:pt x="0" y="0"/>
              </a:moveTo>
              <a:lnTo>
                <a:pt x="0" y="1904485"/>
              </a:lnTo>
              <a:lnTo>
                <a:pt x="294062" y="190448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9439472F-2964-43B9-9F19-14B31FDAF18F}">
      <dsp:nvSpPr>
        <dsp:cNvPr id="0" name=""/>
        <dsp:cNvSpPr/>
      </dsp:nvSpPr>
      <dsp:spPr>
        <a:xfrm>
          <a:off x="4778930" y="2304467"/>
          <a:ext cx="2403337" cy="521461"/>
        </a:xfrm>
        <a:prstGeom prst="roundRect">
          <a:avLst>
            <a:gd name="adj" fmla="val 10000"/>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CA" sz="1700" kern="1200" dirty="0"/>
            <a:t>Standards and directives</a:t>
          </a:r>
        </a:p>
      </dsp:txBody>
      <dsp:txXfrm>
        <a:off x="4794203" y="2319740"/>
        <a:ext cx="2372791" cy="490915"/>
      </dsp:txXfrm>
    </dsp:sp>
    <dsp:sp modelId="{770EA9F8-158C-43BC-8A33-B2F937EBA969}">
      <dsp:nvSpPr>
        <dsp:cNvPr id="0" name=""/>
        <dsp:cNvSpPr/>
      </dsp:nvSpPr>
      <dsp:spPr>
        <a:xfrm>
          <a:off x="4484868" y="660713"/>
          <a:ext cx="294062" cy="2617395"/>
        </a:xfrm>
        <a:custGeom>
          <a:avLst/>
          <a:gdLst/>
          <a:ahLst/>
          <a:cxnLst/>
          <a:rect l="0" t="0" r="0" b="0"/>
          <a:pathLst>
            <a:path>
              <a:moveTo>
                <a:pt x="0" y="0"/>
              </a:moveTo>
              <a:lnTo>
                <a:pt x="0" y="2617395"/>
              </a:lnTo>
              <a:lnTo>
                <a:pt x="294062" y="261739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FC33F536-576C-4781-9D7D-8440FDE6AC92}">
      <dsp:nvSpPr>
        <dsp:cNvPr id="0" name=""/>
        <dsp:cNvSpPr/>
      </dsp:nvSpPr>
      <dsp:spPr>
        <a:xfrm>
          <a:off x="4778930" y="3041729"/>
          <a:ext cx="2374043" cy="472759"/>
        </a:xfrm>
        <a:prstGeom prst="roundRect">
          <a:avLst>
            <a:gd name="adj" fmla="val 10000"/>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CA" sz="1700" kern="1200" dirty="0"/>
            <a:t>Law and regulations</a:t>
          </a:r>
        </a:p>
      </dsp:txBody>
      <dsp:txXfrm>
        <a:off x="4792777" y="3055576"/>
        <a:ext cx="2346349" cy="445065"/>
      </dsp:txXfrm>
    </dsp:sp>
    <dsp:sp modelId="{51ABE12B-C35C-452C-B0A6-429927A9BB65}">
      <dsp:nvSpPr>
        <dsp:cNvPr id="0" name=""/>
        <dsp:cNvSpPr/>
      </dsp:nvSpPr>
      <dsp:spPr>
        <a:xfrm>
          <a:off x="4484868" y="660713"/>
          <a:ext cx="294062" cy="3305955"/>
        </a:xfrm>
        <a:custGeom>
          <a:avLst/>
          <a:gdLst/>
          <a:ahLst/>
          <a:cxnLst/>
          <a:rect l="0" t="0" r="0" b="0"/>
          <a:pathLst>
            <a:path>
              <a:moveTo>
                <a:pt x="0" y="0"/>
              </a:moveTo>
              <a:lnTo>
                <a:pt x="0" y="3305955"/>
              </a:lnTo>
              <a:lnTo>
                <a:pt x="294062" y="330595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A1E3F2D8-4359-4BE0-BDB1-129EC65D80E1}">
      <dsp:nvSpPr>
        <dsp:cNvPr id="0" name=""/>
        <dsp:cNvSpPr/>
      </dsp:nvSpPr>
      <dsp:spPr>
        <a:xfrm>
          <a:off x="4778930" y="3730289"/>
          <a:ext cx="2374043" cy="472759"/>
        </a:xfrm>
        <a:prstGeom prst="roundRect">
          <a:avLst>
            <a:gd name="adj" fmla="val 10000"/>
          </a:avLst>
        </a:prstGeom>
        <a:solidFill>
          <a:schemeClr val="lt1">
            <a:alpha val="90000"/>
            <a:hueOff val="0"/>
            <a:satOff val="0"/>
            <a:lumOff val="0"/>
            <a:alphaOff val="0"/>
          </a:schemeClr>
        </a:solidFill>
        <a:ln w="12700" cap="flat" cmpd="sng" algn="ctr">
          <a:solidFill>
            <a:srgbClr val="0C5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CA" sz="1700" kern="1200" dirty="0"/>
            <a:t>International conventions</a:t>
          </a:r>
        </a:p>
      </dsp:txBody>
      <dsp:txXfrm>
        <a:off x="4792777" y="3744136"/>
        <a:ext cx="2346349" cy="4450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43979" cy="467363"/>
          </a:xfrm>
          <a:prstGeom prst="rect">
            <a:avLst/>
          </a:prstGeom>
        </p:spPr>
        <p:txBody>
          <a:bodyPr vert="horz" lIns="91557" tIns="45781" rIns="91557" bIns="45781" rtlCol="0"/>
          <a:lstStyle>
            <a:lvl1pPr algn="l">
              <a:defRPr sz="1200"/>
            </a:lvl1pPr>
          </a:lstStyle>
          <a:p>
            <a:endParaRPr lang="en-CA" dirty="0"/>
          </a:p>
        </p:txBody>
      </p:sp>
      <p:sp>
        <p:nvSpPr>
          <p:cNvPr id="3" name="Date Placeholder 2"/>
          <p:cNvSpPr>
            <a:spLocks noGrp="1"/>
          </p:cNvSpPr>
          <p:nvPr>
            <p:ph type="dt" sz="quarter" idx="1"/>
          </p:nvPr>
        </p:nvSpPr>
        <p:spPr>
          <a:xfrm>
            <a:off x="3977533" y="2"/>
            <a:ext cx="3043979" cy="467363"/>
          </a:xfrm>
          <a:prstGeom prst="rect">
            <a:avLst/>
          </a:prstGeom>
        </p:spPr>
        <p:txBody>
          <a:bodyPr vert="horz" lIns="91557" tIns="45781" rIns="91557" bIns="45781" rtlCol="0"/>
          <a:lstStyle>
            <a:lvl1pPr algn="r">
              <a:defRPr sz="1200"/>
            </a:lvl1pPr>
          </a:lstStyle>
          <a:p>
            <a:fld id="{F2CE9DDC-5D5A-4310-B235-B447B7BEB34E}" type="datetimeFigureOut">
              <a:rPr lang="en-CA" smtClean="0"/>
              <a:t>2019-10-23</a:t>
            </a:fld>
            <a:endParaRPr lang="en-CA" dirty="0"/>
          </a:p>
        </p:txBody>
      </p:sp>
      <p:sp>
        <p:nvSpPr>
          <p:cNvPr id="4" name="Footer Placeholder 3"/>
          <p:cNvSpPr>
            <a:spLocks noGrp="1"/>
          </p:cNvSpPr>
          <p:nvPr>
            <p:ph type="ftr" sz="quarter" idx="2"/>
          </p:nvPr>
        </p:nvSpPr>
        <p:spPr>
          <a:xfrm>
            <a:off x="3" y="8841740"/>
            <a:ext cx="3043979" cy="467363"/>
          </a:xfrm>
          <a:prstGeom prst="rect">
            <a:avLst/>
          </a:prstGeom>
        </p:spPr>
        <p:txBody>
          <a:bodyPr vert="horz" lIns="91557" tIns="45781" rIns="91557" bIns="45781"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7533" y="8841740"/>
            <a:ext cx="3043979" cy="467363"/>
          </a:xfrm>
          <a:prstGeom prst="rect">
            <a:avLst/>
          </a:prstGeom>
        </p:spPr>
        <p:txBody>
          <a:bodyPr vert="horz" lIns="91557" tIns="45781" rIns="91557" bIns="45781" rtlCol="0" anchor="b"/>
          <a:lstStyle>
            <a:lvl1pPr algn="r">
              <a:defRPr sz="1200"/>
            </a:lvl1pPr>
          </a:lstStyle>
          <a:p>
            <a:fld id="{00B05F39-4F0A-4D77-981C-EF6B6623A264}" type="slidenum">
              <a:rPr lang="en-CA" smtClean="0"/>
              <a:t>‹#›</a:t>
            </a:fld>
            <a:endParaRPr lang="en-CA" dirty="0"/>
          </a:p>
        </p:txBody>
      </p:sp>
    </p:spTree>
    <p:extLst>
      <p:ext uri="{BB962C8B-B14F-4D97-AF65-F5344CB8AC3E}">
        <p14:creationId xmlns:p14="http://schemas.microsoft.com/office/powerpoint/2010/main" val="1447925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43979" cy="467363"/>
          </a:xfrm>
          <a:prstGeom prst="rect">
            <a:avLst/>
          </a:prstGeom>
        </p:spPr>
        <p:txBody>
          <a:bodyPr vert="horz" lIns="91557" tIns="45781" rIns="91557" bIns="45781" rtlCol="0"/>
          <a:lstStyle>
            <a:lvl1pPr algn="l">
              <a:defRPr sz="1200"/>
            </a:lvl1pPr>
          </a:lstStyle>
          <a:p>
            <a:endParaRPr lang="en-CA" dirty="0"/>
          </a:p>
        </p:txBody>
      </p:sp>
      <p:sp>
        <p:nvSpPr>
          <p:cNvPr id="3" name="Date Placeholder 2"/>
          <p:cNvSpPr>
            <a:spLocks noGrp="1"/>
          </p:cNvSpPr>
          <p:nvPr>
            <p:ph type="dt" idx="1"/>
          </p:nvPr>
        </p:nvSpPr>
        <p:spPr>
          <a:xfrm>
            <a:off x="3977533" y="2"/>
            <a:ext cx="3043979" cy="467363"/>
          </a:xfrm>
          <a:prstGeom prst="rect">
            <a:avLst/>
          </a:prstGeom>
        </p:spPr>
        <p:txBody>
          <a:bodyPr vert="horz" lIns="91557" tIns="45781" rIns="91557" bIns="45781" rtlCol="0"/>
          <a:lstStyle>
            <a:lvl1pPr algn="r">
              <a:defRPr sz="1200"/>
            </a:lvl1pPr>
          </a:lstStyle>
          <a:p>
            <a:fld id="{16CC4B42-1BE2-4B1F-A0C3-5480D24D3E9D}" type="datetimeFigureOut">
              <a:rPr lang="en-CA" smtClean="0"/>
              <a:t>2019-10-23</a:t>
            </a:fld>
            <a:endParaRPr lang="en-CA"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57" tIns="45781" rIns="91557" bIns="45781" rtlCol="0" anchor="ctr"/>
          <a:lstStyle/>
          <a:p>
            <a:endParaRPr lang="en-CA" dirty="0"/>
          </a:p>
        </p:txBody>
      </p:sp>
      <p:sp>
        <p:nvSpPr>
          <p:cNvPr id="5" name="Notes Placeholder 4"/>
          <p:cNvSpPr>
            <a:spLocks noGrp="1"/>
          </p:cNvSpPr>
          <p:nvPr>
            <p:ph type="body" sz="quarter" idx="3"/>
          </p:nvPr>
        </p:nvSpPr>
        <p:spPr>
          <a:xfrm>
            <a:off x="702946" y="4479689"/>
            <a:ext cx="5617208" cy="3665776"/>
          </a:xfrm>
          <a:prstGeom prst="rect">
            <a:avLst/>
          </a:prstGeom>
        </p:spPr>
        <p:txBody>
          <a:bodyPr vert="horz" lIns="91557" tIns="45781" rIns="91557" bIns="45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3" y="8841740"/>
            <a:ext cx="3043979" cy="467363"/>
          </a:xfrm>
          <a:prstGeom prst="rect">
            <a:avLst/>
          </a:prstGeom>
        </p:spPr>
        <p:txBody>
          <a:bodyPr vert="horz" lIns="91557" tIns="45781" rIns="91557" bIns="45781"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7533" y="8841740"/>
            <a:ext cx="3043979" cy="467363"/>
          </a:xfrm>
          <a:prstGeom prst="rect">
            <a:avLst/>
          </a:prstGeom>
        </p:spPr>
        <p:txBody>
          <a:bodyPr vert="horz" lIns="91557" tIns="45781" rIns="91557" bIns="45781" rtlCol="0" anchor="b"/>
          <a:lstStyle>
            <a:lvl1pPr algn="r">
              <a:defRPr sz="1200"/>
            </a:lvl1pPr>
          </a:lstStyle>
          <a:p>
            <a:fld id="{3E845C3C-B6E0-4C5E-84C3-964657011782}" type="slidenum">
              <a:rPr lang="en-CA" smtClean="0"/>
              <a:t>‹#›</a:t>
            </a:fld>
            <a:endParaRPr lang="en-CA" dirty="0"/>
          </a:p>
        </p:txBody>
      </p:sp>
    </p:spTree>
    <p:extLst>
      <p:ext uri="{BB962C8B-B14F-4D97-AF65-F5344CB8AC3E}">
        <p14:creationId xmlns:p14="http://schemas.microsoft.com/office/powerpoint/2010/main" val="149983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a:t>
            </a:fld>
            <a:endParaRPr lang="en-CA" dirty="0"/>
          </a:p>
        </p:txBody>
      </p:sp>
    </p:spTree>
    <p:extLst>
      <p:ext uri="{BB962C8B-B14F-4D97-AF65-F5344CB8AC3E}">
        <p14:creationId xmlns:p14="http://schemas.microsoft.com/office/powerpoint/2010/main" val="35382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10</a:t>
            </a:fld>
            <a:endParaRPr lang="en-CA" dirty="0"/>
          </a:p>
        </p:txBody>
      </p:sp>
    </p:spTree>
    <p:extLst>
      <p:ext uri="{BB962C8B-B14F-4D97-AF65-F5344CB8AC3E}">
        <p14:creationId xmlns:p14="http://schemas.microsoft.com/office/powerpoint/2010/main" val="2196052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11</a:t>
            </a:fld>
            <a:endParaRPr lang="en-CA" dirty="0"/>
          </a:p>
        </p:txBody>
      </p:sp>
    </p:spTree>
    <p:extLst>
      <p:ext uri="{BB962C8B-B14F-4D97-AF65-F5344CB8AC3E}">
        <p14:creationId xmlns:p14="http://schemas.microsoft.com/office/powerpoint/2010/main" val="2147238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12</a:t>
            </a:fld>
            <a:endParaRPr lang="en-CA" dirty="0"/>
          </a:p>
        </p:txBody>
      </p:sp>
    </p:spTree>
    <p:extLst>
      <p:ext uri="{BB962C8B-B14F-4D97-AF65-F5344CB8AC3E}">
        <p14:creationId xmlns:p14="http://schemas.microsoft.com/office/powerpoint/2010/main" val="2116254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sz="1100" dirty="0"/>
          </a:p>
        </p:txBody>
      </p:sp>
      <p:sp>
        <p:nvSpPr>
          <p:cNvPr id="4" name="Slide Number Placeholder 3"/>
          <p:cNvSpPr>
            <a:spLocks noGrp="1"/>
          </p:cNvSpPr>
          <p:nvPr>
            <p:ph type="sldNum" sz="quarter" idx="10"/>
          </p:nvPr>
        </p:nvSpPr>
        <p:spPr/>
        <p:txBody>
          <a:bodyPr/>
          <a:lstStyle/>
          <a:p>
            <a:fld id="{3E845C3C-B6E0-4C5E-84C3-964657011782}" type="slidenum">
              <a:rPr lang="en-CA" smtClean="0"/>
              <a:t>13</a:t>
            </a:fld>
            <a:endParaRPr lang="en-CA" dirty="0"/>
          </a:p>
        </p:txBody>
      </p:sp>
    </p:spTree>
    <p:extLst>
      <p:ext uri="{BB962C8B-B14F-4D97-AF65-F5344CB8AC3E}">
        <p14:creationId xmlns:p14="http://schemas.microsoft.com/office/powerpoint/2010/main" val="976751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14</a:t>
            </a:fld>
            <a:endParaRPr lang="en-CA" dirty="0"/>
          </a:p>
        </p:txBody>
      </p:sp>
    </p:spTree>
    <p:extLst>
      <p:ext uri="{BB962C8B-B14F-4D97-AF65-F5344CB8AC3E}">
        <p14:creationId xmlns:p14="http://schemas.microsoft.com/office/powerpoint/2010/main" val="2556621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sz="1100" dirty="0"/>
          </a:p>
        </p:txBody>
      </p:sp>
      <p:sp>
        <p:nvSpPr>
          <p:cNvPr id="4" name="Slide Number Placeholder 3"/>
          <p:cNvSpPr>
            <a:spLocks noGrp="1"/>
          </p:cNvSpPr>
          <p:nvPr>
            <p:ph type="sldNum" sz="quarter" idx="10"/>
          </p:nvPr>
        </p:nvSpPr>
        <p:spPr/>
        <p:txBody>
          <a:bodyPr/>
          <a:lstStyle/>
          <a:p>
            <a:fld id="{3E845C3C-B6E0-4C5E-84C3-964657011782}" type="slidenum">
              <a:rPr lang="en-CA" smtClean="0"/>
              <a:t>15</a:t>
            </a:fld>
            <a:endParaRPr lang="en-CA" dirty="0"/>
          </a:p>
        </p:txBody>
      </p:sp>
    </p:spTree>
    <p:extLst>
      <p:ext uri="{BB962C8B-B14F-4D97-AF65-F5344CB8AC3E}">
        <p14:creationId xmlns:p14="http://schemas.microsoft.com/office/powerpoint/2010/main" val="441225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16</a:t>
            </a:fld>
            <a:endParaRPr lang="en-CA" dirty="0"/>
          </a:p>
        </p:txBody>
      </p:sp>
    </p:spTree>
    <p:extLst>
      <p:ext uri="{BB962C8B-B14F-4D97-AF65-F5344CB8AC3E}">
        <p14:creationId xmlns:p14="http://schemas.microsoft.com/office/powerpoint/2010/main" val="1176193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E845C3C-B6E0-4C5E-84C3-964657011782}" type="slidenum">
              <a:rPr lang="en-CA" smtClean="0"/>
              <a:t>17</a:t>
            </a:fld>
            <a:endParaRPr lang="en-CA" dirty="0"/>
          </a:p>
        </p:txBody>
      </p:sp>
    </p:spTree>
    <p:extLst>
      <p:ext uri="{BB962C8B-B14F-4D97-AF65-F5344CB8AC3E}">
        <p14:creationId xmlns:p14="http://schemas.microsoft.com/office/powerpoint/2010/main" val="1498450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18</a:t>
            </a:fld>
            <a:endParaRPr lang="en-CA" dirty="0"/>
          </a:p>
        </p:txBody>
      </p:sp>
    </p:spTree>
    <p:extLst>
      <p:ext uri="{BB962C8B-B14F-4D97-AF65-F5344CB8AC3E}">
        <p14:creationId xmlns:p14="http://schemas.microsoft.com/office/powerpoint/2010/main" val="3228790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19</a:t>
            </a:fld>
            <a:endParaRPr lang="en-CA" dirty="0"/>
          </a:p>
        </p:txBody>
      </p:sp>
    </p:spTree>
    <p:extLst>
      <p:ext uri="{BB962C8B-B14F-4D97-AF65-F5344CB8AC3E}">
        <p14:creationId xmlns:p14="http://schemas.microsoft.com/office/powerpoint/2010/main" val="358651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a:t>
            </a:fld>
            <a:endParaRPr lang="en-CA" dirty="0"/>
          </a:p>
        </p:txBody>
      </p:sp>
    </p:spTree>
    <p:extLst>
      <p:ext uri="{BB962C8B-B14F-4D97-AF65-F5344CB8AC3E}">
        <p14:creationId xmlns:p14="http://schemas.microsoft.com/office/powerpoint/2010/main" val="3618615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20</a:t>
            </a:fld>
            <a:endParaRPr lang="en-CA" dirty="0"/>
          </a:p>
        </p:txBody>
      </p:sp>
    </p:spTree>
    <p:extLst>
      <p:ext uri="{BB962C8B-B14F-4D97-AF65-F5344CB8AC3E}">
        <p14:creationId xmlns:p14="http://schemas.microsoft.com/office/powerpoint/2010/main" val="1540855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21</a:t>
            </a:fld>
            <a:endParaRPr lang="en-CA" dirty="0"/>
          </a:p>
        </p:txBody>
      </p:sp>
    </p:spTree>
    <p:extLst>
      <p:ext uri="{BB962C8B-B14F-4D97-AF65-F5344CB8AC3E}">
        <p14:creationId xmlns:p14="http://schemas.microsoft.com/office/powerpoint/2010/main" val="2058955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22</a:t>
            </a:fld>
            <a:endParaRPr lang="en-CA" dirty="0"/>
          </a:p>
        </p:txBody>
      </p:sp>
    </p:spTree>
    <p:extLst>
      <p:ext uri="{BB962C8B-B14F-4D97-AF65-F5344CB8AC3E}">
        <p14:creationId xmlns:p14="http://schemas.microsoft.com/office/powerpoint/2010/main" val="408462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845C3C-B6E0-4C5E-84C3-964657011782}" type="slidenum">
              <a:rPr lang="en-CA" smtClean="0"/>
              <a:t>23</a:t>
            </a:fld>
            <a:endParaRPr lang="en-CA" dirty="0"/>
          </a:p>
        </p:txBody>
      </p:sp>
    </p:spTree>
    <p:extLst>
      <p:ext uri="{BB962C8B-B14F-4D97-AF65-F5344CB8AC3E}">
        <p14:creationId xmlns:p14="http://schemas.microsoft.com/office/powerpoint/2010/main" val="2784275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24</a:t>
            </a:fld>
            <a:endParaRPr lang="en-CA" dirty="0"/>
          </a:p>
        </p:txBody>
      </p:sp>
    </p:spTree>
    <p:extLst>
      <p:ext uri="{BB962C8B-B14F-4D97-AF65-F5344CB8AC3E}">
        <p14:creationId xmlns:p14="http://schemas.microsoft.com/office/powerpoint/2010/main" val="2441193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25</a:t>
            </a:fld>
            <a:endParaRPr lang="en-CA" dirty="0"/>
          </a:p>
        </p:txBody>
      </p:sp>
    </p:spTree>
    <p:extLst>
      <p:ext uri="{BB962C8B-B14F-4D97-AF65-F5344CB8AC3E}">
        <p14:creationId xmlns:p14="http://schemas.microsoft.com/office/powerpoint/2010/main" val="3965433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26</a:t>
            </a:fld>
            <a:endParaRPr lang="en-CA" dirty="0"/>
          </a:p>
        </p:txBody>
      </p:sp>
    </p:spTree>
    <p:extLst>
      <p:ext uri="{BB962C8B-B14F-4D97-AF65-F5344CB8AC3E}">
        <p14:creationId xmlns:p14="http://schemas.microsoft.com/office/powerpoint/2010/main" val="690688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27</a:t>
            </a:fld>
            <a:endParaRPr lang="en-CA" dirty="0"/>
          </a:p>
        </p:txBody>
      </p:sp>
    </p:spTree>
    <p:extLst>
      <p:ext uri="{BB962C8B-B14F-4D97-AF65-F5344CB8AC3E}">
        <p14:creationId xmlns:p14="http://schemas.microsoft.com/office/powerpoint/2010/main" val="2872618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28</a:t>
            </a:fld>
            <a:endParaRPr lang="en-CA" dirty="0"/>
          </a:p>
        </p:txBody>
      </p:sp>
    </p:spTree>
    <p:extLst>
      <p:ext uri="{BB962C8B-B14F-4D97-AF65-F5344CB8AC3E}">
        <p14:creationId xmlns:p14="http://schemas.microsoft.com/office/powerpoint/2010/main" val="1698384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29</a:t>
            </a:fld>
            <a:endParaRPr lang="en-CA" dirty="0"/>
          </a:p>
        </p:txBody>
      </p:sp>
    </p:spTree>
    <p:extLst>
      <p:ext uri="{BB962C8B-B14F-4D97-AF65-F5344CB8AC3E}">
        <p14:creationId xmlns:p14="http://schemas.microsoft.com/office/powerpoint/2010/main" val="254694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3</a:t>
            </a:fld>
            <a:endParaRPr lang="en-CA" dirty="0"/>
          </a:p>
        </p:txBody>
      </p:sp>
    </p:spTree>
    <p:extLst>
      <p:ext uri="{BB962C8B-B14F-4D97-AF65-F5344CB8AC3E}">
        <p14:creationId xmlns:p14="http://schemas.microsoft.com/office/powerpoint/2010/main" val="297543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4</a:t>
            </a:fld>
            <a:endParaRPr lang="en-CA" dirty="0"/>
          </a:p>
        </p:txBody>
      </p:sp>
    </p:spTree>
    <p:extLst>
      <p:ext uri="{BB962C8B-B14F-4D97-AF65-F5344CB8AC3E}">
        <p14:creationId xmlns:p14="http://schemas.microsoft.com/office/powerpoint/2010/main" val="108867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5</a:t>
            </a:fld>
            <a:endParaRPr lang="en-CA" dirty="0"/>
          </a:p>
        </p:txBody>
      </p:sp>
    </p:spTree>
    <p:extLst>
      <p:ext uri="{BB962C8B-B14F-4D97-AF65-F5344CB8AC3E}">
        <p14:creationId xmlns:p14="http://schemas.microsoft.com/office/powerpoint/2010/main" val="256448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6</a:t>
            </a:fld>
            <a:endParaRPr lang="en-CA" dirty="0"/>
          </a:p>
        </p:txBody>
      </p:sp>
    </p:spTree>
    <p:extLst>
      <p:ext uri="{BB962C8B-B14F-4D97-AF65-F5344CB8AC3E}">
        <p14:creationId xmlns:p14="http://schemas.microsoft.com/office/powerpoint/2010/main" val="150287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5" y="4479688"/>
            <a:ext cx="5952497" cy="4189749"/>
          </a:xfrm>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7</a:t>
            </a:fld>
            <a:endParaRPr lang="en-CA" dirty="0"/>
          </a:p>
        </p:txBody>
      </p:sp>
    </p:spTree>
    <p:extLst>
      <p:ext uri="{BB962C8B-B14F-4D97-AF65-F5344CB8AC3E}">
        <p14:creationId xmlns:p14="http://schemas.microsoft.com/office/powerpoint/2010/main" val="332955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8</a:t>
            </a:fld>
            <a:endParaRPr lang="en-CA" dirty="0"/>
          </a:p>
        </p:txBody>
      </p:sp>
    </p:spTree>
    <p:extLst>
      <p:ext uri="{BB962C8B-B14F-4D97-AF65-F5344CB8AC3E}">
        <p14:creationId xmlns:p14="http://schemas.microsoft.com/office/powerpoint/2010/main" val="50519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9</a:t>
            </a:fld>
            <a:endParaRPr lang="en-CA" dirty="0"/>
          </a:p>
        </p:txBody>
      </p:sp>
    </p:spTree>
    <p:extLst>
      <p:ext uri="{BB962C8B-B14F-4D97-AF65-F5344CB8AC3E}">
        <p14:creationId xmlns:p14="http://schemas.microsoft.com/office/powerpoint/2010/main" val="1058686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7" name="Picture 6" descr="DW2_Cover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3"/>
            <a:ext cx="12201922" cy="6867158"/>
          </a:xfrm>
          <a:prstGeom prst="rect">
            <a:avLst/>
          </a:prstGeom>
        </p:spPr>
      </p:pic>
      <p:grpSp>
        <p:nvGrpSpPr>
          <p:cNvPr id="4" name="Group 3"/>
          <p:cNvGrpSpPr/>
          <p:nvPr userDrawn="1"/>
        </p:nvGrpSpPr>
        <p:grpSpPr>
          <a:xfrm>
            <a:off x="543448" y="1"/>
            <a:ext cx="1695674" cy="1286788"/>
            <a:chOff x="3145939" y="1209356"/>
            <a:chExt cx="5860726" cy="4447501"/>
          </a:xfrm>
        </p:grpSpPr>
        <p:sp>
          <p:nvSpPr>
            <p:cNvPr id="5" name="Rectangle 4"/>
            <p:cNvSpPr/>
            <p:nvPr userDrawn="1"/>
          </p:nvSpPr>
          <p:spPr>
            <a:xfrm>
              <a:off x="3145939" y="1209356"/>
              <a:ext cx="5860726" cy="4447501"/>
            </a:xfrm>
            <a:prstGeom prst="rect">
              <a:avLst/>
            </a:prstGeom>
            <a:solidFill>
              <a:srgbClr val="006B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3"/>
            <a:stretch>
              <a:fillRect/>
            </a:stretch>
          </p:blipFill>
          <p:spPr>
            <a:xfrm>
              <a:off x="3924300" y="2222500"/>
              <a:ext cx="4330700" cy="2400300"/>
            </a:xfrm>
            <a:prstGeom prst="rect">
              <a:avLst/>
            </a:prstGeom>
          </p:spPr>
        </p:pic>
      </p:grpSp>
    </p:spTree>
    <p:extLst>
      <p:ext uri="{BB962C8B-B14F-4D97-AF65-F5344CB8AC3E}">
        <p14:creationId xmlns:p14="http://schemas.microsoft.com/office/powerpoint/2010/main" val="272958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Layout with Callout">
    <p:spTree>
      <p:nvGrpSpPr>
        <p:cNvPr id="1" name=""/>
        <p:cNvGrpSpPr/>
        <p:nvPr/>
      </p:nvGrpSpPr>
      <p:grpSpPr>
        <a:xfrm>
          <a:off x="0" y="0"/>
          <a:ext cx="0" cy="0"/>
          <a:chOff x="0" y="0"/>
          <a:chExt cx="0" cy="0"/>
        </a:xfrm>
      </p:grpSpPr>
      <p:sp>
        <p:nvSpPr>
          <p:cNvPr id="25" name="TextBox 24"/>
          <p:cNvSpPr txBox="1"/>
          <p:nvPr userDrawn="1"/>
        </p:nvSpPr>
        <p:spPr>
          <a:xfrm>
            <a:off x="2052638" y="6339552"/>
            <a:ext cx="3074632" cy="276999"/>
          </a:xfrm>
          <a:prstGeom prst="rect">
            <a:avLst/>
          </a:prstGeom>
          <a:noFill/>
        </p:spPr>
        <p:txBody>
          <a:bodyPr wrap="square" rtlCol="0" anchor="t">
            <a:spAutoFit/>
          </a:bodyPr>
          <a:lstStyle/>
          <a:p>
            <a:r>
              <a:rPr lang="en-US" sz="1200" dirty="0">
                <a:latin typeface="Myriad Pro"/>
                <a:cs typeface="Myriad Pro"/>
              </a:rPr>
              <a:t>Lawyers, Patent &amp; Trademark Agents</a:t>
            </a:r>
          </a:p>
        </p:txBody>
      </p:sp>
      <p:pic>
        <p:nvPicPr>
          <p:cNvPr id="13" name="Picture 12"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210" y="6124913"/>
            <a:ext cx="1038457" cy="696262"/>
          </a:xfrm>
          <a:prstGeom prst="rect">
            <a:avLst/>
          </a:prstGeom>
        </p:spPr>
      </p:pic>
      <p:sp>
        <p:nvSpPr>
          <p:cNvPr id="16" name="Title 1"/>
          <p:cNvSpPr>
            <a:spLocks noGrp="1"/>
          </p:cNvSpPr>
          <p:nvPr>
            <p:ph type="title" hasCustomPrompt="1"/>
          </p:nvPr>
        </p:nvSpPr>
        <p:spPr>
          <a:xfrm>
            <a:off x="4951412" y="692150"/>
            <a:ext cx="6840537" cy="640543"/>
          </a:xfrm>
          <a:prstGeom prst="rect">
            <a:avLst/>
          </a:prstGeom>
        </p:spPr>
        <p:txBody>
          <a:bodyPr anchor="t">
            <a:normAutofit/>
          </a:bodyPr>
          <a:lstStyle>
            <a:lvl1pPr>
              <a:defRPr sz="3200" baseline="0">
                <a:latin typeface="Rotation LT Std Roman"/>
                <a:cs typeface="Rotation LT Std Roman"/>
              </a:defRPr>
            </a:lvl1pPr>
          </a:lstStyle>
          <a:p>
            <a:r>
              <a:rPr lang="en-CA" dirty="0"/>
              <a:t>Title or headline goes here</a:t>
            </a:r>
            <a:endParaRPr lang="en-US" dirty="0"/>
          </a:p>
        </p:txBody>
      </p:sp>
      <p:sp>
        <p:nvSpPr>
          <p:cNvPr id="18" name="Text Placeholder 2"/>
          <p:cNvSpPr>
            <a:spLocks noGrp="1"/>
          </p:cNvSpPr>
          <p:nvPr>
            <p:ph type="body" sz="quarter" idx="13" hasCustomPrompt="1"/>
          </p:nvPr>
        </p:nvSpPr>
        <p:spPr>
          <a:xfrm>
            <a:off x="4951413" y="1598867"/>
            <a:ext cx="6840538" cy="1164905"/>
          </a:xfrm>
          <a:prstGeom prst="rect">
            <a:avLst/>
          </a:prstGeom>
        </p:spPr>
        <p:txBody>
          <a:bodyPr vert="horz" lIns="0" bIns="0">
            <a:normAutofit/>
          </a:bodyPr>
          <a:lstStyle>
            <a:lvl1pPr marL="0" indent="0">
              <a:buFont typeface="Arial"/>
              <a:buNone/>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here.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vel</a:t>
            </a:r>
            <a:r>
              <a:rPr lang="en-US" dirty="0"/>
              <a:t> </a:t>
            </a:r>
            <a:r>
              <a:rPr lang="en-US" dirty="0" err="1"/>
              <a:t>lectus</a:t>
            </a:r>
            <a:r>
              <a:rPr lang="en-US" dirty="0"/>
              <a:t> </a:t>
            </a:r>
            <a:r>
              <a:rPr lang="en-US" dirty="0" err="1"/>
              <a:t>nec</a:t>
            </a:r>
            <a:r>
              <a:rPr lang="en-US" dirty="0"/>
              <a:t> </a:t>
            </a:r>
            <a:r>
              <a:rPr lang="en-US" dirty="0" err="1"/>
              <a:t>erat</a:t>
            </a:r>
            <a:r>
              <a:rPr lang="en-US" dirty="0"/>
              <a:t> </a:t>
            </a:r>
            <a:r>
              <a:rPr lang="en-US" dirty="0" err="1"/>
              <a:t>convallis</a:t>
            </a:r>
            <a:r>
              <a:rPr lang="en-US" dirty="0"/>
              <a:t> </a:t>
            </a:r>
            <a:r>
              <a:rPr lang="en-US" dirty="0" err="1"/>
              <a:t>pretium</a:t>
            </a:r>
            <a:r>
              <a:rPr lang="en-US" dirty="0"/>
              <a:t> </a:t>
            </a:r>
            <a:r>
              <a:rPr lang="en-US" dirty="0" err="1"/>
              <a:t>vel</a:t>
            </a:r>
            <a:r>
              <a:rPr lang="en-US" dirty="0"/>
              <a:t> </a:t>
            </a:r>
            <a:r>
              <a:rPr lang="en-US" dirty="0" err="1"/>
              <a:t>eu</a:t>
            </a:r>
            <a:r>
              <a:rPr lang="en-US" dirty="0"/>
              <a:t> </a:t>
            </a:r>
            <a:r>
              <a:rPr lang="en-US" dirty="0" err="1"/>
              <a:t>tellus</a:t>
            </a:r>
            <a:r>
              <a:rPr lang="en-US" dirty="0"/>
              <a:t>. </a:t>
            </a:r>
            <a:r>
              <a:rPr lang="en-US" dirty="0" err="1"/>
              <a:t>Nunc</a:t>
            </a:r>
            <a:r>
              <a:rPr lang="en-US" dirty="0"/>
              <a:t> ac </a:t>
            </a:r>
            <a:r>
              <a:rPr lang="en-US" dirty="0" err="1"/>
              <a:t>sem</a:t>
            </a:r>
            <a:r>
              <a:rPr lang="en-US" dirty="0"/>
              <a:t> </a:t>
            </a:r>
            <a:r>
              <a:rPr lang="en-US" dirty="0" err="1"/>
              <a:t>eros</a:t>
            </a:r>
            <a:r>
              <a:rPr lang="en-US" dirty="0"/>
              <a:t>. </a:t>
            </a:r>
          </a:p>
        </p:txBody>
      </p:sp>
      <p:sp>
        <p:nvSpPr>
          <p:cNvPr id="19" name="Text Placeholder 14"/>
          <p:cNvSpPr>
            <a:spLocks noGrp="1"/>
          </p:cNvSpPr>
          <p:nvPr>
            <p:ph type="body" sz="quarter" idx="14" hasCustomPrompt="1"/>
          </p:nvPr>
        </p:nvSpPr>
        <p:spPr>
          <a:xfrm>
            <a:off x="400050" y="2519363"/>
            <a:ext cx="3794435" cy="2784755"/>
          </a:xfrm>
          <a:prstGeom prst="rect">
            <a:avLst/>
          </a:prstGeom>
        </p:spPr>
        <p:txBody>
          <a:bodyPr vert="horz" lIns="0" bIns="0"/>
          <a:lstStyle>
            <a:lvl1pPr marL="0" indent="0">
              <a:buNone/>
              <a:defRPr sz="3200" b="0" i="0" baseline="0">
                <a:solidFill>
                  <a:srgbClr val="999999"/>
                </a:solidFill>
                <a:latin typeface="Rotation LT Std Roman"/>
                <a:cs typeface="Rotation LT Std Roman"/>
              </a:defRPr>
            </a:lvl1pPr>
          </a:lstStyle>
          <a:p>
            <a:pPr lvl="0"/>
            <a:r>
              <a:rPr lang="en-CA" dirty="0"/>
              <a:t>Call outs or quotes go here. </a:t>
            </a:r>
            <a:r>
              <a:rPr lang="en-US" dirty="0" err="1"/>
              <a:t>Donec</a:t>
            </a:r>
            <a:r>
              <a:rPr lang="en-US" dirty="0"/>
              <a:t> </a:t>
            </a:r>
            <a:r>
              <a:rPr lang="en-US" dirty="0" err="1"/>
              <a:t>vel</a:t>
            </a:r>
            <a:r>
              <a:rPr lang="en-US" dirty="0"/>
              <a:t> </a:t>
            </a:r>
            <a:r>
              <a:rPr lang="en-US" dirty="0" err="1"/>
              <a:t>lectus</a:t>
            </a:r>
            <a:r>
              <a:rPr lang="en-US" dirty="0"/>
              <a:t> </a:t>
            </a:r>
            <a:r>
              <a:rPr lang="en-US" dirty="0" err="1"/>
              <a:t>nec</a:t>
            </a:r>
            <a:r>
              <a:rPr lang="en-US" dirty="0"/>
              <a:t> </a:t>
            </a:r>
            <a:r>
              <a:rPr lang="en-US" dirty="0" err="1"/>
              <a:t>eratseru</a:t>
            </a:r>
            <a:r>
              <a:rPr lang="en-US" dirty="0"/>
              <a:t> </a:t>
            </a:r>
            <a:r>
              <a:rPr lang="en-US" dirty="0" err="1"/>
              <a:t>convallis</a:t>
            </a:r>
            <a:r>
              <a:rPr lang="en-US" dirty="0"/>
              <a:t> </a:t>
            </a:r>
            <a:r>
              <a:rPr lang="en-US" dirty="0" err="1"/>
              <a:t>pretium</a:t>
            </a:r>
            <a:r>
              <a:rPr lang="en-US" dirty="0"/>
              <a:t> </a:t>
            </a:r>
            <a:r>
              <a:rPr lang="en-US" dirty="0" err="1"/>
              <a:t>vel</a:t>
            </a:r>
            <a:r>
              <a:rPr lang="en-US" dirty="0"/>
              <a:t> </a:t>
            </a:r>
            <a:r>
              <a:rPr lang="en-US" dirty="0" err="1"/>
              <a:t>eu</a:t>
            </a:r>
            <a:r>
              <a:rPr lang="en-US" dirty="0"/>
              <a:t> </a:t>
            </a:r>
            <a:r>
              <a:rPr lang="en-US" dirty="0" err="1"/>
              <a:t>tellus</a:t>
            </a:r>
            <a:r>
              <a:rPr lang="en-US" dirty="0"/>
              <a:t>. </a:t>
            </a:r>
          </a:p>
        </p:txBody>
      </p:sp>
      <p:sp>
        <p:nvSpPr>
          <p:cNvPr id="20" name="Text Placeholder 10"/>
          <p:cNvSpPr>
            <a:spLocks noGrp="1"/>
          </p:cNvSpPr>
          <p:nvPr>
            <p:ph type="body" sz="quarter" idx="15" hasCustomPrompt="1"/>
          </p:nvPr>
        </p:nvSpPr>
        <p:spPr>
          <a:xfrm>
            <a:off x="390524" y="4954483"/>
            <a:ext cx="3813643" cy="374090"/>
          </a:xfrm>
          <a:prstGeom prst="rect">
            <a:avLst/>
          </a:prstGeom>
        </p:spPr>
        <p:txBody>
          <a:bodyPr vert="horz" lIns="0" tIns="0" rIns="0" bIns="0"/>
          <a:lstStyle>
            <a:lvl1pPr marL="0" indent="0">
              <a:buNone/>
              <a:defRPr sz="1400" b="0" i="0" baseline="0">
                <a:latin typeface="HelveticaNeueLT Std Lt"/>
                <a:cs typeface="HelveticaNeueLT Std Lt"/>
              </a:defRPr>
            </a:lvl1pPr>
          </a:lstStyle>
          <a:p>
            <a:pPr lvl="0"/>
            <a:r>
              <a:rPr lang="en-CA" dirty="0"/>
              <a:t>Source/author goes here.</a:t>
            </a:r>
            <a:endParaRPr lang="en-US" dirty="0"/>
          </a:p>
        </p:txBody>
      </p:sp>
      <p:sp>
        <p:nvSpPr>
          <p:cNvPr id="22" name="Text Placeholder 2"/>
          <p:cNvSpPr>
            <a:spLocks noGrp="1"/>
          </p:cNvSpPr>
          <p:nvPr>
            <p:ph type="body" sz="quarter" idx="16" hasCustomPrompt="1"/>
          </p:nvPr>
        </p:nvSpPr>
        <p:spPr>
          <a:xfrm>
            <a:off x="4951413" y="2951601"/>
            <a:ext cx="6840538" cy="3219928"/>
          </a:xfrm>
          <a:prstGeom prst="rect">
            <a:avLst/>
          </a:prstGeom>
        </p:spPr>
        <p:txBody>
          <a:bodyPr vert="horz" lIns="0" bIns="0">
            <a:normAutofit/>
          </a:bodyPr>
          <a:lstStyle>
            <a:lvl1pPr marL="342900" indent="-342900">
              <a:buFont typeface="Arial"/>
              <a:buChar char="•"/>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a:t>
            </a:r>
            <a:r>
              <a:rPr lang="en-US" dirty="0" err="1"/>
              <a:t>ras</a:t>
            </a:r>
            <a:r>
              <a:rPr lang="en-US" dirty="0"/>
              <a:t> </a:t>
            </a:r>
            <a:r>
              <a:rPr lang="en-US" dirty="0" err="1"/>
              <a:t>congue</a:t>
            </a:r>
            <a:r>
              <a:rPr lang="en-US" dirty="0"/>
              <a:t>, </a:t>
            </a:r>
            <a:r>
              <a:rPr lang="en-US" dirty="0" err="1"/>
              <a:t>nisl</a:t>
            </a:r>
            <a:r>
              <a:rPr lang="en-US" dirty="0"/>
              <a:t> </a:t>
            </a:r>
          </a:p>
          <a:p>
            <a:pPr lvl="0"/>
            <a:r>
              <a:rPr lang="en-US" dirty="0" err="1"/>
              <a:t>Curabitur</a:t>
            </a:r>
            <a:r>
              <a:rPr lang="en-US" dirty="0"/>
              <a:t> </a:t>
            </a:r>
            <a:r>
              <a:rPr lang="en-US" dirty="0" err="1"/>
              <a:t>sem</a:t>
            </a:r>
            <a:r>
              <a:rPr lang="en-US" dirty="0"/>
              <a:t> </a:t>
            </a:r>
            <a:r>
              <a:rPr lang="en-US" dirty="0" err="1"/>
              <a:t>leo</a:t>
            </a:r>
            <a:r>
              <a:rPr lang="en-US" dirty="0"/>
              <a:t>, </a:t>
            </a:r>
            <a:r>
              <a:rPr lang="en-US" dirty="0" err="1"/>
              <a:t>pellentesque</a:t>
            </a:r>
            <a:r>
              <a:rPr lang="en-US" dirty="0"/>
              <a:t> </a:t>
            </a:r>
            <a:r>
              <a:rPr lang="en-US" dirty="0" err="1"/>
              <a:t>egestas</a:t>
            </a:r>
            <a:r>
              <a:rPr lang="en-US" dirty="0"/>
              <a:t> dui </a:t>
            </a:r>
            <a:r>
              <a:rPr lang="en-US" dirty="0" err="1"/>
              <a:t>mollis</a:t>
            </a:r>
            <a:r>
              <a:rPr lang="en-US" dirty="0"/>
              <a:t>, </a:t>
            </a:r>
            <a:r>
              <a:rPr lang="en-US" dirty="0" err="1"/>
              <a:t>dapibus</a:t>
            </a:r>
            <a:r>
              <a:rPr lang="en-US" dirty="0"/>
              <a:t> </a:t>
            </a:r>
            <a:r>
              <a:rPr lang="en-US" dirty="0" err="1"/>
              <a:t>pharetra</a:t>
            </a:r>
            <a:r>
              <a:rPr lang="en-US" dirty="0"/>
              <a:t> </a:t>
            </a:r>
            <a:r>
              <a:rPr lang="en-US" dirty="0" err="1"/>
              <a:t>eros</a:t>
            </a:r>
            <a:r>
              <a:rPr lang="en-US" dirty="0"/>
              <a:t>. </a:t>
            </a:r>
            <a:r>
              <a:rPr lang="en-US" dirty="0" err="1"/>
              <a:t>Phasellus</a:t>
            </a:r>
            <a:r>
              <a:rPr lang="en-US" dirty="0"/>
              <a:t> </a:t>
            </a:r>
          </a:p>
          <a:p>
            <a:pPr lvl="0"/>
            <a:r>
              <a:rPr lang="en-US" dirty="0" err="1"/>
              <a:t>Vestibulum</a:t>
            </a:r>
            <a:r>
              <a:rPr lang="en-US" dirty="0"/>
              <a:t> </a:t>
            </a:r>
            <a:r>
              <a:rPr lang="en-US" dirty="0" err="1"/>
              <a:t>laoreet</a:t>
            </a:r>
            <a:r>
              <a:rPr lang="en-US" dirty="0"/>
              <a:t> </a:t>
            </a:r>
            <a:r>
              <a:rPr lang="en-US" dirty="0" err="1"/>
              <a:t>elit</a:t>
            </a:r>
            <a:r>
              <a:rPr lang="en-US" dirty="0"/>
              <a:t> </a:t>
            </a:r>
            <a:r>
              <a:rPr lang="en-US" dirty="0" err="1"/>
              <a:t>sapien</a:t>
            </a:r>
            <a:r>
              <a:rPr lang="en-US" dirty="0"/>
              <a:t>, in </a:t>
            </a:r>
            <a:r>
              <a:rPr lang="en-US" dirty="0" err="1"/>
              <a:t>luctus</a:t>
            </a:r>
            <a:r>
              <a:rPr lang="en-US" dirty="0"/>
              <a:t> dui </a:t>
            </a:r>
            <a:r>
              <a:rPr lang="en-US" dirty="0" err="1"/>
              <a:t>ullamcorper</a:t>
            </a:r>
            <a:r>
              <a:rPr lang="en-US" dirty="0"/>
              <a:t> </a:t>
            </a:r>
            <a:r>
              <a:rPr lang="en-US" dirty="0" err="1"/>
              <a:t>eget</a:t>
            </a:r>
            <a:endParaRPr lang="en-US" dirty="0"/>
          </a:p>
          <a:p>
            <a:pPr lvl="0"/>
            <a:r>
              <a:rPr lang="en-US" dirty="0" err="1"/>
              <a:t>Cras</a:t>
            </a:r>
            <a:r>
              <a:rPr lang="en-US" dirty="0"/>
              <a:t> </a:t>
            </a:r>
            <a:r>
              <a:rPr lang="en-US" dirty="0" err="1"/>
              <a:t>congue</a:t>
            </a:r>
            <a:r>
              <a:rPr lang="en-US" dirty="0"/>
              <a:t>, </a:t>
            </a:r>
            <a:r>
              <a:rPr lang="en-US" dirty="0" err="1"/>
              <a:t>nisl</a:t>
            </a:r>
            <a:r>
              <a:rPr lang="en-US" dirty="0"/>
              <a:t> id </a:t>
            </a:r>
            <a:r>
              <a:rPr lang="en-US" dirty="0" err="1"/>
              <a:t>ornare</a:t>
            </a:r>
            <a:r>
              <a:rPr lang="en-US" dirty="0"/>
              <a:t> </a:t>
            </a:r>
            <a:r>
              <a:rPr lang="en-US" dirty="0" err="1"/>
              <a:t>venenatis</a:t>
            </a:r>
            <a:r>
              <a:rPr lang="en-US" dirty="0"/>
              <a:t>, </a:t>
            </a:r>
            <a:r>
              <a:rPr lang="en-US" dirty="0" err="1"/>
              <a:t>tortor</a:t>
            </a:r>
            <a:r>
              <a:rPr lang="en-US" dirty="0"/>
              <a:t> </a:t>
            </a:r>
            <a:r>
              <a:rPr lang="en-US" dirty="0" err="1"/>
              <a:t>enim</a:t>
            </a:r>
            <a:r>
              <a:rPr lang="en-US" dirty="0"/>
              <a:t> </a:t>
            </a:r>
            <a:r>
              <a:rPr lang="en-US" dirty="0" err="1"/>
              <a:t>rhoncus</a:t>
            </a:r>
            <a:r>
              <a:rPr lang="en-US" dirty="0"/>
              <a:t> </a:t>
            </a:r>
            <a:r>
              <a:rPr lang="en-US" dirty="0" err="1"/>
              <a:t>diam</a:t>
            </a:r>
            <a:r>
              <a:rPr lang="en-US" dirty="0"/>
              <a:t>, et </a:t>
            </a:r>
            <a:r>
              <a:rPr lang="en-US" dirty="0" err="1"/>
              <a:t>vulputate</a:t>
            </a:r>
            <a:r>
              <a:rPr lang="en-US" dirty="0"/>
              <a:t> </a:t>
            </a:r>
            <a:r>
              <a:rPr lang="en-US" dirty="0" err="1"/>
              <a:t>enim</a:t>
            </a:r>
            <a:r>
              <a:rPr lang="en-US" dirty="0"/>
              <a:t> </a:t>
            </a:r>
            <a:r>
              <a:rPr lang="en-US" dirty="0" err="1"/>
              <a:t>nulla</a:t>
            </a:r>
            <a:r>
              <a:rPr lang="en-US" dirty="0"/>
              <a:t> a </a:t>
            </a:r>
            <a:r>
              <a:rPr lang="en-US" dirty="0" err="1"/>
              <a:t>lectus</a:t>
            </a:r>
            <a:r>
              <a:rPr lang="en-US" dirty="0"/>
              <a:t>. </a:t>
            </a:r>
            <a:r>
              <a:rPr lang="en-US" dirty="0" err="1"/>
              <a:t>Aenean</a:t>
            </a:r>
            <a:r>
              <a:rPr lang="en-US" dirty="0"/>
              <a:t> </a:t>
            </a:r>
            <a:r>
              <a:rPr lang="en-US" dirty="0" err="1"/>
              <a:t>quis</a:t>
            </a:r>
            <a:r>
              <a:rPr lang="en-US" dirty="0"/>
              <a:t> </a:t>
            </a:r>
            <a:r>
              <a:rPr lang="en-US" dirty="0" err="1"/>
              <a:t>volutpat</a:t>
            </a:r>
            <a:r>
              <a:rPr lang="en-US" dirty="0"/>
              <a:t> </a:t>
            </a:r>
            <a:r>
              <a:rPr lang="en-US" dirty="0" err="1"/>
              <a:t>urna</a:t>
            </a:r>
            <a:r>
              <a:rPr lang="en-US" dirty="0"/>
              <a:t>.</a:t>
            </a:r>
          </a:p>
        </p:txBody>
      </p:sp>
      <p:sp>
        <p:nvSpPr>
          <p:cNvPr id="26" name="TextBox 25"/>
          <p:cNvSpPr txBox="1"/>
          <p:nvPr userDrawn="1"/>
        </p:nvSpPr>
        <p:spPr>
          <a:xfrm>
            <a:off x="8726843" y="6339552"/>
            <a:ext cx="3074632" cy="276999"/>
          </a:xfrm>
          <a:prstGeom prst="rect">
            <a:avLst/>
          </a:prstGeom>
          <a:noFill/>
        </p:spPr>
        <p:txBody>
          <a:bodyPr wrap="square" rtlCol="0" anchor="t">
            <a:spAutoFit/>
          </a:bodyPr>
          <a:lstStyle/>
          <a:p>
            <a:pPr algn="r"/>
            <a:fld id="{474AD474-0C0A-224B-AE26-205F4973C953}" type="slidenum">
              <a:rPr lang="en-US" sz="1200" smtClean="0">
                <a:latin typeface="Myriad Pro"/>
                <a:cs typeface="Myriad Pro"/>
              </a:rPr>
              <a:pPr algn="r"/>
              <a:t>‹#›</a:t>
            </a:fld>
            <a:endParaRPr lang="en-US" sz="1200" dirty="0">
              <a:latin typeface="Myriad Pro"/>
              <a:cs typeface="Myriad Pro"/>
            </a:endParaRPr>
          </a:p>
        </p:txBody>
      </p:sp>
    </p:spTree>
    <p:extLst>
      <p:ext uri="{BB962C8B-B14F-4D97-AF65-F5344CB8AC3E}">
        <p14:creationId xmlns:p14="http://schemas.microsoft.com/office/powerpoint/2010/main" val="53754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Layout with Image on Left">
    <p:spTree>
      <p:nvGrpSpPr>
        <p:cNvPr id="1" name=""/>
        <p:cNvGrpSpPr/>
        <p:nvPr/>
      </p:nvGrpSpPr>
      <p:grpSpPr>
        <a:xfrm>
          <a:off x="0" y="0"/>
          <a:ext cx="0" cy="0"/>
          <a:chOff x="0" y="0"/>
          <a:chExt cx="0" cy="0"/>
        </a:xfrm>
      </p:grpSpPr>
      <p:pic>
        <p:nvPicPr>
          <p:cNvPr id="6" name="Picture 5"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210" y="6124913"/>
            <a:ext cx="1038457" cy="696262"/>
          </a:xfrm>
          <a:prstGeom prst="rect">
            <a:avLst/>
          </a:prstGeom>
        </p:spPr>
      </p:pic>
      <p:sp>
        <p:nvSpPr>
          <p:cNvPr id="9" name="Title 1"/>
          <p:cNvSpPr>
            <a:spLocks noGrp="1"/>
          </p:cNvSpPr>
          <p:nvPr>
            <p:ph type="title" hasCustomPrompt="1"/>
          </p:nvPr>
        </p:nvSpPr>
        <p:spPr>
          <a:xfrm>
            <a:off x="4951412" y="692150"/>
            <a:ext cx="6840537" cy="640543"/>
          </a:xfrm>
          <a:prstGeom prst="rect">
            <a:avLst/>
          </a:prstGeom>
        </p:spPr>
        <p:txBody>
          <a:bodyPr anchor="t">
            <a:normAutofit/>
          </a:bodyPr>
          <a:lstStyle>
            <a:lvl1pPr>
              <a:defRPr sz="3200" baseline="0">
                <a:latin typeface="Rotation LT Std Roman"/>
                <a:cs typeface="Rotation LT Std Roman"/>
              </a:defRPr>
            </a:lvl1pPr>
          </a:lstStyle>
          <a:p>
            <a:r>
              <a:rPr lang="en-CA" dirty="0"/>
              <a:t>Title or headline goes here</a:t>
            </a:r>
            <a:endParaRPr lang="en-US" dirty="0"/>
          </a:p>
        </p:txBody>
      </p:sp>
      <p:sp>
        <p:nvSpPr>
          <p:cNvPr id="10" name="Text Placeholder 2"/>
          <p:cNvSpPr>
            <a:spLocks noGrp="1"/>
          </p:cNvSpPr>
          <p:nvPr>
            <p:ph type="body" sz="quarter" idx="13" hasCustomPrompt="1"/>
          </p:nvPr>
        </p:nvSpPr>
        <p:spPr>
          <a:xfrm>
            <a:off x="4951413" y="1598867"/>
            <a:ext cx="6840538" cy="1164905"/>
          </a:xfrm>
          <a:prstGeom prst="rect">
            <a:avLst/>
          </a:prstGeom>
        </p:spPr>
        <p:txBody>
          <a:bodyPr vert="horz" lIns="0" bIns="0">
            <a:normAutofit/>
          </a:bodyPr>
          <a:lstStyle>
            <a:lvl1pPr marL="0" indent="0">
              <a:buFont typeface="Arial"/>
              <a:buNone/>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here.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vel</a:t>
            </a:r>
            <a:r>
              <a:rPr lang="en-US" dirty="0"/>
              <a:t> </a:t>
            </a:r>
            <a:r>
              <a:rPr lang="en-US" dirty="0" err="1"/>
              <a:t>lectus</a:t>
            </a:r>
            <a:r>
              <a:rPr lang="en-US" dirty="0"/>
              <a:t> </a:t>
            </a:r>
            <a:r>
              <a:rPr lang="en-US" dirty="0" err="1"/>
              <a:t>nec</a:t>
            </a:r>
            <a:r>
              <a:rPr lang="en-US" dirty="0"/>
              <a:t> </a:t>
            </a:r>
            <a:r>
              <a:rPr lang="en-US" dirty="0" err="1"/>
              <a:t>erat</a:t>
            </a:r>
            <a:r>
              <a:rPr lang="en-US" dirty="0"/>
              <a:t> </a:t>
            </a:r>
            <a:r>
              <a:rPr lang="en-US" dirty="0" err="1"/>
              <a:t>convallis</a:t>
            </a:r>
            <a:r>
              <a:rPr lang="en-US" dirty="0"/>
              <a:t> </a:t>
            </a:r>
            <a:r>
              <a:rPr lang="en-US" dirty="0" err="1"/>
              <a:t>pretium</a:t>
            </a:r>
            <a:r>
              <a:rPr lang="en-US" dirty="0"/>
              <a:t> </a:t>
            </a:r>
            <a:r>
              <a:rPr lang="en-US" dirty="0" err="1"/>
              <a:t>vel</a:t>
            </a:r>
            <a:r>
              <a:rPr lang="en-US" dirty="0"/>
              <a:t> </a:t>
            </a:r>
            <a:r>
              <a:rPr lang="en-US" dirty="0" err="1"/>
              <a:t>eu</a:t>
            </a:r>
            <a:r>
              <a:rPr lang="en-US" dirty="0"/>
              <a:t> </a:t>
            </a:r>
            <a:r>
              <a:rPr lang="en-US" dirty="0" err="1"/>
              <a:t>tellus</a:t>
            </a:r>
            <a:r>
              <a:rPr lang="en-US" dirty="0"/>
              <a:t>. </a:t>
            </a:r>
            <a:r>
              <a:rPr lang="en-US" dirty="0" err="1"/>
              <a:t>Nunc</a:t>
            </a:r>
            <a:r>
              <a:rPr lang="en-US" dirty="0"/>
              <a:t> ac </a:t>
            </a:r>
            <a:r>
              <a:rPr lang="en-US" dirty="0" err="1"/>
              <a:t>sem</a:t>
            </a:r>
            <a:r>
              <a:rPr lang="en-US" dirty="0"/>
              <a:t> </a:t>
            </a:r>
            <a:r>
              <a:rPr lang="en-US" dirty="0" err="1"/>
              <a:t>eros</a:t>
            </a:r>
            <a:r>
              <a:rPr lang="en-US" dirty="0"/>
              <a:t>. </a:t>
            </a:r>
          </a:p>
        </p:txBody>
      </p:sp>
      <p:sp>
        <p:nvSpPr>
          <p:cNvPr id="13" name="Text Placeholder 2"/>
          <p:cNvSpPr>
            <a:spLocks noGrp="1"/>
          </p:cNvSpPr>
          <p:nvPr>
            <p:ph type="body" sz="quarter" idx="16" hasCustomPrompt="1"/>
          </p:nvPr>
        </p:nvSpPr>
        <p:spPr>
          <a:xfrm>
            <a:off x="4951413" y="2951601"/>
            <a:ext cx="6840538" cy="3219928"/>
          </a:xfrm>
          <a:prstGeom prst="rect">
            <a:avLst/>
          </a:prstGeom>
        </p:spPr>
        <p:txBody>
          <a:bodyPr vert="horz" lIns="0" bIns="0">
            <a:normAutofit/>
          </a:bodyPr>
          <a:lstStyle>
            <a:lvl1pPr marL="342900" indent="-342900">
              <a:buFont typeface="Arial"/>
              <a:buChar char="•"/>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a:t>
            </a:r>
            <a:r>
              <a:rPr lang="en-US" dirty="0" err="1"/>
              <a:t>ras</a:t>
            </a:r>
            <a:r>
              <a:rPr lang="en-US" dirty="0"/>
              <a:t> </a:t>
            </a:r>
            <a:r>
              <a:rPr lang="en-US" dirty="0" err="1"/>
              <a:t>congue</a:t>
            </a:r>
            <a:r>
              <a:rPr lang="en-US" dirty="0"/>
              <a:t>, </a:t>
            </a:r>
            <a:r>
              <a:rPr lang="en-US" dirty="0" err="1"/>
              <a:t>nisl</a:t>
            </a:r>
            <a:r>
              <a:rPr lang="en-US" dirty="0"/>
              <a:t> </a:t>
            </a:r>
          </a:p>
          <a:p>
            <a:pPr lvl="0"/>
            <a:r>
              <a:rPr lang="en-US" dirty="0" err="1"/>
              <a:t>Curabitur</a:t>
            </a:r>
            <a:r>
              <a:rPr lang="en-US" dirty="0"/>
              <a:t> </a:t>
            </a:r>
            <a:r>
              <a:rPr lang="en-US" dirty="0" err="1"/>
              <a:t>sem</a:t>
            </a:r>
            <a:r>
              <a:rPr lang="en-US" dirty="0"/>
              <a:t> </a:t>
            </a:r>
            <a:r>
              <a:rPr lang="en-US" dirty="0" err="1"/>
              <a:t>leo</a:t>
            </a:r>
            <a:r>
              <a:rPr lang="en-US" dirty="0"/>
              <a:t>, </a:t>
            </a:r>
            <a:r>
              <a:rPr lang="en-US" dirty="0" err="1"/>
              <a:t>pellentesque</a:t>
            </a:r>
            <a:r>
              <a:rPr lang="en-US" dirty="0"/>
              <a:t> </a:t>
            </a:r>
            <a:r>
              <a:rPr lang="en-US" dirty="0" err="1"/>
              <a:t>egestas</a:t>
            </a:r>
            <a:r>
              <a:rPr lang="en-US" dirty="0"/>
              <a:t> dui </a:t>
            </a:r>
            <a:r>
              <a:rPr lang="en-US" dirty="0" err="1"/>
              <a:t>mollis</a:t>
            </a:r>
            <a:r>
              <a:rPr lang="en-US" dirty="0"/>
              <a:t>, </a:t>
            </a:r>
            <a:r>
              <a:rPr lang="en-US" dirty="0" err="1"/>
              <a:t>dapibus</a:t>
            </a:r>
            <a:r>
              <a:rPr lang="en-US" dirty="0"/>
              <a:t> </a:t>
            </a:r>
            <a:r>
              <a:rPr lang="en-US" dirty="0" err="1"/>
              <a:t>pharetra</a:t>
            </a:r>
            <a:r>
              <a:rPr lang="en-US" dirty="0"/>
              <a:t> </a:t>
            </a:r>
            <a:r>
              <a:rPr lang="en-US" dirty="0" err="1"/>
              <a:t>eros</a:t>
            </a:r>
            <a:r>
              <a:rPr lang="en-US" dirty="0"/>
              <a:t>. </a:t>
            </a:r>
            <a:r>
              <a:rPr lang="en-US" dirty="0" err="1"/>
              <a:t>Phasellus</a:t>
            </a:r>
            <a:r>
              <a:rPr lang="en-US" dirty="0"/>
              <a:t> </a:t>
            </a:r>
          </a:p>
          <a:p>
            <a:pPr lvl="0"/>
            <a:r>
              <a:rPr lang="en-US" dirty="0" err="1"/>
              <a:t>Vestibulum</a:t>
            </a:r>
            <a:r>
              <a:rPr lang="en-US" dirty="0"/>
              <a:t> </a:t>
            </a:r>
            <a:r>
              <a:rPr lang="en-US" dirty="0" err="1"/>
              <a:t>laoreet</a:t>
            </a:r>
            <a:r>
              <a:rPr lang="en-US" dirty="0"/>
              <a:t> </a:t>
            </a:r>
            <a:r>
              <a:rPr lang="en-US" dirty="0" err="1"/>
              <a:t>elit</a:t>
            </a:r>
            <a:r>
              <a:rPr lang="en-US" dirty="0"/>
              <a:t> </a:t>
            </a:r>
            <a:r>
              <a:rPr lang="en-US" dirty="0" err="1"/>
              <a:t>sapien</a:t>
            </a:r>
            <a:r>
              <a:rPr lang="en-US" dirty="0"/>
              <a:t>, in </a:t>
            </a:r>
            <a:r>
              <a:rPr lang="en-US" dirty="0" err="1"/>
              <a:t>luctus</a:t>
            </a:r>
            <a:r>
              <a:rPr lang="en-US" dirty="0"/>
              <a:t> dui </a:t>
            </a:r>
            <a:r>
              <a:rPr lang="en-US" dirty="0" err="1"/>
              <a:t>ullamcorper</a:t>
            </a:r>
            <a:r>
              <a:rPr lang="en-US" dirty="0"/>
              <a:t> </a:t>
            </a:r>
            <a:r>
              <a:rPr lang="en-US" dirty="0" err="1"/>
              <a:t>eget</a:t>
            </a:r>
            <a:endParaRPr lang="en-US" dirty="0"/>
          </a:p>
          <a:p>
            <a:pPr lvl="0"/>
            <a:r>
              <a:rPr lang="en-US" dirty="0" err="1"/>
              <a:t>Cras</a:t>
            </a:r>
            <a:r>
              <a:rPr lang="en-US" dirty="0"/>
              <a:t> </a:t>
            </a:r>
            <a:r>
              <a:rPr lang="en-US" dirty="0" err="1"/>
              <a:t>congue</a:t>
            </a:r>
            <a:r>
              <a:rPr lang="en-US" dirty="0"/>
              <a:t>, </a:t>
            </a:r>
            <a:r>
              <a:rPr lang="en-US" dirty="0" err="1"/>
              <a:t>nisl</a:t>
            </a:r>
            <a:r>
              <a:rPr lang="en-US" dirty="0"/>
              <a:t> id </a:t>
            </a:r>
            <a:r>
              <a:rPr lang="en-US" dirty="0" err="1"/>
              <a:t>ornare</a:t>
            </a:r>
            <a:r>
              <a:rPr lang="en-US" dirty="0"/>
              <a:t> </a:t>
            </a:r>
            <a:r>
              <a:rPr lang="en-US" dirty="0" err="1"/>
              <a:t>venenatis</a:t>
            </a:r>
            <a:r>
              <a:rPr lang="en-US" dirty="0"/>
              <a:t>, </a:t>
            </a:r>
            <a:r>
              <a:rPr lang="en-US" dirty="0" err="1"/>
              <a:t>tortor</a:t>
            </a:r>
            <a:r>
              <a:rPr lang="en-US" dirty="0"/>
              <a:t> </a:t>
            </a:r>
            <a:r>
              <a:rPr lang="en-US" dirty="0" err="1"/>
              <a:t>enim</a:t>
            </a:r>
            <a:r>
              <a:rPr lang="en-US" dirty="0"/>
              <a:t> </a:t>
            </a:r>
            <a:r>
              <a:rPr lang="en-US" dirty="0" err="1"/>
              <a:t>rhoncus</a:t>
            </a:r>
            <a:r>
              <a:rPr lang="en-US" dirty="0"/>
              <a:t> </a:t>
            </a:r>
            <a:r>
              <a:rPr lang="en-US" dirty="0" err="1"/>
              <a:t>diam</a:t>
            </a:r>
            <a:r>
              <a:rPr lang="en-US" dirty="0"/>
              <a:t>, et </a:t>
            </a:r>
            <a:r>
              <a:rPr lang="en-US" dirty="0" err="1"/>
              <a:t>vulputate</a:t>
            </a:r>
            <a:r>
              <a:rPr lang="en-US" dirty="0"/>
              <a:t> </a:t>
            </a:r>
            <a:r>
              <a:rPr lang="en-US" dirty="0" err="1"/>
              <a:t>enim</a:t>
            </a:r>
            <a:r>
              <a:rPr lang="en-US" dirty="0"/>
              <a:t> </a:t>
            </a:r>
            <a:r>
              <a:rPr lang="en-US" dirty="0" err="1"/>
              <a:t>nulla</a:t>
            </a:r>
            <a:r>
              <a:rPr lang="en-US" dirty="0"/>
              <a:t> a </a:t>
            </a:r>
            <a:r>
              <a:rPr lang="en-US" dirty="0" err="1"/>
              <a:t>lectus</a:t>
            </a:r>
            <a:r>
              <a:rPr lang="en-US" dirty="0"/>
              <a:t>. </a:t>
            </a:r>
            <a:r>
              <a:rPr lang="en-US" dirty="0" err="1"/>
              <a:t>Aenean</a:t>
            </a:r>
            <a:r>
              <a:rPr lang="en-US" dirty="0"/>
              <a:t> </a:t>
            </a:r>
            <a:r>
              <a:rPr lang="en-US" dirty="0" err="1"/>
              <a:t>quis</a:t>
            </a:r>
            <a:r>
              <a:rPr lang="en-US" dirty="0"/>
              <a:t> </a:t>
            </a:r>
            <a:r>
              <a:rPr lang="en-US" dirty="0" err="1"/>
              <a:t>volutpat</a:t>
            </a:r>
            <a:r>
              <a:rPr lang="en-US" dirty="0"/>
              <a:t> </a:t>
            </a:r>
            <a:r>
              <a:rPr lang="en-US" dirty="0" err="1"/>
              <a:t>urna</a:t>
            </a:r>
            <a:r>
              <a:rPr lang="en-US" dirty="0"/>
              <a:t>.</a:t>
            </a:r>
          </a:p>
        </p:txBody>
      </p:sp>
      <p:sp>
        <p:nvSpPr>
          <p:cNvPr id="16" name="TextBox 15"/>
          <p:cNvSpPr txBox="1"/>
          <p:nvPr userDrawn="1"/>
        </p:nvSpPr>
        <p:spPr>
          <a:xfrm>
            <a:off x="2052638" y="6339552"/>
            <a:ext cx="3074632" cy="276999"/>
          </a:xfrm>
          <a:prstGeom prst="rect">
            <a:avLst/>
          </a:prstGeom>
          <a:noFill/>
        </p:spPr>
        <p:txBody>
          <a:bodyPr wrap="square" rtlCol="0" anchor="t">
            <a:spAutoFit/>
          </a:bodyPr>
          <a:lstStyle/>
          <a:p>
            <a:r>
              <a:rPr lang="en-US" sz="1200" dirty="0">
                <a:latin typeface="Myriad Pro"/>
                <a:cs typeface="Myriad Pro"/>
              </a:rPr>
              <a:t>Lawyers, Patent &amp; Trademark Agents</a:t>
            </a:r>
          </a:p>
        </p:txBody>
      </p:sp>
      <p:sp>
        <p:nvSpPr>
          <p:cNvPr id="17" name="TextBox 16"/>
          <p:cNvSpPr txBox="1"/>
          <p:nvPr userDrawn="1"/>
        </p:nvSpPr>
        <p:spPr>
          <a:xfrm>
            <a:off x="8726843" y="6339552"/>
            <a:ext cx="3074632" cy="276999"/>
          </a:xfrm>
          <a:prstGeom prst="rect">
            <a:avLst/>
          </a:prstGeom>
          <a:noFill/>
        </p:spPr>
        <p:txBody>
          <a:bodyPr wrap="square" rtlCol="0" anchor="t">
            <a:spAutoFit/>
          </a:bodyPr>
          <a:lstStyle/>
          <a:p>
            <a:pPr algn="r"/>
            <a:fld id="{474AD474-0C0A-224B-AE26-205F4973C953}" type="slidenum">
              <a:rPr lang="en-US" sz="1200" smtClean="0">
                <a:latin typeface="Myriad Pro"/>
                <a:cs typeface="Myriad Pro"/>
              </a:rPr>
              <a:pPr algn="r"/>
              <a:t>‹#›</a:t>
            </a:fld>
            <a:endParaRPr lang="en-US" sz="1200" dirty="0">
              <a:latin typeface="Myriad Pro"/>
              <a:cs typeface="Myriad Pro"/>
            </a:endParaRPr>
          </a:p>
        </p:txBody>
      </p:sp>
      <p:sp>
        <p:nvSpPr>
          <p:cNvPr id="3" name="Picture Placeholder 2"/>
          <p:cNvSpPr>
            <a:spLocks noGrp="1"/>
          </p:cNvSpPr>
          <p:nvPr>
            <p:ph type="pic" sz="quarter" idx="17"/>
          </p:nvPr>
        </p:nvSpPr>
        <p:spPr>
          <a:xfrm>
            <a:off x="390525" y="666749"/>
            <a:ext cx="4194175" cy="5501821"/>
          </a:xfrm>
          <a:prstGeom prst="rect">
            <a:avLst/>
          </a:prstGeom>
          <a:solidFill>
            <a:srgbClr val="FFFFFF"/>
          </a:solidFill>
        </p:spPr>
        <p:txBody>
          <a:bodyPr vert="horz"/>
          <a:lstStyle>
            <a:lvl1pPr marL="0" indent="0">
              <a:buNone/>
              <a:defRPr sz="1600" baseline="0"/>
            </a:lvl1pPr>
          </a:lstStyle>
          <a:p>
            <a:endParaRPr lang="en-US" dirty="0"/>
          </a:p>
        </p:txBody>
      </p:sp>
    </p:spTree>
    <p:extLst>
      <p:ext uri="{BB962C8B-B14F-4D97-AF65-F5344CB8AC3E}">
        <p14:creationId xmlns:p14="http://schemas.microsoft.com/office/powerpoint/2010/main" val="3450174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Layout Image on Right Side">
    <p:spTree>
      <p:nvGrpSpPr>
        <p:cNvPr id="1" name=""/>
        <p:cNvGrpSpPr/>
        <p:nvPr/>
      </p:nvGrpSpPr>
      <p:grpSpPr>
        <a:xfrm>
          <a:off x="0" y="0"/>
          <a:ext cx="0" cy="0"/>
          <a:chOff x="0" y="0"/>
          <a:chExt cx="0" cy="0"/>
        </a:xfrm>
      </p:grpSpPr>
      <p:pic>
        <p:nvPicPr>
          <p:cNvPr id="5" name="Picture 4"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210" y="6124913"/>
            <a:ext cx="1038457" cy="696262"/>
          </a:xfrm>
          <a:prstGeom prst="rect">
            <a:avLst/>
          </a:prstGeom>
        </p:spPr>
      </p:pic>
      <p:sp>
        <p:nvSpPr>
          <p:cNvPr id="8" name="Title 1"/>
          <p:cNvSpPr>
            <a:spLocks noGrp="1"/>
          </p:cNvSpPr>
          <p:nvPr>
            <p:ph type="title" hasCustomPrompt="1"/>
          </p:nvPr>
        </p:nvSpPr>
        <p:spPr>
          <a:xfrm>
            <a:off x="2052638" y="692150"/>
            <a:ext cx="6840537" cy="640543"/>
          </a:xfrm>
          <a:prstGeom prst="rect">
            <a:avLst/>
          </a:prstGeom>
        </p:spPr>
        <p:txBody>
          <a:bodyPr anchor="t">
            <a:normAutofit/>
          </a:bodyPr>
          <a:lstStyle>
            <a:lvl1pPr>
              <a:defRPr sz="3400" baseline="0">
                <a:latin typeface="Rotation LT Std Roman"/>
                <a:cs typeface="Rotation LT Std Roman"/>
              </a:defRPr>
            </a:lvl1pPr>
          </a:lstStyle>
          <a:p>
            <a:r>
              <a:rPr lang="en-CA" dirty="0"/>
              <a:t>Title or headline goes here</a:t>
            </a:r>
            <a:endParaRPr lang="en-US" dirty="0"/>
          </a:p>
        </p:txBody>
      </p:sp>
      <p:sp>
        <p:nvSpPr>
          <p:cNvPr id="9" name="Text Placeholder 2"/>
          <p:cNvSpPr>
            <a:spLocks noGrp="1"/>
          </p:cNvSpPr>
          <p:nvPr>
            <p:ph type="body" sz="quarter" idx="13" hasCustomPrompt="1"/>
          </p:nvPr>
        </p:nvSpPr>
        <p:spPr>
          <a:xfrm>
            <a:off x="2052639" y="1598867"/>
            <a:ext cx="5579456" cy="1164905"/>
          </a:xfrm>
          <a:prstGeom prst="rect">
            <a:avLst/>
          </a:prstGeom>
        </p:spPr>
        <p:txBody>
          <a:bodyPr vert="horz" lIns="0" bIns="0">
            <a:normAutofit/>
          </a:bodyPr>
          <a:lstStyle>
            <a:lvl1pPr marL="0" indent="0">
              <a:buFont typeface="Arial"/>
              <a:buNone/>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here.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vel</a:t>
            </a:r>
            <a:r>
              <a:rPr lang="en-US" dirty="0"/>
              <a:t> </a:t>
            </a:r>
            <a:r>
              <a:rPr lang="en-US" dirty="0" err="1"/>
              <a:t>lectus</a:t>
            </a:r>
            <a:r>
              <a:rPr lang="en-US" dirty="0"/>
              <a:t> </a:t>
            </a:r>
            <a:r>
              <a:rPr lang="en-US" dirty="0" err="1"/>
              <a:t>nec</a:t>
            </a:r>
            <a:r>
              <a:rPr lang="en-US" dirty="0"/>
              <a:t> </a:t>
            </a:r>
            <a:r>
              <a:rPr lang="en-US" dirty="0" err="1"/>
              <a:t>erat</a:t>
            </a:r>
            <a:r>
              <a:rPr lang="en-US" dirty="0"/>
              <a:t> </a:t>
            </a:r>
            <a:r>
              <a:rPr lang="en-US" dirty="0" err="1"/>
              <a:t>convallis</a:t>
            </a:r>
            <a:r>
              <a:rPr lang="en-US" dirty="0"/>
              <a:t> </a:t>
            </a:r>
            <a:r>
              <a:rPr lang="en-US" dirty="0" err="1"/>
              <a:t>pretium</a:t>
            </a:r>
            <a:r>
              <a:rPr lang="en-US" dirty="0"/>
              <a:t> vel. </a:t>
            </a:r>
          </a:p>
        </p:txBody>
      </p:sp>
      <p:sp>
        <p:nvSpPr>
          <p:cNvPr id="12" name="Text Placeholder 2"/>
          <p:cNvSpPr>
            <a:spLocks noGrp="1"/>
          </p:cNvSpPr>
          <p:nvPr>
            <p:ph type="body" sz="quarter" idx="16" hasCustomPrompt="1"/>
          </p:nvPr>
        </p:nvSpPr>
        <p:spPr>
          <a:xfrm>
            <a:off x="2052639" y="2951601"/>
            <a:ext cx="5583810" cy="3219928"/>
          </a:xfrm>
          <a:prstGeom prst="rect">
            <a:avLst/>
          </a:prstGeom>
        </p:spPr>
        <p:txBody>
          <a:bodyPr vert="horz" lIns="0" bIns="0">
            <a:normAutofit/>
          </a:bodyPr>
          <a:lstStyle>
            <a:lvl1pPr marL="342900" indent="-342900">
              <a:buFont typeface="Arial"/>
              <a:buChar char="•"/>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a:t>
            </a:r>
            <a:r>
              <a:rPr lang="en-US" dirty="0" err="1"/>
              <a:t>ras</a:t>
            </a:r>
            <a:r>
              <a:rPr lang="en-US" dirty="0"/>
              <a:t> </a:t>
            </a:r>
            <a:r>
              <a:rPr lang="en-US" dirty="0" err="1"/>
              <a:t>congue</a:t>
            </a:r>
            <a:r>
              <a:rPr lang="en-US" dirty="0"/>
              <a:t>, </a:t>
            </a:r>
            <a:r>
              <a:rPr lang="en-US" dirty="0" err="1"/>
              <a:t>nisl</a:t>
            </a:r>
            <a:r>
              <a:rPr lang="en-US" dirty="0"/>
              <a:t> </a:t>
            </a:r>
          </a:p>
          <a:p>
            <a:pPr lvl="0"/>
            <a:r>
              <a:rPr lang="en-US" dirty="0" err="1"/>
              <a:t>Curabitur</a:t>
            </a:r>
            <a:r>
              <a:rPr lang="en-US" dirty="0"/>
              <a:t> </a:t>
            </a:r>
            <a:r>
              <a:rPr lang="en-US" dirty="0" err="1"/>
              <a:t>sem</a:t>
            </a:r>
            <a:r>
              <a:rPr lang="en-US" dirty="0"/>
              <a:t> </a:t>
            </a:r>
            <a:r>
              <a:rPr lang="en-US" dirty="0" err="1"/>
              <a:t>leo</a:t>
            </a:r>
            <a:r>
              <a:rPr lang="en-US" dirty="0"/>
              <a:t>, </a:t>
            </a:r>
            <a:r>
              <a:rPr lang="en-US" dirty="0" err="1"/>
              <a:t>pellentesque</a:t>
            </a:r>
            <a:r>
              <a:rPr lang="en-US" dirty="0"/>
              <a:t> </a:t>
            </a:r>
            <a:r>
              <a:rPr lang="en-US" dirty="0" err="1"/>
              <a:t>egestas</a:t>
            </a:r>
            <a:r>
              <a:rPr lang="en-US" dirty="0"/>
              <a:t> dui </a:t>
            </a:r>
            <a:r>
              <a:rPr lang="en-US" dirty="0" err="1"/>
              <a:t>mollis</a:t>
            </a:r>
            <a:r>
              <a:rPr lang="en-US" dirty="0"/>
              <a:t>, </a:t>
            </a:r>
            <a:r>
              <a:rPr lang="en-US" dirty="0" err="1"/>
              <a:t>dapibus</a:t>
            </a:r>
            <a:r>
              <a:rPr lang="en-US" dirty="0"/>
              <a:t> </a:t>
            </a:r>
            <a:r>
              <a:rPr lang="en-US" dirty="0" err="1"/>
              <a:t>pharetra</a:t>
            </a:r>
            <a:r>
              <a:rPr lang="en-US" dirty="0"/>
              <a:t> </a:t>
            </a:r>
            <a:r>
              <a:rPr lang="en-US" dirty="0" err="1"/>
              <a:t>eros</a:t>
            </a:r>
            <a:r>
              <a:rPr lang="en-US" dirty="0"/>
              <a:t>. </a:t>
            </a:r>
            <a:r>
              <a:rPr lang="en-US" dirty="0" err="1"/>
              <a:t>Phasellus</a:t>
            </a:r>
            <a:r>
              <a:rPr lang="en-US" dirty="0"/>
              <a:t> </a:t>
            </a:r>
          </a:p>
          <a:p>
            <a:pPr lvl="0"/>
            <a:r>
              <a:rPr lang="en-US" dirty="0" err="1"/>
              <a:t>Vestibulum</a:t>
            </a:r>
            <a:r>
              <a:rPr lang="en-US" dirty="0"/>
              <a:t> </a:t>
            </a:r>
            <a:r>
              <a:rPr lang="en-US" dirty="0" err="1"/>
              <a:t>laoreet</a:t>
            </a:r>
            <a:r>
              <a:rPr lang="en-US" dirty="0"/>
              <a:t> </a:t>
            </a:r>
            <a:r>
              <a:rPr lang="en-US" dirty="0" err="1"/>
              <a:t>elit</a:t>
            </a:r>
            <a:r>
              <a:rPr lang="en-US" dirty="0"/>
              <a:t> </a:t>
            </a:r>
            <a:r>
              <a:rPr lang="en-US" dirty="0" err="1"/>
              <a:t>sapien</a:t>
            </a:r>
            <a:r>
              <a:rPr lang="en-US" dirty="0"/>
              <a:t>, in </a:t>
            </a:r>
            <a:r>
              <a:rPr lang="en-US" dirty="0" err="1"/>
              <a:t>luctus</a:t>
            </a:r>
            <a:r>
              <a:rPr lang="en-US" dirty="0"/>
              <a:t> dui </a:t>
            </a:r>
            <a:r>
              <a:rPr lang="en-US" dirty="0" err="1"/>
              <a:t>ullamcorper</a:t>
            </a:r>
            <a:r>
              <a:rPr lang="en-US" dirty="0"/>
              <a:t> </a:t>
            </a:r>
            <a:r>
              <a:rPr lang="en-US" dirty="0" err="1"/>
              <a:t>eget</a:t>
            </a:r>
            <a:endParaRPr lang="en-US" dirty="0"/>
          </a:p>
          <a:p>
            <a:pPr lvl="0"/>
            <a:r>
              <a:rPr lang="en-US" dirty="0" err="1"/>
              <a:t>Cras</a:t>
            </a:r>
            <a:r>
              <a:rPr lang="en-US" dirty="0"/>
              <a:t> </a:t>
            </a:r>
            <a:r>
              <a:rPr lang="en-US" dirty="0" err="1"/>
              <a:t>congue</a:t>
            </a:r>
            <a:r>
              <a:rPr lang="en-US" dirty="0"/>
              <a:t>, </a:t>
            </a:r>
            <a:r>
              <a:rPr lang="en-US" dirty="0" err="1"/>
              <a:t>nisl</a:t>
            </a:r>
            <a:r>
              <a:rPr lang="en-US" dirty="0"/>
              <a:t> id </a:t>
            </a:r>
            <a:r>
              <a:rPr lang="en-US" dirty="0" err="1"/>
              <a:t>ornare</a:t>
            </a:r>
            <a:r>
              <a:rPr lang="en-US" dirty="0"/>
              <a:t> </a:t>
            </a:r>
            <a:r>
              <a:rPr lang="en-US" dirty="0" err="1"/>
              <a:t>venenatis</a:t>
            </a:r>
            <a:r>
              <a:rPr lang="en-US" dirty="0"/>
              <a:t>, </a:t>
            </a:r>
            <a:r>
              <a:rPr lang="en-US" dirty="0" err="1"/>
              <a:t>tortor</a:t>
            </a:r>
            <a:r>
              <a:rPr lang="en-US" dirty="0"/>
              <a:t> </a:t>
            </a:r>
            <a:r>
              <a:rPr lang="en-US" dirty="0" err="1"/>
              <a:t>enim</a:t>
            </a:r>
            <a:r>
              <a:rPr lang="en-US" dirty="0"/>
              <a:t> </a:t>
            </a:r>
            <a:r>
              <a:rPr lang="en-US" dirty="0" err="1"/>
              <a:t>rhoncus</a:t>
            </a:r>
            <a:r>
              <a:rPr lang="en-US" dirty="0"/>
              <a:t> </a:t>
            </a:r>
            <a:r>
              <a:rPr lang="en-US" dirty="0" err="1"/>
              <a:t>diam</a:t>
            </a:r>
            <a:endParaRPr lang="en-US" dirty="0"/>
          </a:p>
        </p:txBody>
      </p:sp>
      <p:sp>
        <p:nvSpPr>
          <p:cNvPr id="17" name="TextBox 16"/>
          <p:cNvSpPr txBox="1"/>
          <p:nvPr userDrawn="1"/>
        </p:nvSpPr>
        <p:spPr>
          <a:xfrm>
            <a:off x="2052638" y="6339552"/>
            <a:ext cx="3074632" cy="276999"/>
          </a:xfrm>
          <a:prstGeom prst="rect">
            <a:avLst/>
          </a:prstGeom>
          <a:noFill/>
        </p:spPr>
        <p:txBody>
          <a:bodyPr wrap="square" rtlCol="0" anchor="t">
            <a:spAutoFit/>
          </a:bodyPr>
          <a:lstStyle/>
          <a:p>
            <a:r>
              <a:rPr lang="en-US" sz="1200" dirty="0">
                <a:latin typeface="Myriad Pro"/>
                <a:cs typeface="Myriad Pro"/>
              </a:rPr>
              <a:t>Lawyers, Patent &amp; Trademark Agents</a:t>
            </a:r>
          </a:p>
        </p:txBody>
      </p:sp>
      <p:sp>
        <p:nvSpPr>
          <p:cNvPr id="18" name="TextBox 17"/>
          <p:cNvSpPr txBox="1"/>
          <p:nvPr userDrawn="1"/>
        </p:nvSpPr>
        <p:spPr>
          <a:xfrm>
            <a:off x="8726843" y="6339552"/>
            <a:ext cx="3074632" cy="276999"/>
          </a:xfrm>
          <a:prstGeom prst="rect">
            <a:avLst/>
          </a:prstGeom>
          <a:noFill/>
        </p:spPr>
        <p:txBody>
          <a:bodyPr wrap="square" rtlCol="0" anchor="t">
            <a:spAutoFit/>
          </a:bodyPr>
          <a:lstStyle/>
          <a:p>
            <a:pPr algn="r"/>
            <a:fld id="{474AD474-0C0A-224B-AE26-205F4973C953}" type="slidenum">
              <a:rPr lang="en-US" sz="1200" smtClean="0">
                <a:latin typeface="Myriad Pro"/>
                <a:cs typeface="Myriad Pro"/>
              </a:rPr>
              <a:pPr algn="r"/>
              <a:t>‹#›</a:t>
            </a:fld>
            <a:endParaRPr lang="en-US" sz="1200" dirty="0">
              <a:latin typeface="Myriad Pro"/>
              <a:cs typeface="Myriad Pro"/>
            </a:endParaRPr>
          </a:p>
        </p:txBody>
      </p:sp>
      <p:sp>
        <p:nvSpPr>
          <p:cNvPr id="11" name="Picture Placeholder 2"/>
          <p:cNvSpPr>
            <a:spLocks noGrp="1"/>
          </p:cNvSpPr>
          <p:nvPr>
            <p:ph type="pic" sz="quarter" idx="17"/>
          </p:nvPr>
        </p:nvSpPr>
        <p:spPr>
          <a:xfrm>
            <a:off x="8129392" y="1596571"/>
            <a:ext cx="3672083" cy="4572000"/>
          </a:xfrm>
          <a:prstGeom prst="rect">
            <a:avLst/>
          </a:prstGeom>
          <a:solidFill>
            <a:srgbClr val="FFFFFF"/>
          </a:solidFill>
        </p:spPr>
        <p:txBody>
          <a:bodyPr vert="horz"/>
          <a:lstStyle>
            <a:lvl1pPr marL="0" indent="0">
              <a:buNone/>
              <a:defRPr sz="1600" baseline="0"/>
            </a:lvl1pPr>
          </a:lstStyle>
          <a:p>
            <a:endParaRPr lang="en-US" dirty="0"/>
          </a:p>
        </p:txBody>
      </p:sp>
    </p:spTree>
    <p:extLst>
      <p:ext uri="{BB962C8B-B14F-4D97-AF65-F5344CB8AC3E}">
        <p14:creationId xmlns:p14="http://schemas.microsoft.com/office/powerpoint/2010/main" val="143753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Layout with Chart">
    <p:spTree>
      <p:nvGrpSpPr>
        <p:cNvPr id="1" name=""/>
        <p:cNvGrpSpPr/>
        <p:nvPr/>
      </p:nvGrpSpPr>
      <p:grpSpPr>
        <a:xfrm>
          <a:off x="0" y="0"/>
          <a:ext cx="0" cy="0"/>
          <a:chOff x="0" y="0"/>
          <a:chExt cx="0" cy="0"/>
        </a:xfrm>
      </p:grpSpPr>
      <p:pic>
        <p:nvPicPr>
          <p:cNvPr id="6" name="Picture 5"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210" y="6124913"/>
            <a:ext cx="1038457" cy="696262"/>
          </a:xfrm>
          <a:prstGeom prst="rect">
            <a:avLst/>
          </a:prstGeom>
        </p:spPr>
      </p:pic>
      <p:sp>
        <p:nvSpPr>
          <p:cNvPr id="9" name="Title 1"/>
          <p:cNvSpPr>
            <a:spLocks noGrp="1"/>
          </p:cNvSpPr>
          <p:nvPr>
            <p:ph type="title" hasCustomPrompt="1"/>
          </p:nvPr>
        </p:nvSpPr>
        <p:spPr>
          <a:xfrm>
            <a:off x="2052638" y="692150"/>
            <a:ext cx="6840537" cy="640543"/>
          </a:xfrm>
          <a:prstGeom prst="rect">
            <a:avLst/>
          </a:prstGeom>
        </p:spPr>
        <p:txBody>
          <a:bodyPr anchor="t">
            <a:normAutofit/>
          </a:bodyPr>
          <a:lstStyle>
            <a:lvl1pPr>
              <a:defRPr sz="3400" baseline="0">
                <a:latin typeface="Rotation LT Std Roman"/>
                <a:cs typeface="Rotation LT Std Roman"/>
              </a:defRPr>
            </a:lvl1pPr>
          </a:lstStyle>
          <a:p>
            <a:r>
              <a:rPr lang="en-CA" dirty="0"/>
              <a:t>Title or headline goes here</a:t>
            </a:r>
            <a:endParaRPr lang="en-US" dirty="0"/>
          </a:p>
        </p:txBody>
      </p:sp>
      <p:sp>
        <p:nvSpPr>
          <p:cNvPr id="10" name="Text Placeholder 2"/>
          <p:cNvSpPr>
            <a:spLocks noGrp="1"/>
          </p:cNvSpPr>
          <p:nvPr>
            <p:ph type="body" sz="quarter" idx="13" hasCustomPrompt="1"/>
          </p:nvPr>
        </p:nvSpPr>
        <p:spPr>
          <a:xfrm>
            <a:off x="2052639" y="1598867"/>
            <a:ext cx="6840538" cy="1164905"/>
          </a:xfrm>
          <a:prstGeom prst="rect">
            <a:avLst/>
          </a:prstGeom>
        </p:spPr>
        <p:txBody>
          <a:bodyPr vert="horz" lIns="0" bIns="0">
            <a:normAutofit/>
          </a:bodyPr>
          <a:lstStyle>
            <a:lvl1pPr marL="0" indent="0">
              <a:buFont typeface="Arial"/>
              <a:buNone/>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here.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vel</a:t>
            </a:r>
            <a:r>
              <a:rPr lang="en-US" dirty="0"/>
              <a:t> </a:t>
            </a:r>
            <a:r>
              <a:rPr lang="en-US" dirty="0" err="1"/>
              <a:t>lectus</a:t>
            </a:r>
            <a:r>
              <a:rPr lang="en-US" dirty="0"/>
              <a:t> </a:t>
            </a:r>
            <a:r>
              <a:rPr lang="en-US" dirty="0" err="1"/>
              <a:t>nec</a:t>
            </a:r>
            <a:r>
              <a:rPr lang="en-US" dirty="0"/>
              <a:t> </a:t>
            </a:r>
            <a:r>
              <a:rPr lang="en-US" dirty="0" err="1"/>
              <a:t>erat</a:t>
            </a:r>
            <a:r>
              <a:rPr lang="en-US" dirty="0"/>
              <a:t>. </a:t>
            </a:r>
          </a:p>
          <a:p>
            <a:pPr lvl="0"/>
            <a:r>
              <a:rPr lang="en-US" dirty="0"/>
              <a:t>Place your chart under this text box.</a:t>
            </a:r>
          </a:p>
        </p:txBody>
      </p:sp>
      <p:sp>
        <p:nvSpPr>
          <p:cNvPr id="15" name="TextBox 14"/>
          <p:cNvSpPr txBox="1"/>
          <p:nvPr userDrawn="1"/>
        </p:nvSpPr>
        <p:spPr>
          <a:xfrm>
            <a:off x="2052638" y="6339552"/>
            <a:ext cx="3074632" cy="276999"/>
          </a:xfrm>
          <a:prstGeom prst="rect">
            <a:avLst/>
          </a:prstGeom>
          <a:noFill/>
        </p:spPr>
        <p:txBody>
          <a:bodyPr wrap="square" rtlCol="0" anchor="t">
            <a:spAutoFit/>
          </a:bodyPr>
          <a:lstStyle/>
          <a:p>
            <a:r>
              <a:rPr lang="en-US" sz="1200" dirty="0">
                <a:latin typeface="Myriad Pro"/>
                <a:cs typeface="Myriad Pro"/>
              </a:rPr>
              <a:t>Lawyers, Patent &amp; Trademark Agents</a:t>
            </a:r>
          </a:p>
        </p:txBody>
      </p:sp>
      <p:sp>
        <p:nvSpPr>
          <p:cNvPr id="16" name="TextBox 15"/>
          <p:cNvSpPr txBox="1"/>
          <p:nvPr userDrawn="1"/>
        </p:nvSpPr>
        <p:spPr>
          <a:xfrm>
            <a:off x="8726843" y="6339552"/>
            <a:ext cx="3074632" cy="276999"/>
          </a:xfrm>
          <a:prstGeom prst="rect">
            <a:avLst/>
          </a:prstGeom>
          <a:noFill/>
        </p:spPr>
        <p:txBody>
          <a:bodyPr wrap="square" rtlCol="0" anchor="t">
            <a:spAutoFit/>
          </a:bodyPr>
          <a:lstStyle/>
          <a:p>
            <a:pPr algn="r"/>
            <a:fld id="{474AD474-0C0A-224B-AE26-205F4973C953}" type="slidenum">
              <a:rPr lang="en-US" sz="1200" smtClean="0">
                <a:latin typeface="Myriad Pro"/>
                <a:cs typeface="Myriad Pro"/>
              </a:rPr>
              <a:pPr algn="r"/>
              <a:t>‹#›</a:t>
            </a:fld>
            <a:endParaRPr lang="en-US" sz="1200" dirty="0">
              <a:latin typeface="Myriad Pro"/>
              <a:cs typeface="Myriad Pro"/>
            </a:endParaRPr>
          </a:p>
        </p:txBody>
      </p:sp>
    </p:spTree>
    <p:extLst>
      <p:ext uri="{BB962C8B-B14F-4D97-AF65-F5344CB8AC3E}">
        <p14:creationId xmlns:p14="http://schemas.microsoft.com/office/powerpoint/2010/main" val="1212870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Layout Image">
    <p:spTree>
      <p:nvGrpSpPr>
        <p:cNvPr id="1" name=""/>
        <p:cNvGrpSpPr/>
        <p:nvPr/>
      </p:nvGrpSpPr>
      <p:grpSpPr>
        <a:xfrm>
          <a:off x="0" y="0"/>
          <a:ext cx="0" cy="0"/>
          <a:chOff x="0" y="0"/>
          <a:chExt cx="0" cy="0"/>
        </a:xfrm>
      </p:grpSpPr>
      <p:pic>
        <p:nvPicPr>
          <p:cNvPr id="6" name="Picture 5"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210" y="6124913"/>
            <a:ext cx="1038457" cy="696262"/>
          </a:xfrm>
          <a:prstGeom prst="rect">
            <a:avLst/>
          </a:prstGeom>
        </p:spPr>
      </p:pic>
      <p:sp>
        <p:nvSpPr>
          <p:cNvPr id="9" name="Title 1"/>
          <p:cNvSpPr>
            <a:spLocks noGrp="1"/>
          </p:cNvSpPr>
          <p:nvPr>
            <p:ph type="title" hasCustomPrompt="1"/>
          </p:nvPr>
        </p:nvSpPr>
        <p:spPr>
          <a:xfrm>
            <a:off x="2052638" y="692150"/>
            <a:ext cx="6840537" cy="640543"/>
          </a:xfrm>
          <a:prstGeom prst="rect">
            <a:avLst/>
          </a:prstGeom>
        </p:spPr>
        <p:txBody>
          <a:bodyPr anchor="t">
            <a:normAutofit/>
          </a:bodyPr>
          <a:lstStyle>
            <a:lvl1pPr>
              <a:defRPr sz="3400" baseline="0">
                <a:latin typeface="Rotation LT Std Roman"/>
                <a:cs typeface="Rotation LT Std Roman"/>
              </a:defRPr>
            </a:lvl1pPr>
          </a:lstStyle>
          <a:p>
            <a:r>
              <a:rPr lang="en-CA" dirty="0"/>
              <a:t>Title or headline goes here</a:t>
            </a:r>
            <a:endParaRPr lang="en-US" dirty="0"/>
          </a:p>
        </p:txBody>
      </p:sp>
      <p:sp>
        <p:nvSpPr>
          <p:cNvPr id="14" name="TextBox 13"/>
          <p:cNvSpPr txBox="1"/>
          <p:nvPr userDrawn="1"/>
        </p:nvSpPr>
        <p:spPr>
          <a:xfrm>
            <a:off x="2052638" y="6339552"/>
            <a:ext cx="3074632" cy="276999"/>
          </a:xfrm>
          <a:prstGeom prst="rect">
            <a:avLst/>
          </a:prstGeom>
          <a:noFill/>
        </p:spPr>
        <p:txBody>
          <a:bodyPr wrap="square" rtlCol="0" anchor="t">
            <a:spAutoFit/>
          </a:bodyPr>
          <a:lstStyle/>
          <a:p>
            <a:r>
              <a:rPr lang="en-US" sz="1200" dirty="0">
                <a:latin typeface="Myriad Pro"/>
                <a:cs typeface="Myriad Pro"/>
              </a:rPr>
              <a:t>Lawyers, Patent &amp; Trademark Agents</a:t>
            </a:r>
          </a:p>
        </p:txBody>
      </p:sp>
      <p:sp>
        <p:nvSpPr>
          <p:cNvPr id="15" name="TextBox 14"/>
          <p:cNvSpPr txBox="1"/>
          <p:nvPr userDrawn="1"/>
        </p:nvSpPr>
        <p:spPr>
          <a:xfrm>
            <a:off x="8726843" y="6339552"/>
            <a:ext cx="3074632" cy="276999"/>
          </a:xfrm>
          <a:prstGeom prst="rect">
            <a:avLst/>
          </a:prstGeom>
          <a:noFill/>
        </p:spPr>
        <p:txBody>
          <a:bodyPr wrap="square" rtlCol="0" anchor="t">
            <a:spAutoFit/>
          </a:bodyPr>
          <a:lstStyle/>
          <a:p>
            <a:pPr algn="r"/>
            <a:fld id="{474AD474-0C0A-224B-AE26-205F4973C953}" type="slidenum">
              <a:rPr lang="en-US" sz="1200" smtClean="0">
                <a:latin typeface="Myriad Pro"/>
                <a:cs typeface="Myriad Pro"/>
              </a:rPr>
              <a:pPr algn="r"/>
              <a:t>‹#›</a:t>
            </a:fld>
            <a:endParaRPr lang="en-US" sz="1200" dirty="0">
              <a:latin typeface="Myriad Pro"/>
              <a:cs typeface="Myriad Pro"/>
            </a:endParaRPr>
          </a:p>
        </p:txBody>
      </p:sp>
      <p:sp>
        <p:nvSpPr>
          <p:cNvPr id="8" name="Picture Placeholder 2"/>
          <p:cNvSpPr>
            <a:spLocks noGrp="1"/>
          </p:cNvSpPr>
          <p:nvPr>
            <p:ph type="pic" sz="quarter" idx="17"/>
          </p:nvPr>
        </p:nvSpPr>
        <p:spPr>
          <a:xfrm>
            <a:off x="2052638" y="1587598"/>
            <a:ext cx="7361237" cy="4354415"/>
          </a:xfrm>
          <a:prstGeom prst="rect">
            <a:avLst/>
          </a:prstGeom>
          <a:solidFill>
            <a:srgbClr val="FFFFFF"/>
          </a:solidFill>
        </p:spPr>
        <p:txBody>
          <a:bodyPr vert="horz"/>
          <a:lstStyle>
            <a:lvl1pPr marL="0" indent="0">
              <a:buNone/>
              <a:defRPr sz="1600" baseline="0"/>
            </a:lvl1pPr>
          </a:lstStyle>
          <a:p>
            <a:endParaRPr lang="en-US" dirty="0"/>
          </a:p>
        </p:txBody>
      </p:sp>
    </p:spTree>
    <p:extLst>
      <p:ext uri="{BB962C8B-B14F-4D97-AF65-F5344CB8AC3E}">
        <p14:creationId xmlns:p14="http://schemas.microsoft.com/office/powerpoint/2010/main" val="2898254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Rectangle 9"/>
          <p:cNvSpPr/>
          <p:nvPr userDrawn="1"/>
        </p:nvSpPr>
        <p:spPr>
          <a:xfrm>
            <a:off x="2052638" y="4616602"/>
            <a:ext cx="8182209" cy="1902059"/>
          </a:xfrm>
          <a:prstGeom prst="rect">
            <a:avLst/>
          </a:prstGeom>
        </p:spPr>
        <p:txBody>
          <a:bodyPr wrap="square">
            <a:spAutoFit/>
          </a:bodyPr>
          <a:lstStyle/>
          <a:p>
            <a:pPr marL="0" indent="0">
              <a:lnSpc>
                <a:spcPct val="130000"/>
              </a:lnSpc>
              <a:buNone/>
            </a:pPr>
            <a:r>
              <a:rPr lang="en-US" sz="2400" b="0" i="0" dirty="0">
                <a:solidFill>
                  <a:schemeClr val="tx1">
                    <a:lumMod val="95000"/>
                    <a:lumOff val="5000"/>
                  </a:schemeClr>
                </a:solidFill>
                <a:latin typeface="Myriad Pro"/>
                <a:cs typeface="Myriad Pro"/>
              </a:rPr>
              <a:t>Deeth Williams Wall LLP</a:t>
            </a:r>
          </a:p>
          <a:p>
            <a:pPr marL="0" marR="0" indent="0" algn="l" defTabSz="914400" rtl="0" eaLnBrk="1" fontAlgn="auto" latinLnBrk="0" hangingPunct="1">
              <a:lnSpc>
                <a:spcPct val="130000"/>
              </a:lnSpc>
              <a:spcBef>
                <a:spcPts val="0"/>
              </a:spcBef>
              <a:spcAft>
                <a:spcPts val="0"/>
              </a:spcAft>
              <a:buClrTx/>
              <a:buSzTx/>
              <a:buFontTx/>
              <a:buNone/>
              <a:tabLst/>
              <a:defRPr/>
            </a:pPr>
            <a:r>
              <a:rPr lang="en-US" sz="2400" b="0" i="0" baseline="30000" dirty="0">
                <a:latin typeface="Myriad Pro Light"/>
                <a:cs typeface="Myriad Pro Light"/>
              </a:rPr>
              <a:t>Lawyers, Patent &amp; Trademark Agents</a:t>
            </a:r>
          </a:p>
          <a:p>
            <a:pPr marL="0" marR="0" indent="0" algn="l" defTabSz="914400" rtl="0" eaLnBrk="1" fontAlgn="auto" latinLnBrk="0" hangingPunct="1">
              <a:lnSpc>
                <a:spcPct val="130000"/>
              </a:lnSpc>
              <a:spcBef>
                <a:spcPts val="0"/>
              </a:spcBef>
              <a:spcAft>
                <a:spcPts val="0"/>
              </a:spcAft>
              <a:buClrTx/>
              <a:buSzTx/>
              <a:buFontTx/>
              <a:buNone/>
              <a:tabLst/>
              <a:defRPr/>
            </a:pPr>
            <a:endParaRPr lang="en-US" sz="2400" b="0" i="0" baseline="30000" dirty="0">
              <a:latin typeface="Myriad Pro Light"/>
              <a:cs typeface="Myriad Pro Light"/>
            </a:endParaRPr>
          </a:p>
          <a:p>
            <a:pPr marL="0" marR="0" indent="0" algn="l" defTabSz="914400" rtl="0" eaLnBrk="1" fontAlgn="auto" latinLnBrk="0" hangingPunct="1">
              <a:lnSpc>
                <a:spcPct val="130000"/>
              </a:lnSpc>
              <a:spcBef>
                <a:spcPts val="0"/>
              </a:spcBef>
              <a:spcAft>
                <a:spcPts val="0"/>
              </a:spcAft>
              <a:buClrTx/>
              <a:buSzTx/>
              <a:buFontTx/>
              <a:buNone/>
              <a:tabLst/>
              <a:defRPr/>
            </a:pPr>
            <a:r>
              <a:rPr lang="en-US" sz="2400" b="1" i="0" baseline="30000" dirty="0">
                <a:latin typeface="Myriad Pro"/>
                <a:cs typeface="Myriad Pro"/>
              </a:rPr>
              <a:t>DWW.com</a:t>
            </a:r>
          </a:p>
          <a:p>
            <a:pPr marL="0" indent="0">
              <a:buNone/>
            </a:pPr>
            <a:endParaRPr lang="en-US" sz="2400" b="0" i="0" dirty="0">
              <a:solidFill>
                <a:schemeClr val="tx1">
                  <a:lumMod val="95000"/>
                  <a:lumOff val="5000"/>
                </a:schemeClr>
              </a:solidFill>
              <a:latin typeface="Myriad Pro Light"/>
              <a:cs typeface="Myriad Pro Light"/>
            </a:endParaRPr>
          </a:p>
        </p:txBody>
      </p:sp>
      <p:pic>
        <p:nvPicPr>
          <p:cNvPr id="11" name="Picture 10"/>
          <p:cNvPicPr>
            <a:picLocks noChangeAspect="1"/>
          </p:cNvPicPr>
          <p:nvPr userDrawn="1"/>
        </p:nvPicPr>
        <p:blipFill>
          <a:blip r:embed="rId2"/>
          <a:stretch>
            <a:fillRect/>
          </a:stretch>
        </p:blipFill>
        <p:spPr>
          <a:xfrm>
            <a:off x="448273" y="6265410"/>
            <a:ext cx="635000" cy="342900"/>
          </a:xfrm>
          <a:prstGeom prst="rect">
            <a:avLst/>
          </a:prstGeom>
        </p:spPr>
      </p:pic>
      <p:pic>
        <p:nvPicPr>
          <p:cNvPr id="12" name="Picture 11" descr="DW2_Cover 1.jpg"/>
          <p:cNvPicPr>
            <a:picLocks noChangeAspect="1"/>
          </p:cNvPicPr>
          <p:nvPr userDrawn="1"/>
        </p:nvPicPr>
        <p:blipFill rotWithShape="1">
          <a:blip r:embed="rId3">
            <a:extLst>
              <a:ext uri="{28A0092B-C50C-407E-A947-70E740481C1C}">
                <a14:useLocalDpi xmlns:a14="http://schemas.microsoft.com/office/drawing/2010/main" val="0"/>
              </a:ext>
            </a:extLst>
          </a:blip>
          <a:srcRect t="-133"/>
          <a:stretch/>
        </p:blipFill>
        <p:spPr>
          <a:xfrm>
            <a:off x="1" y="-8356"/>
            <a:ext cx="1690290" cy="6866356"/>
          </a:xfrm>
          <a:prstGeom prst="rect">
            <a:avLst/>
          </a:prstGeom>
        </p:spPr>
      </p:pic>
      <p:sp>
        <p:nvSpPr>
          <p:cNvPr id="3" name="Text Placeholder 2"/>
          <p:cNvSpPr>
            <a:spLocks noGrp="1"/>
          </p:cNvSpPr>
          <p:nvPr>
            <p:ph type="body" sz="quarter" idx="10" hasCustomPrompt="1"/>
          </p:nvPr>
        </p:nvSpPr>
        <p:spPr>
          <a:xfrm>
            <a:off x="2062162" y="692150"/>
            <a:ext cx="9739313" cy="654050"/>
          </a:xfrm>
          <a:prstGeom prst="rect">
            <a:avLst/>
          </a:prstGeom>
        </p:spPr>
        <p:txBody>
          <a:bodyPr vert="horz"/>
          <a:lstStyle>
            <a:lvl1pPr marL="0" indent="0">
              <a:buNone/>
              <a:defRPr sz="3200">
                <a:latin typeface="Rotation LT Std Roman"/>
                <a:cs typeface="Rotation LT Std Roman"/>
              </a:defRPr>
            </a:lvl1pPr>
          </a:lstStyle>
          <a:p>
            <a:pPr lvl="0"/>
            <a:r>
              <a:rPr lang="en-CA" dirty="0"/>
              <a:t>Questions?</a:t>
            </a:r>
            <a:endParaRPr lang="en-US" dirty="0"/>
          </a:p>
        </p:txBody>
      </p:sp>
      <p:sp>
        <p:nvSpPr>
          <p:cNvPr id="5" name="Text Placeholder 4"/>
          <p:cNvSpPr>
            <a:spLocks noGrp="1"/>
          </p:cNvSpPr>
          <p:nvPr>
            <p:ph type="body" sz="quarter" idx="11" hasCustomPrompt="1"/>
          </p:nvPr>
        </p:nvSpPr>
        <p:spPr>
          <a:xfrm>
            <a:off x="2052638" y="1624215"/>
            <a:ext cx="5537905" cy="460822"/>
          </a:xfrm>
          <a:prstGeom prst="rect">
            <a:avLst/>
          </a:prstGeom>
        </p:spPr>
        <p:txBody>
          <a:bodyPr vert="horz"/>
          <a:lstStyle>
            <a:lvl1pPr marL="0" indent="0" algn="l">
              <a:buNone/>
              <a:defRPr sz="2400" baseline="0">
                <a:latin typeface="Myriad Pro"/>
                <a:cs typeface="Myriad Pro"/>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CA" dirty="0"/>
              <a:t>Lawyer or Presenter</a:t>
            </a:r>
          </a:p>
        </p:txBody>
      </p:sp>
      <p:sp>
        <p:nvSpPr>
          <p:cNvPr id="8" name="Text Placeholder 7"/>
          <p:cNvSpPr>
            <a:spLocks noGrp="1"/>
          </p:cNvSpPr>
          <p:nvPr>
            <p:ph type="body" sz="quarter" idx="12" hasCustomPrompt="1"/>
          </p:nvPr>
        </p:nvSpPr>
        <p:spPr>
          <a:xfrm>
            <a:off x="2052637" y="2093177"/>
            <a:ext cx="5537905" cy="407136"/>
          </a:xfrm>
          <a:prstGeom prst="rect">
            <a:avLst/>
          </a:prstGeom>
        </p:spPr>
        <p:txBody>
          <a:bodyPr vert="horz"/>
          <a:lstStyle>
            <a:lvl1pPr marL="0" indent="0">
              <a:lnSpc>
                <a:spcPct val="70000"/>
              </a:lnSpc>
              <a:buNone/>
              <a:defRPr sz="2400" b="0" i="0" baseline="0">
                <a:latin typeface="Myriad Pro Light"/>
                <a:cs typeface="Myriad Pro Light"/>
              </a:defRPr>
            </a:lvl1pPr>
            <a:lvl2pPr marL="457200" indent="0">
              <a:buNone/>
              <a:defRPr b="0" i="0">
                <a:latin typeface="Myriad Pro Light"/>
                <a:cs typeface="Myriad Pro Light"/>
              </a:defRPr>
            </a:lvl2pPr>
            <a:lvl3pPr>
              <a:defRPr b="0" i="0">
                <a:latin typeface="Myriad Pro Light"/>
                <a:cs typeface="Myriad Pro Light"/>
              </a:defRPr>
            </a:lvl3pPr>
            <a:lvl4pPr>
              <a:defRPr b="0" i="0">
                <a:latin typeface="Myriad Pro Light"/>
                <a:cs typeface="Myriad Pro Light"/>
              </a:defRPr>
            </a:lvl4pPr>
            <a:lvl5pPr>
              <a:defRPr b="0" i="0">
                <a:latin typeface="Myriad Pro Light"/>
                <a:cs typeface="Myriad Pro Light"/>
              </a:defRPr>
            </a:lvl5pPr>
          </a:lstStyle>
          <a:p>
            <a:pPr lvl="0"/>
            <a:r>
              <a:rPr lang="en-US" dirty="0"/>
              <a:t>Designation</a:t>
            </a:r>
          </a:p>
        </p:txBody>
      </p:sp>
      <p:sp>
        <p:nvSpPr>
          <p:cNvPr id="13" name="Text Placeholder 7"/>
          <p:cNvSpPr>
            <a:spLocks noGrp="1"/>
          </p:cNvSpPr>
          <p:nvPr>
            <p:ph type="body" sz="quarter" idx="13" hasCustomPrompt="1"/>
          </p:nvPr>
        </p:nvSpPr>
        <p:spPr>
          <a:xfrm>
            <a:off x="2052638" y="2500313"/>
            <a:ext cx="5537905" cy="406586"/>
          </a:xfrm>
          <a:prstGeom prst="rect">
            <a:avLst/>
          </a:prstGeom>
        </p:spPr>
        <p:txBody>
          <a:bodyPr vert="horz"/>
          <a:lstStyle>
            <a:lvl1pPr marL="0" indent="0">
              <a:lnSpc>
                <a:spcPct val="70000"/>
              </a:lnSpc>
              <a:buNone/>
              <a:defRPr sz="2400" b="0" i="0" baseline="0">
                <a:latin typeface="Myriad Pro Light"/>
                <a:cs typeface="Myriad Pro Light"/>
              </a:defRPr>
            </a:lvl1pPr>
            <a:lvl2pPr marL="457200" indent="0">
              <a:buNone/>
              <a:defRPr b="0" i="0">
                <a:latin typeface="Myriad Pro Light"/>
                <a:cs typeface="Myriad Pro Light"/>
              </a:defRPr>
            </a:lvl2pPr>
            <a:lvl3pPr>
              <a:defRPr b="0" i="0">
                <a:latin typeface="Myriad Pro Light"/>
                <a:cs typeface="Myriad Pro Light"/>
              </a:defRPr>
            </a:lvl3pPr>
            <a:lvl4pPr>
              <a:defRPr b="0" i="0">
                <a:latin typeface="Myriad Pro Light"/>
                <a:cs typeface="Myriad Pro Light"/>
              </a:defRPr>
            </a:lvl4pPr>
            <a:lvl5pPr>
              <a:defRPr b="0" i="0">
                <a:latin typeface="Myriad Pro Light"/>
                <a:cs typeface="Myriad Pro Light"/>
              </a:defRPr>
            </a:lvl5pPr>
          </a:lstStyle>
          <a:p>
            <a:pPr lvl="0"/>
            <a:r>
              <a:rPr lang="en-US" dirty="0"/>
              <a:t>Partner/Associate</a:t>
            </a:r>
          </a:p>
        </p:txBody>
      </p:sp>
      <p:sp>
        <p:nvSpPr>
          <p:cNvPr id="14" name="Text Placeholder 7"/>
          <p:cNvSpPr>
            <a:spLocks noGrp="1"/>
          </p:cNvSpPr>
          <p:nvPr>
            <p:ph type="body" sz="quarter" idx="14" hasCustomPrompt="1"/>
          </p:nvPr>
        </p:nvSpPr>
        <p:spPr>
          <a:xfrm>
            <a:off x="2052638" y="2920215"/>
            <a:ext cx="5537905" cy="413294"/>
          </a:xfrm>
          <a:prstGeom prst="rect">
            <a:avLst/>
          </a:prstGeom>
        </p:spPr>
        <p:txBody>
          <a:bodyPr vert="horz"/>
          <a:lstStyle>
            <a:lvl1pPr marL="0" indent="0">
              <a:lnSpc>
                <a:spcPct val="70000"/>
              </a:lnSpc>
              <a:buNone/>
              <a:defRPr sz="2400" b="0" i="0" baseline="0">
                <a:latin typeface="Myriad Pro Light"/>
                <a:cs typeface="Myriad Pro Light"/>
              </a:defRPr>
            </a:lvl1pPr>
            <a:lvl2pPr marL="457200" indent="0">
              <a:buNone/>
              <a:defRPr b="0" i="0">
                <a:latin typeface="Myriad Pro Light"/>
                <a:cs typeface="Myriad Pro Light"/>
              </a:defRPr>
            </a:lvl2pPr>
            <a:lvl3pPr>
              <a:defRPr b="0" i="0">
                <a:latin typeface="Myriad Pro Light"/>
                <a:cs typeface="Myriad Pro Light"/>
              </a:defRPr>
            </a:lvl3pPr>
            <a:lvl4pPr>
              <a:defRPr b="0" i="0">
                <a:latin typeface="Myriad Pro Light"/>
                <a:cs typeface="Myriad Pro Light"/>
              </a:defRPr>
            </a:lvl4pPr>
            <a:lvl5pPr>
              <a:defRPr b="0" i="0">
                <a:latin typeface="Myriad Pro Light"/>
                <a:cs typeface="Myriad Pro Light"/>
              </a:defRPr>
            </a:lvl5pPr>
          </a:lstStyle>
          <a:p>
            <a:pPr lvl="0"/>
            <a:r>
              <a:rPr lang="en-US" dirty="0"/>
              <a:t>(416) 000-0000</a:t>
            </a:r>
          </a:p>
        </p:txBody>
      </p:sp>
      <p:sp>
        <p:nvSpPr>
          <p:cNvPr id="15" name="Text Placeholder 7"/>
          <p:cNvSpPr>
            <a:spLocks noGrp="1"/>
          </p:cNvSpPr>
          <p:nvPr>
            <p:ph type="body" sz="quarter" idx="15" hasCustomPrompt="1"/>
          </p:nvPr>
        </p:nvSpPr>
        <p:spPr>
          <a:xfrm>
            <a:off x="2052637" y="3343429"/>
            <a:ext cx="5537905" cy="406768"/>
          </a:xfrm>
          <a:prstGeom prst="rect">
            <a:avLst/>
          </a:prstGeom>
        </p:spPr>
        <p:txBody>
          <a:bodyPr vert="horz"/>
          <a:lstStyle>
            <a:lvl1pPr marL="0" indent="0">
              <a:lnSpc>
                <a:spcPct val="70000"/>
              </a:lnSpc>
              <a:buNone/>
              <a:defRPr sz="2400" b="0" i="0" baseline="0">
                <a:latin typeface="Myriad Pro Light"/>
                <a:cs typeface="Myriad Pro Light"/>
              </a:defRPr>
            </a:lvl1pPr>
            <a:lvl2pPr marL="457200" indent="0">
              <a:buNone/>
              <a:defRPr b="0" i="0">
                <a:latin typeface="Myriad Pro Light"/>
                <a:cs typeface="Myriad Pro Light"/>
              </a:defRPr>
            </a:lvl2pPr>
            <a:lvl3pPr>
              <a:defRPr b="0" i="0">
                <a:latin typeface="Myriad Pro Light"/>
                <a:cs typeface="Myriad Pro Light"/>
              </a:defRPr>
            </a:lvl3pPr>
            <a:lvl4pPr>
              <a:defRPr b="0" i="0">
                <a:latin typeface="Myriad Pro Light"/>
                <a:cs typeface="Myriad Pro Light"/>
              </a:defRPr>
            </a:lvl4pPr>
            <a:lvl5pPr>
              <a:defRPr b="0" i="0">
                <a:latin typeface="Myriad Pro Light"/>
                <a:cs typeface="Myriad Pro Light"/>
              </a:defRPr>
            </a:lvl5pPr>
          </a:lstStyle>
          <a:p>
            <a:pPr lvl="0"/>
            <a:r>
              <a:rPr lang="en-US" dirty="0" err="1"/>
              <a:t>email@dww.com</a:t>
            </a:r>
            <a:endParaRPr lang="en-US" dirty="0"/>
          </a:p>
        </p:txBody>
      </p:sp>
    </p:spTree>
    <p:extLst>
      <p:ext uri="{BB962C8B-B14F-4D97-AF65-F5344CB8AC3E}">
        <p14:creationId xmlns:p14="http://schemas.microsoft.com/office/powerpoint/2010/main" val="91063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7" name="Picture 6" descr="DW2_Cover 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77010" cy="6853003"/>
          </a:xfrm>
          <a:prstGeom prst="rect">
            <a:avLst/>
          </a:prstGeom>
        </p:spPr>
      </p:pic>
      <p:grpSp>
        <p:nvGrpSpPr>
          <p:cNvPr id="11" name="Group 10"/>
          <p:cNvGrpSpPr/>
          <p:nvPr userDrawn="1"/>
        </p:nvGrpSpPr>
        <p:grpSpPr>
          <a:xfrm>
            <a:off x="543448" y="1"/>
            <a:ext cx="1695674" cy="1286788"/>
            <a:chOff x="3145939" y="1209356"/>
            <a:chExt cx="5860726" cy="4447501"/>
          </a:xfrm>
        </p:grpSpPr>
        <p:sp>
          <p:nvSpPr>
            <p:cNvPr id="12" name="Rectangle 11"/>
            <p:cNvSpPr/>
            <p:nvPr userDrawn="1"/>
          </p:nvSpPr>
          <p:spPr>
            <a:xfrm>
              <a:off x="3145939" y="1209356"/>
              <a:ext cx="5860726" cy="4447501"/>
            </a:xfrm>
            <a:prstGeom prst="rect">
              <a:avLst/>
            </a:prstGeom>
            <a:solidFill>
              <a:srgbClr val="006B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a:stretch>
              <a:fillRect/>
            </a:stretch>
          </p:blipFill>
          <p:spPr>
            <a:xfrm>
              <a:off x="3924300" y="2222500"/>
              <a:ext cx="4330700" cy="2400300"/>
            </a:xfrm>
            <a:prstGeom prst="rect">
              <a:avLst/>
            </a:prstGeom>
          </p:spPr>
        </p:pic>
      </p:grpSp>
      <p:sp>
        <p:nvSpPr>
          <p:cNvPr id="9" name="TextBox 8"/>
          <p:cNvSpPr txBox="1"/>
          <p:nvPr userDrawn="1"/>
        </p:nvSpPr>
        <p:spPr>
          <a:xfrm>
            <a:off x="6177133" y="4176962"/>
            <a:ext cx="5404484" cy="1569660"/>
          </a:xfrm>
          <a:prstGeom prst="rect">
            <a:avLst/>
          </a:prstGeom>
          <a:noFill/>
        </p:spPr>
        <p:txBody>
          <a:bodyPr wrap="square" rtlCol="0">
            <a:spAutoFit/>
          </a:bodyPr>
          <a:lstStyle/>
          <a:p>
            <a:r>
              <a:rPr lang="en-US" sz="4800" dirty="0">
                <a:latin typeface="Rotation LT Std Roman"/>
                <a:cs typeface="Rotation LT Std Roman"/>
              </a:rPr>
              <a:t>Helping Your Ideas </a:t>
            </a:r>
          </a:p>
          <a:p>
            <a:r>
              <a:rPr lang="en-US" sz="4800" dirty="0">
                <a:latin typeface="Rotation LT Std Roman"/>
                <a:cs typeface="Rotation LT Std Roman"/>
              </a:rPr>
              <a:t>Take </a:t>
            </a:r>
            <a:r>
              <a:rPr lang="en-US" sz="4800" dirty="0">
                <a:solidFill>
                  <a:srgbClr val="0C5F20"/>
                </a:solidFill>
                <a:latin typeface="Rotation LT Std Roman"/>
                <a:cs typeface="Rotation LT Std Roman"/>
              </a:rPr>
              <a:t>Flight</a:t>
            </a:r>
            <a:r>
              <a:rPr lang="en-US" sz="4800" dirty="0">
                <a:latin typeface="Rotation LT Std Roman"/>
                <a:cs typeface="Rotation LT Std Roman"/>
              </a:rPr>
              <a:t>.</a:t>
            </a:r>
          </a:p>
        </p:txBody>
      </p:sp>
    </p:spTree>
    <p:extLst>
      <p:ext uri="{BB962C8B-B14F-4D97-AF65-F5344CB8AC3E}">
        <p14:creationId xmlns:p14="http://schemas.microsoft.com/office/powerpoint/2010/main" val="77290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W2 Statem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6B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2062162" y="2535238"/>
            <a:ext cx="8663821" cy="2308324"/>
          </a:xfrm>
          <a:prstGeom prst="rect">
            <a:avLst/>
          </a:prstGeom>
          <a:noFill/>
        </p:spPr>
        <p:txBody>
          <a:bodyPr wrap="square" rtlCol="0">
            <a:spAutoFit/>
          </a:bodyPr>
          <a:lstStyle/>
          <a:p>
            <a:pPr>
              <a:lnSpc>
                <a:spcPct val="100000"/>
              </a:lnSpc>
            </a:pPr>
            <a:r>
              <a:rPr lang="en-US" sz="3600" dirty="0">
                <a:solidFill>
                  <a:schemeClr val="bg1"/>
                </a:solidFill>
                <a:latin typeface="Rotation LT Std Roman"/>
                <a:cs typeface="Rotation LT Std Roman"/>
              </a:rPr>
              <a:t>We help our clients develop, protect, acquire and commercialize all types of intellectual property and information technology.</a:t>
            </a:r>
          </a:p>
        </p:txBody>
      </p:sp>
    </p:spTree>
    <p:extLst>
      <p:ext uri="{BB962C8B-B14F-4D97-AF65-F5344CB8AC3E}">
        <p14:creationId xmlns:p14="http://schemas.microsoft.com/office/powerpoint/2010/main" val="314107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lus event tittle">
    <p:spTree>
      <p:nvGrpSpPr>
        <p:cNvPr id="1" name=""/>
        <p:cNvGrpSpPr/>
        <p:nvPr/>
      </p:nvGrpSpPr>
      <p:grpSpPr>
        <a:xfrm>
          <a:off x="0" y="0"/>
          <a:ext cx="0" cy="0"/>
          <a:chOff x="0" y="0"/>
          <a:chExt cx="0" cy="0"/>
        </a:xfrm>
      </p:grpSpPr>
      <p:pic>
        <p:nvPicPr>
          <p:cNvPr id="6" name="Picture 5" descr="DW2_Cover 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77010" cy="6853003"/>
          </a:xfrm>
          <a:prstGeom prst="rect">
            <a:avLst/>
          </a:prstGeom>
        </p:spPr>
      </p:pic>
      <p:sp>
        <p:nvSpPr>
          <p:cNvPr id="7" name="Rectangle 6"/>
          <p:cNvSpPr/>
          <p:nvPr userDrawn="1"/>
        </p:nvSpPr>
        <p:spPr>
          <a:xfrm>
            <a:off x="6260334" y="3872852"/>
            <a:ext cx="5531616" cy="2985148"/>
          </a:xfrm>
          <a:prstGeom prst="rect">
            <a:avLst/>
          </a:prstGeom>
          <a:solidFill>
            <a:srgbClr val="006B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543448" y="1"/>
            <a:ext cx="1695674" cy="1286788"/>
            <a:chOff x="3145939" y="1209356"/>
            <a:chExt cx="5860726" cy="4447501"/>
          </a:xfrm>
        </p:grpSpPr>
        <p:sp>
          <p:nvSpPr>
            <p:cNvPr id="18" name="Rectangle 17"/>
            <p:cNvSpPr/>
            <p:nvPr userDrawn="1"/>
          </p:nvSpPr>
          <p:spPr>
            <a:xfrm>
              <a:off x="3145939" y="1209356"/>
              <a:ext cx="5860726" cy="4447501"/>
            </a:xfrm>
            <a:prstGeom prst="rect">
              <a:avLst/>
            </a:prstGeom>
            <a:solidFill>
              <a:srgbClr val="006B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userDrawn="1"/>
          </p:nvPicPr>
          <p:blipFill>
            <a:blip r:embed="rId3"/>
            <a:stretch>
              <a:fillRect/>
            </a:stretch>
          </p:blipFill>
          <p:spPr>
            <a:xfrm>
              <a:off x="3924300" y="2222500"/>
              <a:ext cx="4330700" cy="2400300"/>
            </a:xfrm>
            <a:prstGeom prst="rect">
              <a:avLst/>
            </a:prstGeom>
          </p:spPr>
        </p:pic>
      </p:grpSp>
      <p:sp>
        <p:nvSpPr>
          <p:cNvPr id="9" name="TextBox 8"/>
          <p:cNvSpPr txBox="1"/>
          <p:nvPr userDrawn="1"/>
        </p:nvSpPr>
        <p:spPr>
          <a:xfrm>
            <a:off x="390526" y="6026407"/>
            <a:ext cx="4778722" cy="461665"/>
          </a:xfrm>
          <a:prstGeom prst="rect">
            <a:avLst/>
          </a:prstGeom>
          <a:noFill/>
        </p:spPr>
        <p:txBody>
          <a:bodyPr wrap="square" rtlCol="0">
            <a:spAutoFit/>
          </a:bodyPr>
          <a:lstStyle/>
          <a:p>
            <a:pPr>
              <a:tabLst>
                <a:tab pos="688975" algn="l"/>
              </a:tabLst>
            </a:pPr>
            <a:r>
              <a:rPr lang="en-US" sz="2400" dirty="0">
                <a:latin typeface="Rotation LT Std Roman"/>
                <a:cs typeface="Rotation LT Std Roman"/>
              </a:rPr>
              <a:t>Helping Your Ideas Take </a:t>
            </a:r>
            <a:r>
              <a:rPr lang="en-US" sz="2400" dirty="0">
                <a:solidFill>
                  <a:srgbClr val="006B3B"/>
                </a:solidFill>
                <a:latin typeface="Rotation LT Std Roman"/>
                <a:cs typeface="Rotation LT Std Roman"/>
              </a:rPr>
              <a:t>Flight</a:t>
            </a:r>
            <a:r>
              <a:rPr lang="en-US" sz="2400" dirty="0">
                <a:latin typeface="Rotation LT Std Roman"/>
                <a:cs typeface="Rotation LT Std Roman"/>
              </a:rPr>
              <a:t>.</a:t>
            </a:r>
          </a:p>
        </p:txBody>
      </p:sp>
      <p:sp>
        <p:nvSpPr>
          <p:cNvPr id="13" name="Text Placeholder 12"/>
          <p:cNvSpPr>
            <a:spLocks noGrp="1"/>
          </p:cNvSpPr>
          <p:nvPr>
            <p:ph type="body" sz="quarter" idx="13" hasCustomPrompt="1"/>
          </p:nvPr>
        </p:nvSpPr>
        <p:spPr>
          <a:xfrm>
            <a:off x="6548188" y="4067300"/>
            <a:ext cx="5090643" cy="1577840"/>
          </a:xfrm>
          <a:prstGeom prst="rect">
            <a:avLst/>
          </a:prstGeom>
        </p:spPr>
        <p:txBody>
          <a:bodyPr vert="horz">
            <a:normAutofit/>
          </a:bodyPr>
          <a:lstStyle>
            <a:lvl1pPr marL="0" indent="0">
              <a:buNone/>
              <a:defRPr sz="3600" baseline="0">
                <a:solidFill>
                  <a:schemeClr val="bg1"/>
                </a:solidFill>
                <a:latin typeface="Rotation LT Std Roman"/>
                <a:cs typeface="Rotation LT Std Roman"/>
              </a:defRPr>
            </a:lvl1pPr>
            <a:lvl2pPr marL="457200" indent="0">
              <a:buNone/>
              <a:defRPr>
                <a:solidFill>
                  <a:schemeClr val="bg1"/>
                </a:solidFill>
                <a:latin typeface="Rotation LT Std Roman"/>
                <a:cs typeface="Rotation LT Std Roman"/>
              </a:defRPr>
            </a:lvl2pPr>
            <a:lvl3pPr marL="914400" indent="0">
              <a:buNone/>
              <a:defRPr>
                <a:solidFill>
                  <a:schemeClr val="bg1"/>
                </a:solidFill>
                <a:latin typeface="Rotation LT Std Roman"/>
                <a:cs typeface="Rotation LT Std Roman"/>
              </a:defRPr>
            </a:lvl3pPr>
            <a:lvl4pPr marL="1371600" indent="0">
              <a:buNone/>
              <a:defRPr>
                <a:solidFill>
                  <a:schemeClr val="bg1"/>
                </a:solidFill>
                <a:latin typeface="Rotation LT Std Roman"/>
                <a:cs typeface="Rotation LT Std Roman"/>
              </a:defRPr>
            </a:lvl4pPr>
            <a:lvl5pPr marL="1828800" indent="0">
              <a:buNone/>
              <a:defRPr>
                <a:solidFill>
                  <a:schemeClr val="bg1"/>
                </a:solidFill>
                <a:latin typeface="Rotation LT Std Roman"/>
                <a:cs typeface="Rotation LT Std Roman"/>
              </a:defRPr>
            </a:lvl5pPr>
          </a:lstStyle>
          <a:p>
            <a:pPr lvl="0"/>
            <a:r>
              <a:rPr lang="en-CA" dirty="0"/>
              <a:t>Title goes here… up to two lines of text. </a:t>
            </a:r>
          </a:p>
        </p:txBody>
      </p:sp>
      <p:sp>
        <p:nvSpPr>
          <p:cNvPr id="20" name="Text Placeholder 19"/>
          <p:cNvSpPr>
            <a:spLocks noGrp="1"/>
          </p:cNvSpPr>
          <p:nvPr>
            <p:ph type="body" sz="quarter" idx="14" hasCustomPrompt="1"/>
          </p:nvPr>
        </p:nvSpPr>
        <p:spPr>
          <a:xfrm>
            <a:off x="6548188" y="5584690"/>
            <a:ext cx="5090645" cy="535610"/>
          </a:xfrm>
          <a:prstGeom prst="rect">
            <a:avLst/>
          </a:prstGeom>
        </p:spPr>
        <p:txBody>
          <a:bodyPr vert="horz" anchor="t"/>
          <a:lstStyle>
            <a:lvl1pPr marL="0" indent="0">
              <a:buNone/>
              <a:defRPr b="0" i="0">
                <a:solidFill>
                  <a:srgbClr val="FFFFFF"/>
                </a:solidFill>
                <a:latin typeface="Myriad Pro Light"/>
                <a:cs typeface="Myriad Pro Light"/>
              </a:defRPr>
            </a:lvl1pPr>
          </a:lstStyle>
          <a:p>
            <a:pPr lvl="0"/>
            <a:r>
              <a:rPr lang="en-CA" dirty="0"/>
              <a:t>Lawyer Name or Presenter</a:t>
            </a:r>
            <a:endParaRPr lang="en-US" dirty="0"/>
          </a:p>
        </p:txBody>
      </p:sp>
      <p:sp>
        <p:nvSpPr>
          <p:cNvPr id="24" name="Text Placeholder 23"/>
          <p:cNvSpPr>
            <a:spLocks noGrp="1"/>
          </p:cNvSpPr>
          <p:nvPr>
            <p:ph type="body" sz="quarter" idx="15" hasCustomPrompt="1"/>
          </p:nvPr>
        </p:nvSpPr>
        <p:spPr>
          <a:xfrm>
            <a:off x="6548188" y="6144534"/>
            <a:ext cx="4346474" cy="324062"/>
          </a:xfrm>
          <a:prstGeom prst="rect">
            <a:avLst/>
          </a:prstGeom>
        </p:spPr>
        <p:txBody>
          <a:bodyPr vert="horz"/>
          <a:lstStyle>
            <a:lvl1pPr marL="0" indent="0">
              <a:buNone/>
              <a:defRPr sz="1600" b="0" i="0" baseline="0">
                <a:solidFill>
                  <a:srgbClr val="FFFFFF"/>
                </a:solidFill>
                <a:latin typeface="Myriad Pro Light"/>
                <a:cs typeface="Myriad Pro Light"/>
              </a:defRPr>
            </a:lvl1pPr>
          </a:lstStyle>
          <a:p>
            <a:pPr lvl="0"/>
            <a:r>
              <a:rPr lang="en-US" dirty="0"/>
              <a:t>Month 00, 2016</a:t>
            </a:r>
          </a:p>
        </p:txBody>
      </p:sp>
    </p:spTree>
    <p:extLst>
      <p:ext uri="{BB962C8B-B14F-4D97-AF65-F5344CB8AC3E}">
        <p14:creationId xmlns:p14="http://schemas.microsoft.com/office/powerpoint/2010/main" val="297537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W2 Overview">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6B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2062162" y="692150"/>
            <a:ext cx="9729788" cy="640543"/>
          </a:xfrm>
          <a:prstGeom prst="rect">
            <a:avLst/>
          </a:prstGeom>
        </p:spPr>
        <p:txBody>
          <a:bodyPr anchor="t">
            <a:normAutofit/>
          </a:bodyPr>
          <a:lstStyle>
            <a:lvl1pPr>
              <a:defRPr sz="2800">
                <a:solidFill>
                  <a:schemeClr val="bg1"/>
                </a:solidFill>
                <a:latin typeface="Rotation LT Std Roman"/>
                <a:cs typeface="Rotation LT Std Roman"/>
              </a:defRPr>
            </a:lvl1pPr>
          </a:lstStyle>
          <a:p>
            <a:r>
              <a:rPr lang="en-CA" dirty="0"/>
              <a:t>Overview:</a:t>
            </a:r>
            <a:endParaRPr lang="en-US" dirty="0"/>
          </a:p>
        </p:txBody>
      </p:sp>
      <p:sp>
        <p:nvSpPr>
          <p:cNvPr id="3" name="Text Placeholder 2"/>
          <p:cNvSpPr>
            <a:spLocks noGrp="1"/>
          </p:cNvSpPr>
          <p:nvPr>
            <p:ph type="body" sz="quarter" idx="11" hasCustomPrompt="1"/>
          </p:nvPr>
        </p:nvSpPr>
        <p:spPr>
          <a:xfrm>
            <a:off x="2052639" y="2519364"/>
            <a:ext cx="9020624" cy="3155538"/>
          </a:xfrm>
          <a:prstGeom prst="rect">
            <a:avLst/>
          </a:prstGeom>
        </p:spPr>
        <p:txBody>
          <a:bodyPr vert="horz"/>
          <a:lstStyle>
            <a:lvl1pPr marL="0" indent="0">
              <a:lnSpc>
                <a:spcPct val="100000"/>
              </a:lnSpc>
              <a:buNone/>
              <a:defRPr sz="3600">
                <a:solidFill>
                  <a:srgbClr val="FFFFFF"/>
                </a:solidFill>
                <a:latin typeface="Rotation LT Std Roman"/>
                <a:cs typeface="Rotation LT Std Roman"/>
              </a:defRPr>
            </a:lvl1pPr>
          </a:lstStyle>
          <a:p>
            <a:pPr lvl="0"/>
            <a:r>
              <a:rPr lang="en-US" dirty="0" err="1"/>
              <a:t>Curabitur</a:t>
            </a:r>
            <a:r>
              <a:rPr lang="en-US" dirty="0"/>
              <a:t> semper </a:t>
            </a:r>
            <a:r>
              <a:rPr lang="en-US" dirty="0" err="1"/>
              <a:t>urna</a:t>
            </a:r>
            <a:r>
              <a:rPr lang="en-US" dirty="0"/>
              <a:t> id </a:t>
            </a:r>
            <a:r>
              <a:rPr lang="en-US" dirty="0" err="1"/>
              <a:t>purus</a:t>
            </a:r>
            <a:r>
              <a:rPr lang="en-US" dirty="0"/>
              <a:t> </a:t>
            </a:r>
            <a:r>
              <a:rPr lang="en-US" dirty="0" err="1"/>
              <a:t>hendrerit</a:t>
            </a:r>
            <a:r>
              <a:rPr lang="en-US" dirty="0"/>
              <a:t>, </a:t>
            </a:r>
            <a:r>
              <a:rPr lang="en-US" dirty="0" err="1"/>
              <a:t>sed</a:t>
            </a:r>
            <a:r>
              <a:rPr lang="en-US" dirty="0"/>
              <a:t> </a:t>
            </a:r>
            <a:r>
              <a:rPr lang="en-US" dirty="0" err="1"/>
              <a:t>scelerisque</a:t>
            </a:r>
            <a:r>
              <a:rPr lang="en-US" dirty="0"/>
              <a:t> ante  ok </a:t>
            </a:r>
            <a:r>
              <a:rPr lang="en-US" dirty="0" err="1"/>
              <a:t>hendrerit</a:t>
            </a:r>
            <a:r>
              <a:rPr lang="en-US" dirty="0"/>
              <a:t>. </a:t>
            </a:r>
            <a:r>
              <a:rPr lang="en-US" dirty="0" err="1"/>
              <a:t>Donec</a:t>
            </a:r>
            <a:r>
              <a:rPr lang="en-US" dirty="0"/>
              <a:t> </a:t>
            </a:r>
            <a:r>
              <a:rPr lang="en-US" dirty="0" err="1"/>
              <a:t>laoreet</a:t>
            </a:r>
            <a:r>
              <a:rPr lang="en-US" dirty="0"/>
              <a:t> </a:t>
            </a:r>
            <a:r>
              <a:rPr lang="en-US" dirty="0" err="1"/>
              <a:t>purus</a:t>
            </a:r>
            <a:r>
              <a:rPr lang="en-US" dirty="0"/>
              <a:t> et nisi </a:t>
            </a:r>
            <a:r>
              <a:rPr lang="en-US" dirty="0" err="1"/>
              <a:t>gravida</a:t>
            </a:r>
            <a:r>
              <a:rPr lang="en-US" dirty="0"/>
              <a:t> </a:t>
            </a:r>
            <a:r>
              <a:rPr lang="en-US" dirty="0" err="1"/>
              <a:t>tristique</a:t>
            </a:r>
            <a:r>
              <a:rPr lang="en-US" dirty="0"/>
              <a:t>. </a:t>
            </a:r>
            <a:r>
              <a:rPr lang="en-US" dirty="0" err="1"/>
              <a:t>Donec</a:t>
            </a:r>
            <a:r>
              <a:rPr lang="en-US" dirty="0"/>
              <a:t> </a:t>
            </a:r>
            <a:r>
              <a:rPr lang="en-US" dirty="0" err="1"/>
              <a:t>vel</a:t>
            </a:r>
            <a:r>
              <a:rPr lang="en-US" dirty="0"/>
              <a:t> </a:t>
            </a:r>
            <a:r>
              <a:rPr lang="en-US" dirty="0" err="1"/>
              <a:t>nibh</a:t>
            </a:r>
            <a:r>
              <a:rPr lang="en-US" dirty="0"/>
              <a:t> </a:t>
            </a:r>
            <a:r>
              <a:rPr lang="en-US" dirty="0" err="1"/>
              <a:t>quis</a:t>
            </a:r>
            <a:r>
              <a:rPr lang="en-US" dirty="0"/>
              <a:t> dui </a:t>
            </a:r>
            <a:r>
              <a:rPr lang="en-US" dirty="0" err="1"/>
              <a:t>consequat</a:t>
            </a:r>
            <a:r>
              <a:rPr lang="en-US" dirty="0"/>
              <a:t> </a:t>
            </a:r>
            <a:r>
              <a:rPr lang="en-US" dirty="0" err="1"/>
              <a:t>fringilla</a:t>
            </a:r>
            <a:r>
              <a:rPr lang="en-US" dirty="0"/>
              <a:t>.</a:t>
            </a:r>
          </a:p>
        </p:txBody>
      </p:sp>
    </p:spTree>
    <p:extLst>
      <p:ext uri="{BB962C8B-B14F-4D97-AF65-F5344CB8AC3E}">
        <p14:creationId xmlns:p14="http://schemas.microsoft.com/office/powerpoint/2010/main" val="5571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P Section Cov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CB5E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2062163" y="2535238"/>
            <a:ext cx="7539231" cy="2031325"/>
          </a:xfrm>
          <a:prstGeom prst="rect">
            <a:avLst/>
          </a:prstGeom>
          <a:noFill/>
        </p:spPr>
        <p:txBody>
          <a:bodyPr wrap="square" rtlCol="0">
            <a:spAutoFit/>
          </a:bodyPr>
          <a:lstStyle/>
          <a:p>
            <a:r>
              <a:rPr lang="en-US" sz="3600" dirty="0">
                <a:solidFill>
                  <a:schemeClr val="bg1"/>
                </a:solidFill>
                <a:latin typeface="Rotation LT Std Roman"/>
                <a:cs typeface="Rotation LT Std Roman"/>
              </a:rPr>
              <a:t>Deeth Williams Wall LLP represents creators, owners, and users of </a:t>
            </a:r>
            <a:r>
              <a:rPr lang="en-US" sz="3600" dirty="0">
                <a:solidFill>
                  <a:schemeClr val="bg1">
                    <a:lumMod val="75000"/>
                  </a:schemeClr>
                </a:solidFill>
                <a:latin typeface="Rotation LT Std Roman"/>
                <a:cs typeface="Rotation LT Std Roman"/>
              </a:rPr>
              <a:t>Intellectual Property</a:t>
            </a:r>
            <a:r>
              <a:rPr lang="en-US" sz="3600" dirty="0">
                <a:solidFill>
                  <a:schemeClr val="bg1"/>
                </a:solidFill>
                <a:latin typeface="Rotation LT Std Roman"/>
                <a:cs typeface="Rotation LT Std Roman"/>
              </a:rPr>
              <a:t>.</a:t>
            </a:r>
            <a:r>
              <a:rPr lang="en-US" sz="3600" baseline="0" dirty="0">
                <a:solidFill>
                  <a:schemeClr val="bg1"/>
                </a:solidFill>
                <a:latin typeface="Rotation LT Std Roman"/>
                <a:cs typeface="Rotation LT Std Roman"/>
              </a:rPr>
              <a:t> </a:t>
            </a:r>
            <a:r>
              <a:rPr lang="en-US" sz="1800" i="1" baseline="0" dirty="0">
                <a:solidFill>
                  <a:schemeClr val="bg1"/>
                </a:solidFill>
                <a:latin typeface="Myriad Pro"/>
                <a:cs typeface="Myriad Pro"/>
              </a:rPr>
              <a:t>(This copy is being edited)</a:t>
            </a:r>
            <a:endParaRPr lang="en-US" sz="1800" i="1" dirty="0">
              <a:solidFill>
                <a:schemeClr val="bg1"/>
              </a:solidFill>
              <a:latin typeface="Myriad Pro"/>
              <a:cs typeface="Myriad Pro"/>
            </a:endParaRPr>
          </a:p>
          <a:p>
            <a:endParaRPr lang="en-US" dirty="0">
              <a:solidFill>
                <a:schemeClr val="bg1"/>
              </a:solidFill>
              <a:latin typeface="Rotation LT Std Roman"/>
              <a:cs typeface="Rotation LT Std Roman"/>
            </a:endParaRPr>
          </a:p>
        </p:txBody>
      </p:sp>
      <p:pic>
        <p:nvPicPr>
          <p:cNvPr id="8" name="Picture 7"/>
          <p:cNvPicPr>
            <a:picLocks noChangeAspect="1"/>
          </p:cNvPicPr>
          <p:nvPr userDrawn="1"/>
        </p:nvPicPr>
        <p:blipFill>
          <a:blip r:embed="rId2"/>
          <a:stretch>
            <a:fillRect/>
          </a:stretch>
        </p:blipFill>
        <p:spPr>
          <a:xfrm>
            <a:off x="10708047" y="132913"/>
            <a:ext cx="1651000" cy="1409700"/>
          </a:xfrm>
          <a:prstGeom prst="rect">
            <a:avLst/>
          </a:prstGeom>
        </p:spPr>
      </p:pic>
    </p:spTree>
    <p:extLst>
      <p:ext uri="{BB962C8B-B14F-4D97-AF65-F5344CB8AC3E}">
        <p14:creationId xmlns:p14="http://schemas.microsoft.com/office/powerpoint/2010/main" val="272996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T Section Cov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213D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stretch>
            <a:fillRect/>
          </a:stretch>
        </p:blipFill>
        <p:spPr>
          <a:xfrm>
            <a:off x="10699104" y="123969"/>
            <a:ext cx="1651000" cy="1409700"/>
          </a:xfrm>
          <a:prstGeom prst="rect">
            <a:avLst/>
          </a:prstGeom>
        </p:spPr>
      </p:pic>
      <p:sp>
        <p:nvSpPr>
          <p:cNvPr id="7" name="TextBox 6"/>
          <p:cNvSpPr txBox="1"/>
          <p:nvPr userDrawn="1"/>
        </p:nvSpPr>
        <p:spPr>
          <a:xfrm>
            <a:off x="2062163" y="2535238"/>
            <a:ext cx="7889883" cy="2031325"/>
          </a:xfrm>
          <a:prstGeom prst="rect">
            <a:avLst/>
          </a:prstGeom>
          <a:noFill/>
        </p:spPr>
        <p:txBody>
          <a:bodyPr wrap="square" rtlCol="0">
            <a:spAutoFit/>
          </a:bodyPr>
          <a:lstStyle/>
          <a:p>
            <a:r>
              <a:rPr lang="en-US" sz="3600" dirty="0">
                <a:solidFill>
                  <a:schemeClr val="bg1"/>
                </a:solidFill>
                <a:latin typeface="Rotation LT Std Roman"/>
                <a:cs typeface="Rotation LT Std Roman"/>
              </a:rPr>
              <a:t>Deeth Williams Wall LLP</a:t>
            </a:r>
          </a:p>
          <a:p>
            <a:r>
              <a:rPr lang="en-US" sz="3600" dirty="0">
                <a:solidFill>
                  <a:schemeClr val="bg1"/>
                </a:solidFill>
                <a:latin typeface="Rotation LT Std Roman"/>
                <a:cs typeface="Rotation LT Std Roman"/>
              </a:rPr>
              <a:t>is Canada’s leading </a:t>
            </a:r>
            <a:r>
              <a:rPr lang="en-US" sz="3600" dirty="0">
                <a:solidFill>
                  <a:schemeClr val="bg1">
                    <a:lumMod val="75000"/>
                  </a:schemeClr>
                </a:solidFill>
                <a:latin typeface="Rotation LT Std Roman"/>
                <a:cs typeface="Rotation LT Std Roman"/>
              </a:rPr>
              <a:t>Information Technology</a:t>
            </a:r>
            <a:r>
              <a:rPr lang="en-US" sz="3600" baseline="0" dirty="0">
                <a:solidFill>
                  <a:schemeClr val="bg1">
                    <a:lumMod val="75000"/>
                  </a:schemeClr>
                </a:solidFill>
                <a:latin typeface="Rotation LT Std Roman"/>
                <a:cs typeface="Rotation LT Std Roman"/>
              </a:rPr>
              <a:t> </a:t>
            </a:r>
            <a:r>
              <a:rPr lang="en-US" sz="3600" dirty="0">
                <a:solidFill>
                  <a:schemeClr val="bg1"/>
                </a:solidFill>
                <a:latin typeface="Rotation LT Std Roman"/>
                <a:cs typeface="Rotation LT Std Roman"/>
              </a:rPr>
              <a:t>law boutique</a:t>
            </a:r>
            <a:r>
              <a:rPr lang="en-US" sz="1800" dirty="0">
                <a:solidFill>
                  <a:schemeClr val="bg1"/>
                </a:solidFill>
                <a:latin typeface="Rotation LT Std Roman"/>
                <a:cs typeface="Rotation LT Std Roman"/>
              </a:rPr>
              <a:t>. </a:t>
            </a:r>
            <a:r>
              <a:rPr lang="en-US" sz="1800" i="1" baseline="0" dirty="0">
                <a:solidFill>
                  <a:schemeClr val="bg1"/>
                </a:solidFill>
                <a:latin typeface="Myriad Pro"/>
                <a:cs typeface="Myriad Pro"/>
              </a:rPr>
              <a:t>(This copy is being edited)</a:t>
            </a:r>
            <a:endParaRPr lang="en-US" sz="1800" dirty="0">
              <a:solidFill>
                <a:schemeClr val="bg1"/>
              </a:solidFill>
              <a:latin typeface="Rotation LT Std Roman"/>
              <a:cs typeface="Rotation LT Std Roman"/>
            </a:endParaRPr>
          </a:p>
          <a:p>
            <a:endParaRPr lang="en-US" dirty="0">
              <a:solidFill>
                <a:schemeClr val="bg1"/>
              </a:solidFill>
              <a:latin typeface="Rotation LT Std Roman"/>
              <a:cs typeface="Rotation LT Std Roman"/>
            </a:endParaRPr>
          </a:p>
        </p:txBody>
      </p:sp>
    </p:spTree>
    <p:extLst>
      <p:ext uri="{BB962C8B-B14F-4D97-AF65-F5344CB8AC3E}">
        <p14:creationId xmlns:p14="http://schemas.microsoft.com/office/powerpoint/2010/main" val="204918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22039" y="1598867"/>
            <a:ext cx="5288815" cy="2628885"/>
          </a:xfrm>
          <a:prstGeom prst="rect">
            <a:avLst/>
          </a:prstGeom>
        </p:spPr>
        <p:txBody>
          <a:bodyPr vert="horz"/>
          <a:lstStyle>
            <a:lvl1pPr marL="342900" indent="-342900">
              <a:lnSpc>
                <a:spcPct val="100000"/>
              </a:lnSpc>
              <a:buAutoNum type="arabicPeriod"/>
              <a:defRPr sz="2400" b="0" i="0" baseline="0">
                <a:latin typeface="Myriad Pro Light"/>
                <a:cs typeface="Myriad Pro Light"/>
              </a:defRPr>
            </a:lvl1pPr>
          </a:lstStyle>
          <a:p>
            <a:pPr lvl="0"/>
            <a:r>
              <a:rPr lang="en-US" dirty="0"/>
              <a:t>Topic One</a:t>
            </a:r>
          </a:p>
          <a:p>
            <a:pPr lvl="0"/>
            <a:r>
              <a:rPr lang="en-US" dirty="0"/>
              <a:t>Topic Two</a:t>
            </a:r>
          </a:p>
          <a:p>
            <a:pPr lvl="0"/>
            <a:r>
              <a:rPr lang="en-US" dirty="0"/>
              <a:t>Topic Three</a:t>
            </a:r>
          </a:p>
        </p:txBody>
      </p:sp>
      <p:pic>
        <p:nvPicPr>
          <p:cNvPr id="8" name="Picture 7"/>
          <p:cNvPicPr>
            <a:picLocks noChangeAspect="1"/>
          </p:cNvPicPr>
          <p:nvPr userDrawn="1"/>
        </p:nvPicPr>
        <p:blipFill>
          <a:blip r:embed="rId2"/>
          <a:stretch>
            <a:fillRect/>
          </a:stretch>
        </p:blipFill>
        <p:spPr>
          <a:xfrm>
            <a:off x="448273" y="6265410"/>
            <a:ext cx="635000" cy="342900"/>
          </a:xfrm>
          <a:prstGeom prst="rect">
            <a:avLst/>
          </a:prstGeom>
        </p:spPr>
      </p:pic>
      <p:pic>
        <p:nvPicPr>
          <p:cNvPr id="11" name="Picture 10" descr="DW2_Cover 1.jpg"/>
          <p:cNvPicPr>
            <a:picLocks noChangeAspect="1"/>
          </p:cNvPicPr>
          <p:nvPr userDrawn="1"/>
        </p:nvPicPr>
        <p:blipFill rotWithShape="1">
          <a:blip r:embed="rId3">
            <a:extLst>
              <a:ext uri="{28A0092B-C50C-407E-A947-70E740481C1C}">
                <a14:useLocalDpi xmlns:a14="http://schemas.microsoft.com/office/drawing/2010/main" val="0"/>
              </a:ext>
            </a:extLst>
          </a:blip>
          <a:srcRect t="-133"/>
          <a:stretch/>
        </p:blipFill>
        <p:spPr>
          <a:xfrm>
            <a:off x="1" y="-8356"/>
            <a:ext cx="1690290" cy="6866356"/>
          </a:xfrm>
          <a:prstGeom prst="rect">
            <a:avLst/>
          </a:prstGeom>
        </p:spPr>
      </p:pic>
      <p:sp>
        <p:nvSpPr>
          <p:cNvPr id="14" name="TextBox 13"/>
          <p:cNvSpPr txBox="1"/>
          <p:nvPr userDrawn="1"/>
        </p:nvSpPr>
        <p:spPr>
          <a:xfrm>
            <a:off x="2052638" y="6339552"/>
            <a:ext cx="3074632" cy="276999"/>
          </a:xfrm>
          <a:prstGeom prst="rect">
            <a:avLst/>
          </a:prstGeom>
          <a:noFill/>
        </p:spPr>
        <p:txBody>
          <a:bodyPr wrap="square" rtlCol="0" anchor="t">
            <a:spAutoFit/>
          </a:bodyPr>
          <a:lstStyle/>
          <a:p>
            <a:r>
              <a:rPr lang="en-US" sz="1200" dirty="0">
                <a:latin typeface="Myriad Pro"/>
                <a:cs typeface="Myriad Pro"/>
              </a:rPr>
              <a:t>Lawyers, Patent &amp; Trademark Agents</a:t>
            </a:r>
          </a:p>
        </p:txBody>
      </p:sp>
      <p:sp>
        <p:nvSpPr>
          <p:cNvPr id="15" name="TextBox 14"/>
          <p:cNvSpPr txBox="1"/>
          <p:nvPr userDrawn="1"/>
        </p:nvSpPr>
        <p:spPr>
          <a:xfrm>
            <a:off x="8726843" y="6339552"/>
            <a:ext cx="3074632" cy="276999"/>
          </a:xfrm>
          <a:prstGeom prst="rect">
            <a:avLst/>
          </a:prstGeom>
          <a:noFill/>
        </p:spPr>
        <p:txBody>
          <a:bodyPr wrap="square" rtlCol="0" anchor="t">
            <a:spAutoFit/>
          </a:bodyPr>
          <a:lstStyle/>
          <a:p>
            <a:pPr algn="r"/>
            <a:fld id="{474AD474-0C0A-224B-AE26-205F4973C953}" type="slidenum">
              <a:rPr lang="en-US" sz="1200" smtClean="0">
                <a:latin typeface="Myriad Pro"/>
                <a:cs typeface="Myriad Pro"/>
              </a:rPr>
              <a:pPr algn="r"/>
              <a:t>‹#›</a:t>
            </a:fld>
            <a:endParaRPr lang="en-US" sz="1200" dirty="0">
              <a:latin typeface="Myriad Pro"/>
              <a:cs typeface="Myriad Pro"/>
            </a:endParaRPr>
          </a:p>
        </p:txBody>
      </p:sp>
      <p:sp>
        <p:nvSpPr>
          <p:cNvPr id="6" name="Text Placeholder 5"/>
          <p:cNvSpPr>
            <a:spLocks noGrp="1"/>
          </p:cNvSpPr>
          <p:nvPr>
            <p:ph type="body" sz="quarter" idx="11" hasCustomPrompt="1"/>
          </p:nvPr>
        </p:nvSpPr>
        <p:spPr>
          <a:xfrm>
            <a:off x="2062162" y="692150"/>
            <a:ext cx="6799061" cy="555370"/>
          </a:xfrm>
          <a:prstGeom prst="rect">
            <a:avLst/>
          </a:prstGeom>
        </p:spPr>
        <p:txBody>
          <a:bodyPr vert="horz"/>
          <a:lstStyle>
            <a:lvl1pPr marL="0" indent="0">
              <a:buNone/>
              <a:defRPr sz="3200" baseline="0">
                <a:latin typeface="Rotation LT Std Roman"/>
                <a:cs typeface="Rotation LT Std Roma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Table of Contents:</a:t>
            </a:r>
          </a:p>
        </p:txBody>
      </p:sp>
    </p:spTree>
    <p:extLst>
      <p:ext uri="{BB962C8B-B14F-4D97-AF65-F5344CB8AC3E}">
        <p14:creationId xmlns:p14="http://schemas.microsoft.com/office/powerpoint/2010/main" val="211870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Standard Layout">
    <p:spTree>
      <p:nvGrpSpPr>
        <p:cNvPr id="1" name=""/>
        <p:cNvGrpSpPr/>
        <p:nvPr/>
      </p:nvGrpSpPr>
      <p:grpSpPr>
        <a:xfrm>
          <a:off x="0" y="0"/>
          <a:ext cx="0" cy="0"/>
          <a:chOff x="0" y="0"/>
          <a:chExt cx="0" cy="0"/>
        </a:xfrm>
      </p:grpSpPr>
      <p:sp>
        <p:nvSpPr>
          <p:cNvPr id="25" name="TextBox 24"/>
          <p:cNvSpPr txBox="1"/>
          <p:nvPr userDrawn="1"/>
        </p:nvSpPr>
        <p:spPr>
          <a:xfrm>
            <a:off x="2052638" y="6339552"/>
            <a:ext cx="3074632" cy="276999"/>
          </a:xfrm>
          <a:prstGeom prst="rect">
            <a:avLst/>
          </a:prstGeom>
          <a:noFill/>
        </p:spPr>
        <p:txBody>
          <a:bodyPr wrap="square" rtlCol="0" anchor="t">
            <a:spAutoFit/>
          </a:bodyPr>
          <a:lstStyle/>
          <a:p>
            <a:r>
              <a:rPr lang="en-US" sz="1200" dirty="0">
                <a:latin typeface="Myriad Pro"/>
                <a:cs typeface="Myriad Pro"/>
              </a:rPr>
              <a:t>Lawyers, Patent &amp; Trademark Agents</a:t>
            </a:r>
          </a:p>
        </p:txBody>
      </p:sp>
      <p:pic>
        <p:nvPicPr>
          <p:cNvPr id="13" name="Picture 12"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210" y="6124913"/>
            <a:ext cx="1038457" cy="696262"/>
          </a:xfrm>
          <a:prstGeom prst="rect">
            <a:avLst/>
          </a:prstGeom>
        </p:spPr>
      </p:pic>
      <p:sp>
        <p:nvSpPr>
          <p:cNvPr id="26" name="TextBox 25"/>
          <p:cNvSpPr txBox="1"/>
          <p:nvPr userDrawn="1"/>
        </p:nvSpPr>
        <p:spPr>
          <a:xfrm>
            <a:off x="8726843" y="6339552"/>
            <a:ext cx="3074632" cy="276999"/>
          </a:xfrm>
          <a:prstGeom prst="rect">
            <a:avLst/>
          </a:prstGeom>
          <a:noFill/>
        </p:spPr>
        <p:txBody>
          <a:bodyPr wrap="square" rtlCol="0" anchor="t">
            <a:spAutoFit/>
          </a:bodyPr>
          <a:lstStyle/>
          <a:p>
            <a:pPr algn="r"/>
            <a:fld id="{474AD474-0C0A-224B-AE26-205F4973C953}" type="slidenum">
              <a:rPr lang="en-US" sz="1200" smtClean="0">
                <a:latin typeface="Myriad Pro"/>
                <a:cs typeface="Myriad Pro"/>
              </a:rPr>
              <a:pPr algn="r"/>
              <a:t>‹#›</a:t>
            </a:fld>
            <a:endParaRPr lang="en-US" sz="1200" dirty="0">
              <a:latin typeface="Myriad Pro"/>
              <a:cs typeface="Myriad Pro"/>
            </a:endParaRPr>
          </a:p>
        </p:txBody>
      </p:sp>
      <p:sp>
        <p:nvSpPr>
          <p:cNvPr id="10" name="Title 1"/>
          <p:cNvSpPr>
            <a:spLocks noGrp="1"/>
          </p:cNvSpPr>
          <p:nvPr>
            <p:ph type="title" hasCustomPrompt="1"/>
          </p:nvPr>
        </p:nvSpPr>
        <p:spPr>
          <a:xfrm>
            <a:off x="2052638" y="692150"/>
            <a:ext cx="6840537" cy="640543"/>
          </a:xfrm>
          <a:prstGeom prst="rect">
            <a:avLst/>
          </a:prstGeom>
        </p:spPr>
        <p:txBody>
          <a:bodyPr anchor="t">
            <a:normAutofit/>
          </a:bodyPr>
          <a:lstStyle>
            <a:lvl1pPr>
              <a:defRPr sz="3400" baseline="0">
                <a:latin typeface="Rotation LT Std Roman"/>
                <a:cs typeface="Rotation LT Std Roman"/>
              </a:defRPr>
            </a:lvl1pPr>
          </a:lstStyle>
          <a:p>
            <a:r>
              <a:rPr lang="en-CA" dirty="0"/>
              <a:t>Title or headline goes here</a:t>
            </a:r>
            <a:endParaRPr lang="en-US" dirty="0"/>
          </a:p>
        </p:txBody>
      </p:sp>
      <p:sp>
        <p:nvSpPr>
          <p:cNvPr id="11" name="Text Placeholder 2"/>
          <p:cNvSpPr>
            <a:spLocks noGrp="1"/>
          </p:cNvSpPr>
          <p:nvPr>
            <p:ph type="body" sz="quarter" idx="13" hasCustomPrompt="1"/>
          </p:nvPr>
        </p:nvSpPr>
        <p:spPr>
          <a:xfrm>
            <a:off x="2052638" y="1598867"/>
            <a:ext cx="6837361" cy="1799895"/>
          </a:xfrm>
          <a:prstGeom prst="rect">
            <a:avLst/>
          </a:prstGeom>
        </p:spPr>
        <p:txBody>
          <a:bodyPr vert="horz" l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Main content goes here.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vel</a:t>
            </a:r>
            <a:r>
              <a:rPr lang="en-US" dirty="0"/>
              <a:t> </a:t>
            </a:r>
            <a:r>
              <a:rPr lang="en-US" dirty="0" err="1"/>
              <a:t>lectus</a:t>
            </a:r>
            <a:r>
              <a:rPr lang="en-US" dirty="0"/>
              <a:t> </a:t>
            </a:r>
            <a:r>
              <a:rPr lang="en-US" dirty="0" err="1"/>
              <a:t>nec</a:t>
            </a:r>
            <a:r>
              <a:rPr lang="en-US" dirty="0"/>
              <a:t> </a:t>
            </a:r>
            <a:r>
              <a:rPr lang="en-US" dirty="0" err="1"/>
              <a:t>erat</a:t>
            </a:r>
            <a:r>
              <a:rPr lang="en-US" dirty="0"/>
              <a:t> </a:t>
            </a:r>
            <a:r>
              <a:rPr lang="en-US" dirty="0" err="1"/>
              <a:t>convallis</a:t>
            </a:r>
            <a:r>
              <a:rPr lang="en-US" dirty="0"/>
              <a:t> </a:t>
            </a:r>
            <a:r>
              <a:rPr lang="en-US" dirty="0" err="1"/>
              <a:t>pretium</a:t>
            </a:r>
            <a:r>
              <a:rPr lang="en-US" dirty="0"/>
              <a:t> </a:t>
            </a:r>
            <a:r>
              <a:rPr lang="en-US" dirty="0" err="1"/>
              <a:t>vel</a:t>
            </a:r>
            <a:r>
              <a:rPr lang="en-US" dirty="0"/>
              <a:t> </a:t>
            </a:r>
            <a:r>
              <a:rPr lang="en-US" dirty="0" err="1"/>
              <a:t>eu</a:t>
            </a:r>
            <a:r>
              <a:rPr lang="en-US" dirty="0"/>
              <a:t> </a:t>
            </a:r>
            <a:r>
              <a:rPr lang="en-US" dirty="0" err="1"/>
              <a:t>tellus</a:t>
            </a:r>
            <a:r>
              <a:rPr lang="en-US" dirty="0"/>
              <a:t>. </a:t>
            </a:r>
            <a:r>
              <a:rPr lang="en-US" dirty="0" err="1"/>
              <a:t>Nunc</a:t>
            </a:r>
            <a:r>
              <a:rPr lang="en-US" dirty="0"/>
              <a:t> ac </a:t>
            </a:r>
            <a:r>
              <a:rPr lang="en-US" dirty="0" err="1"/>
              <a:t>sem</a:t>
            </a:r>
            <a:r>
              <a:rPr lang="en-US" dirty="0"/>
              <a:t> </a:t>
            </a:r>
            <a:r>
              <a:rPr lang="en-US" dirty="0" err="1"/>
              <a:t>eros</a:t>
            </a:r>
            <a:r>
              <a:rPr lang="en-US" dirty="0"/>
              <a:t>. </a:t>
            </a:r>
            <a:r>
              <a:rPr lang="en-US" dirty="0" err="1"/>
              <a:t>Donec</a:t>
            </a:r>
            <a:r>
              <a:rPr lang="en-US" dirty="0"/>
              <a:t> </a:t>
            </a:r>
            <a:r>
              <a:rPr lang="en-US" dirty="0" err="1"/>
              <a:t>vel</a:t>
            </a:r>
            <a:r>
              <a:rPr lang="en-US" dirty="0"/>
              <a:t> </a:t>
            </a:r>
            <a:r>
              <a:rPr lang="en-US" dirty="0" err="1"/>
              <a:t>lectus</a:t>
            </a:r>
            <a:r>
              <a:rPr lang="en-US" dirty="0"/>
              <a:t> </a:t>
            </a:r>
            <a:r>
              <a:rPr lang="en-US" dirty="0" err="1"/>
              <a:t>nec</a:t>
            </a:r>
            <a:r>
              <a:rPr lang="en-US" dirty="0"/>
              <a:t> </a:t>
            </a:r>
            <a:r>
              <a:rPr lang="en-US" dirty="0" err="1"/>
              <a:t>erat</a:t>
            </a:r>
            <a:r>
              <a:rPr lang="en-US" dirty="0"/>
              <a:t> </a:t>
            </a:r>
            <a:r>
              <a:rPr lang="en-US" dirty="0" err="1"/>
              <a:t>convallis</a:t>
            </a:r>
            <a:r>
              <a:rPr lang="en-US" dirty="0"/>
              <a:t> </a:t>
            </a:r>
            <a:r>
              <a:rPr lang="en-US" dirty="0" err="1"/>
              <a:t>pretium</a:t>
            </a:r>
            <a:r>
              <a:rPr lang="en-US" dirty="0"/>
              <a:t> </a:t>
            </a:r>
            <a:r>
              <a:rPr lang="en-US" dirty="0" err="1"/>
              <a:t>vel</a:t>
            </a:r>
            <a:r>
              <a:rPr lang="en-US" dirty="0"/>
              <a:t> </a:t>
            </a:r>
            <a:r>
              <a:rPr lang="en-US" dirty="0" err="1"/>
              <a:t>eu</a:t>
            </a:r>
            <a:r>
              <a:rPr lang="en-US" dirty="0"/>
              <a:t> </a:t>
            </a:r>
            <a:r>
              <a:rPr lang="en-US" dirty="0" err="1"/>
              <a:t>tellus</a:t>
            </a:r>
            <a:r>
              <a:rPr lang="en-US" dirty="0"/>
              <a:t>. </a:t>
            </a:r>
            <a:r>
              <a:rPr lang="en-US" dirty="0" err="1"/>
              <a:t>Nunc</a:t>
            </a:r>
            <a:r>
              <a:rPr lang="en-US" dirty="0"/>
              <a:t> ac </a:t>
            </a:r>
            <a:r>
              <a:rPr lang="en-US" dirty="0" err="1"/>
              <a:t>sem</a:t>
            </a:r>
            <a:r>
              <a:rPr lang="en-US" dirty="0"/>
              <a:t> </a:t>
            </a:r>
            <a:r>
              <a:rPr lang="en-US" dirty="0" err="1"/>
              <a:t>eros</a:t>
            </a:r>
            <a:r>
              <a:rPr lang="en-US" dirty="0"/>
              <a:t>. </a:t>
            </a:r>
          </a:p>
          <a:p>
            <a:pPr lvl="0"/>
            <a:endParaRPr lang="en-US" dirty="0"/>
          </a:p>
        </p:txBody>
      </p:sp>
      <p:sp>
        <p:nvSpPr>
          <p:cNvPr id="12" name="Text Placeholder 2"/>
          <p:cNvSpPr>
            <a:spLocks noGrp="1"/>
          </p:cNvSpPr>
          <p:nvPr>
            <p:ph type="body" sz="quarter" idx="16" hasCustomPrompt="1"/>
          </p:nvPr>
        </p:nvSpPr>
        <p:spPr>
          <a:xfrm>
            <a:off x="2052638" y="3447143"/>
            <a:ext cx="6837361" cy="2724385"/>
          </a:xfrm>
          <a:prstGeom prst="rect">
            <a:avLst/>
          </a:prstGeom>
        </p:spPr>
        <p:txBody>
          <a:bodyPr vert="horz" lIns="0" bIns="0">
            <a:normAutofit/>
          </a:bodyPr>
          <a:lstStyle>
            <a:lvl1pPr marL="342900" indent="-342900">
              <a:buFont typeface="Arial"/>
              <a:buChar char="•"/>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a:t>
            </a:r>
            <a:r>
              <a:rPr lang="en-US" dirty="0" err="1"/>
              <a:t>ras</a:t>
            </a:r>
            <a:r>
              <a:rPr lang="en-US" dirty="0"/>
              <a:t> </a:t>
            </a:r>
            <a:r>
              <a:rPr lang="en-US" dirty="0" err="1"/>
              <a:t>congue</a:t>
            </a:r>
            <a:r>
              <a:rPr lang="en-US" dirty="0"/>
              <a:t>, </a:t>
            </a:r>
            <a:r>
              <a:rPr lang="en-US" dirty="0" err="1"/>
              <a:t>nisl</a:t>
            </a:r>
            <a:r>
              <a:rPr lang="en-US" dirty="0"/>
              <a:t> </a:t>
            </a:r>
          </a:p>
          <a:p>
            <a:pPr lvl="0"/>
            <a:r>
              <a:rPr lang="en-US" dirty="0" err="1"/>
              <a:t>Curabitur</a:t>
            </a:r>
            <a:r>
              <a:rPr lang="en-US" dirty="0"/>
              <a:t> </a:t>
            </a:r>
            <a:r>
              <a:rPr lang="en-US" dirty="0" err="1"/>
              <a:t>sem</a:t>
            </a:r>
            <a:r>
              <a:rPr lang="en-US" dirty="0"/>
              <a:t> </a:t>
            </a:r>
            <a:r>
              <a:rPr lang="en-US" dirty="0" err="1"/>
              <a:t>leo</a:t>
            </a:r>
            <a:r>
              <a:rPr lang="en-US" dirty="0"/>
              <a:t>, </a:t>
            </a:r>
            <a:r>
              <a:rPr lang="en-US" dirty="0" err="1"/>
              <a:t>pellentesque</a:t>
            </a:r>
            <a:r>
              <a:rPr lang="en-US" dirty="0"/>
              <a:t> </a:t>
            </a:r>
            <a:r>
              <a:rPr lang="en-US" dirty="0" err="1"/>
              <a:t>egestas</a:t>
            </a:r>
            <a:r>
              <a:rPr lang="en-US" dirty="0"/>
              <a:t> dui </a:t>
            </a:r>
            <a:r>
              <a:rPr lang="en-US" dirty="0" err="1"/>
              <a:t>mollis</a:t>
            </a:r>
            <a:r>
              <a:rPr lang="en-US" dirty="0"/>
              <a:t>, </a:t>
            </a:r>
            <a:r>
              <a:rPr lang="en-US" dirty="0" err="1"/>
              <a:t>dapibus</a:t>
            </a:r>
            <a:r>
              <a:rPr lang="en-US" dirty="0"/>
              <a:t> </a:t>
            </a:r>
            <a:r>
              <a:rPr lang="en-US" dirty="0" err="1"/>
              <a:t>pharetra</a:t>
            </a:r>
            <a:r>
              <a:rPr lang="en-US" dirty="0"/>
              <a:t> </a:t>
            </a:r>
            <a:r>
              <a:rPr lang="en-US" dirty="0" err="1"/>
              <a:t>eros</a:t>
            </a:r>
            <a:r>
              <a:rPr lang="en-US" dirty="0"/>
              <a:t>. </a:t>
            </a:r>
            <a:r>
              <a:rPr lang="en-US" dirty="0" err="1"/>
              <a:t>Phasellus</a:t>
            </a:r>
            <a:r>
              <a:rPr lang="en-US" dirty="0"/>
              <a:t> </a:t>
            </a:r>
          </a:p>
          <a:p>
            <a:pPr lvl="0"/>
            <a:r>
              <a:rPr lang="en-US" dirty="0" err="1"/>
              <a:t>Vestibulum</a:t>
            </a:r>
            <a:r>
              <a:rPr lang="en-US" dirty="0"/>
              <a:t> </a:t>
            </a:r>
            <a:r>
              <a:rPr lang="en-US" dirty="0" err="1"/>
              <a:t>laoreet</a:t>
            </a:r>
            <a:r>
              <a:rPr lang="en-US" dirty="0"/>
              <a:t> </a:t>
            </a:r>
            <a:r>
              <a:rPr lang="en-US" dirty="0" err="1"/>
              <a:t>elit</a:t>
            </a:r>
            <a:r>
              <a:rPr lang="en-US" dirty="0"/>
              <a:t> </a:t>
            </a:r>
            <a:r>
              <a:rPr lang="en-US" dirty="0" err="1"/>
              <a:t>sapien</a:t>
            </a:r>
            <a:r>
              <a:rPr lang="en-US" dirty="0"/>
              <a:t>, in </a:t>
            </a:r>
            <a:r>
              <a:rPr lang="en-US" dirty="0" err="1"/>
              <a:t>luctus</a:t>
            </a:r>
            <a:r>
              <a:rPr lang="en-US" dirty="0"/>
              <a:t> dui </a:t>
            </a:r>
            <a:r>
              <a:rPr lang="en-US" dirty="0" err="1"/>
              <a:t>ullamcorper</a:t>
            </a:r>
            <a:r>
              <a:rPr lang="en-US" dirty="0"/>
              <a:t> </a:t>
            </a:r>
            <a:r>
              <a:rPr lang="en-US" dirty="0" err="1"/>
              <a:t>eget</a:t>
            </a:r>
            <a:endParaRPr lang="en-US" dirty="0"/>
          </a:p>
          <a:p>
            <a:pPr lvl="0"/>
            <a:r>
              <a:rPr lang="en-US" dirty="0" err="1"/>
              <a:t>Cras</a:t>
            </a:r>
            <a:r>
              <a:rPr lang="en-US" dirty="0"/>
              <a:t> </a:t>
            </a:r>
            <a:r>
              <a:rPr lang="en-US" dirty="0" err="1"/>
              <a:t>congue</a:t>
            </a:r>
            <a:r>
              <a:rPr lang="en-US" dirty="0"/>
              <a:t>, </a:t>
            </a:r>
            <a:r>
              <a:rPr lang="en-US" dirty="0" err="1"/>
              <a:t>nisl</a:t>
            </a:r>
            <a:r>
              <a:rPr lang="en-US" dirty="0"/>
              <a:t> id </a:t>
            </a:r>
            <a:r>
              <a:rPr lang="en-US" dirty="0" err="1"/>
              <a:t>ornare</a:t>
            </a:r>
            <a:r>
              <a:rPr lang="en-US" dirty="0"/>
              <a:t> </a:t>
            </a:r>
            <a:r>
              <a:rPr lang="en-US" dirty="0" err="1"/>
              <a:t>venenatis</a:t>
            </a:r>
            <a:r>
              <a:rPr lang="en-US" dirty="0"/>
              <a:t>, </a:t>
            </a:r>
            <a:r>
              <a:rPr lang="en-US" dirty="0" err="1"/>
              <a:t>tortor</a:t>
            </a:r>
            <a:r>
              <a:rPr lang="en-US" dirty="0"/>
              <a:t> </a:t>
            </a:r>
            <a:r>
              <a:rPr lang="en-US" dirty="0" err="1"/>
              <a:t>enim</a:t>
            </a:r>
            <a:r>
              <a:rPr lang="en-US" dirty="0"/>
              <a:t> </a:t>
            </a:r>
            <a:r>
              <a:rPr lang="en-US" dirty="0" err="1"/>
              <a:t>rhoncus</a:t>
            </a:r>
            <a:r>
              <a:rPr lang="en-US" dirty="0"/>
              <a:t> </a:t>
            </a:r>
            <a:r>
              <a:rPr lang="en-US" dirty="0" err="1"/>
              <a:t>diam</a:t>
            </a:r>
            <a:endParaRPr lang="en-US" dirty="0"/>
          </a:p>
        </p:txBody>
      </p:sp>
    </p:spTree>
    <p:extLst>
      <p:ext uri="{BB962C8B-B14F-4D97-AF65-F5344CB8AC3E}">
        <p14:creationId xmlns:p14="http://schemas.microsoft.com/office/powerpoint/2010/main" val="131978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629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6" r:id="rId4"/>
    <p:sldLayoutId id="2147483660" r:id="rId5"/>
    <p:sldLayoutId id="2147483659" r:id="rId6"/>
    <p:sldLayoutId id="2147483662" r:id="rId7"/>
    <p:sldLayoutId id="2147483658" r:id="rId8"/>
    <p:sldLayoutId id="2147483668" r:id="rId9"/>
    <p:sldLayoutId id="2147483661" r:id="rId10"/>
    <p:sldLayoutId id="2147483657" r:id="rId11"/>
    <p:sldLayoutId id="2147483655" r:id="rId12"/>
    <p:sldLayoutId id="2147483666" r:id="rId13"/>
    <p:sldLayoutId id="2147483665" r:id="rId14"/>
    <p:sldLayoutId id="214748366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Illinois_Compiled_Statutes"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hyperlink" Target="https://standards.ieee.org/content/dam/ieee-standards/standards/web/documents/other/ead1e_law.pdf" TargetMode="External"/><Relationship Id="rId3" Type="http://schemas.openxmlformats.org/officeDocument/2006/relationships/hyperlink" Target="https://www.theverge.com/2019/7/29/8934804/google-pixel-4-face-scanning-data-collection" TargetMode="External"/><Relationship Id="rId7" Type="http://schemas.openxmlformats.org/officeDocument/2006/relationships/hyperlink" Target="https://ec.europa.eu/digital-single-market/en/news/ethics-guidelines-trustworthy-ai"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s://biglawbusiness.com/insight-four-principles-for-the-trustworthy-adoption-of-ai-in-legal-systems" TargetMode="External"/><Relationship Id="rId5" Type="http://schemas.openxmlformats.org/officeDocument/2006/relationships/hyperlink" Target="https://ciostrategycouncil.com/wp-content/uploads/2019/10/CAN-CIOSC-101-2019_2019-09-12_EN.pdf" TargetMode="External"/><Relationship Id="rId4" Type="http://schemas.openxmlformats.org/officeDocument/2006/relationships/hyperlink" Target="https://arxiv.org/ftp/arxiv/papers/1802/1802.07228.pdf" TargetMode="External"/><Relationship Id="rId9" Type="http://schemas.openxmlformats.org/officeDocument/2006/relationships/hyperlink" Target="https://www.technologyreview.com/f/614551/ai-computer-vision-algorithms-on-your-phone-mit-ib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topbots.com/automating-the-law-a-landscape-of-legal-a-i-solutions/" TargetMode="External"/><Relationship Id="rId3" Type="http://schemas.openxmlformats.org/officeDocument/2006/relationships/hyperlink" Target="https://www.forbes.com/sites/greatspeculations/2019/02/25/ai-will-add-15-trillion-to-the-world-economy-by-2030/#36ff4451852d" TargetMode="External"/><Relationship Id="rId7" Type="http://schemas.openxmlformats.org/officeDocument/2006/relationships/hyperlink" Target="https://www.nytimes.com/2017/03/19/technology/lawyers-artificial-intelligence.html"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www.legalfutures.co.uk/associate-news/in-house-lawyers-are-looking-past-the-hype" TargetMode="External"/><Relationship Id="rId5" Type="http://schemas.openxmlformats.org/officeDocument/2006/relationships/hyperlink" Target="http://www.altmanweil.com/dir_docs/resource/90D6291D-AB28-4DFD-AC15-DBDEA6C31BE9_document.pdf" TargetMode="External"/><Relationship Id="rId4" Type="http://schemas.openxmlformats.org/officeDocument/2006/relationships/hyperlink" Target="https://thenextweb.com/security/2019/09/30/chinas-new-500-megapixel-super-camera-can-instantly-recognize-you-in-a-crowd/"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abajournal.com/lawscribbler/article/before-lawyers-can-ethically-adopt-and-integrate-ai-into-their-practices-they-must-first-be-competent" TargetMode="External"/><Relationship Id="rId3" Type="http://schemas.openxmlformats.org/officeDocument/2006/relationships/hyperlink" Target="https://static.legalsolutions.thomsonreuters.com/static/pdf/S045388_1_Final.Pdf" TargetMode="External"/><Relationship Id="rId7" Type="http://schemas.openxmlformats.org/officeDocument/2006/relationships/hyperlink" Target="https://www.aclu.org/sites/default/files/field_document/061819-robot_surveillance.pdf"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s://www.pdpc.gov.sg/-/media/Files/PDPC/PDF-Files/Resource-for-Organisation/AI/A-Proposed-Model-AI-Governance-Framework-January-2019.pdf" TargetMode="External"/><Relationship Id="rId5" Type="http://schemas.openxmlformats.org/officeDocument/2006/relationships/hyperlink" Target="https://www.oecd.org/going-digital/ai/principles/" TargetMode="External"/><Relationship Id="rId4" Type="http://schemas.openxmlformats.org/officeDocument/2006/relationships/hyperlink" Target="https://www.forbes.com/sites/danielnewman/2018/09/18/facial-recognition-software-the-future-is-here/#119df4be299d" TargetMode="External"/><Relationship Id="rId9" Type="http://schemas.openxmlformats.org/officeDocument/2006/relationships/hyperlink" Target="https://www.tbs-sct.gc.ca/pol/doc-eng.aspx?id=32592"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ai.google/principles/"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s://news.sap.com/2018/09/sap-guiding-principles-for-artificial-intelligence/" TargetMode="External"/><Relationship Id="rId5" Type="http://schemas.openxmlformats.org/officeDocument/2006/relationships/hyperlink" Target="https://www.microsoft.com/en-us/research/uploads/prod/2018/11/Bot_Guidelines_Nov_2018.pdf" TargetMode="External"/><Relationship Id="rId4" Type="http://schemas.openxmlformats.org/officeDocument/2006/relationships/hyperlink" Target="https://www.microsoft.com/en-us/ai/our-approach-to-ai"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raustin@dww.com"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40845" y="4239317"/>
            <a:ext cx="5305330" cy="1577840"/>
          </a:xfrm>
        </p:spPr>
        <p:txBody>
          <a:bodyPr>
            <a:normAutofit fontScale="92500"/>
          </a:bodyPr>
          <a:lstStyle/>
          <a:p>
            <a:r>
              <a:rPr lang="en-US" sz="3200" dirty="0">
                <a:latin typeface="Times New Roman" panose="02020603050405020304" pitchFamily="18" charset="0"/>
                <a:cs typeface="Times New Roman" panose="02020603050405020304" pitchFamily="18" charset="0"/>
              </a:rPr>
              <a:t>The Artificial Intelligence World: </a:t>
            </a:r>
          </a:p>
          <a:p>
            <a:r>
              <a:rPr lang="en-US" sz="3200" dirty="0">
                <a:latin typeface="Times New Roman" panose="02020603050405020304" pitchFamily="18" charset="0"/>
                <a:cs typeface="Times New Roman" panose="02020603050405020304" pitchFamily="18" charset="0"/>
              </a:rPr>
              <a:t>Responding to Emerging Legal and Ethical Issues</a:t>
            </a:r>
          </a:p>
        </p:txBody>
      </p:sp>
      <p:sp>
        <p:nvSpPr>
          <p:cNvPr id="3" name="Text Placeholder 2"/>
          <p:cNvSpPr>
            <a:spLocks noGrp="1"/>
          </p:cNvSpPr>
          <p:nvPr>
            <p:ph type="body" sz="quarter" idx="14"/>
          </p:nvPr>
        </p:nvSpPr>
        <p:spPr>
          <a:xfrm>
            <a:off x="6440845" y="5817157"/>
            <a:ext cx="5090645" cy="475160"/>
          </a:xfrm>
        </p:spPr>
        <p:txBody>
          <a:bodyPr/>
          <a:lstStyle/>
          <a:p>
            <a:r>
              <a:rPr lang="en-US" sz="2000" dirty="0"/>
              <a:t>Richard Austin</a:t>
            </a:r>
          </a:p>
        </p:txBody>
      </p:sp>
      <p:sp>
        <p:nvSpPr>
          <p:cNvPr id="4" name="Text Placeholder 3"/>
          <p:cNvSpPr>
            <a:spLocks noGrp="1"/>
          </p:cNvSpPr>
          <p:nvPr>
            <p:ph type="body" sz="quarter" idx="15"/>
          </p:nvPr>
        </p:nvSpPr>
        <p:spPr>
          <a:xfrm>
            <a:off x="6440845" y="6292317"/>
            <a:ext cx="4346474" cy="324062"/>
          </a:xfrm>
        </p:spPr>
        <p:txBody>
          <a:bodyPr/>
          <a:lstStyle/>
          <a:p>
            <a:r>
              <a:rPr lang="en-US" dirty="0"/>
              <a:t>October 28, 2019</a:t>
            </a:r>
          </a:p>
        </p:txBody>
      </p:sp>
    </p:spTree>
    <p:extLst>
      <p:ext uri="{BB962C8B-B14F-4D97-AF65-F5344CB8AC3E}">
        <p14:creationId xmlns:p14="http://schemas.microsoft.com/office/powerpoint/2010/main" val="1513628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234" y="728770"/>
            <a:ext cx="11397916" cy="553453"/>
          </a:xfrm>
        </p:spPr>
        <p:txBody>
          <a:bodyPr>
            <a:noAutofit/>
          </a:bodyPr>
          <a:lstStyle/>
          <a:p>
            <a:r>
              <a:rPr lang="en-CA" b="1" dirty="0">
                <a:solidFill>
                  <a:srgbClr val="003300"/>
                </a:solidFill>
                <a:latin typeface="Times New Roman" panose="02020603050405020304" pitchFamily="18" charset="0"/>
                <a:cs typeface="Times New Roman" panose="02020603050405020304" pitchFamily="18" charset="0"/>
              </a:rPr>
              <a:t>FR System Challenges are Increasing</a:t>
            </a:r>
          </a:p>
        </p:txBody>
      </p:sp>
      <p:sp>
        <p:nvSpPr>
          <p:cNvPr id="3" name="Text Placeholder 2"/>
          <p:cNvSpPr>
            <a:spLocks noGrp="1"/>
          </p:cNvSpPr>
          <p:nvPr>
            <p:ph type="body" sz="quarter" idx="13"/>
          </p:nvPr>
        </p:nvSpPr>
        <p:spPr>
          <a:xfrm>
            <a:off x="807833" y="1282223"/>
            <a:ext cx="10502423" cy="4290118"/>
          </a:xfrm>
        </p:spPr>
        <p:txBody>
          <a:bodyPr>
            <a:noAutofit/>
          </a:bodyPr>
          <a:lstStyle/>
          <a:p>
            <a:pPr marL="342900" indent="-342900">
              <a:buFont typeface="Wingdings" panose="05000000000000000000" pitchFamily="2" charset="2"/>
              <a:buChar char="Ø"/>
            </a:pPr>
            <a:endParaRPr lang="en-CA" sz="1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Changing camera technology:</a:t>
            </a:r>
          </a:p>
          <a:p>
            <a:pPr marL="800100" lvl="1" indent="-342900">
              <a:buFont typeface="Arial" panose="020B0604020202020204" pitchFamily="34" charset="0"/>
              <a:buChar char="•"/>
            </a:pPr>
            <a:r>
              <a:rPr lang="en-CA" sz="1800" dirty="0">
                <a:latin typeface="Times New Roman" panose="02020603050405020304" pitchFamily="18" charset="0"/>
                <a:cs typeface="Times New Roman" panose="02020603050405020304" pitchFamily="18" charset="0"/>
              </a:rPr>
              <a:t>Ravie Lakshmanan, </a:t>
            </a:r>
            <a:r>
              <a:rPr lang="en-CA" sz="1800" i="1" dirty="0">
                <a:latin typeface="Times New Roman" panose="02020603050405020304" pitchFamily="18" charset="0"/>
                <a:cs typeface="Times New Roman" panose="02020603050405020304" pitchFamily="18" charset="0"/>
              </a:rPr>
              <a:t>China’s new 500-megapixel ‘super camera’ can instantly recognize you in a crowd</a:t>
            </a:r>
            <a:r>
              <a:rPr lang="en-CA" sz="1800" dirty="0">
                <a:latin typeface="Times New Roman" panose="02020603050405020304" pitchFamily="18" charset="0"/>
                <a:cs typeface="Times New Roman" panose="02020603050405020304" pitchFamily="18" charset="0"/>
              </a:rPr>
              <a:t>, The Next Web</a:t>
            </a:r>
          </a:p>
          <a:p>
            <a:pPr marL="800100" lvl="1" indent="-342900">
              <a:buFont typeface="Arial" panose="020B0604020202020204" pitchFamily="34" charset="0"/>
              <a:buChar char="•"/>
            </a:pPr>
            <a:endParaRPr lang="en-CA" sz="1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Smaller, more efficient computer vision models:</a:t>
            </a:r>
          </a:p>
          <a:p>
            <a:pPr marL="800100" lvl="1"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Karen Hao, </a:t>
            </a:r>
            <a:r>
              <a:rPr lang="en-US" sz="1800" i="1" dirty="0">
                <a:latin typeface="Times New Roman" panose="02020603050405020304" pitchFamily="18" charset="0"/>
                <a:cs typeface="Times New Roman" panose="02020603050405020304" pitchFamily="18" charset="0"/>
              </a:rPr>
              <a:t>Powerful computer vision algorithms are now small enough to run on your phone</a:t>
            </a:r>
            <a:r>
              <a:rPr lang="en-US" sz="1800" dirty="0">
                <a:latin typeface="Times New Roman" panose="02020603050405020304" pitchFamily="18" charset="0"/>
                <a:cs typeface="Times New Roman" panose="02020603050405020304" pitchFamily="18" charset="0"/>
              </a:rPr>
              <a:t>, MIT Technology Review,  October 11, 2019</a:t>
            </a:r>
            <a:r>
              <a:rPr lang="en-US" sz="1800" i="1" dirty="0">
                <a:latin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endParaRPr lang="en-CA" sz="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Emerging video-analytics technology overriding previous obstacle that “capture and store video” was too expensive to analyze </a:t>
            </a:r>
          </a:p>
          <a:p>
            <a:pPr marL="800100" lvl="1"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Jay Stanley, </a:t>
            </a:r>
            <a:r>
              <a:rPr lang="en-US" sz="1800" i="1" dirty="0">
                <a:latin typeface="Times New Roman" panose="02020603050405020304" pitchFamily="18" charset="0"/>
                <a:cs typeface="Times New Roman" panose="02020603050405020304" pitchFamily="18" charset="0"/>
              </a:rPr>
              <a:t>The Dawn of Robot Surveillance</a:t>
            </a:r>
            <a:r>
              <a:rPr lang="en-US" sz="1800" dirty="0">
                <a:latin typeface="Times New Roman" panose="02020603050405020304" pitchFamily="18" charset="0"/>
                <a:cs typeface="Times New Roman" panose="02020603050405020304" pitchFamily="18" charset="0"/>
              </a:rPr>
              <a:t>, American Civil Liberties Union, 2019 </a:t>
            </a:r>
            <a:endParaRPr lang="en-CA" sz="1800" dirty="0">
              <a:latin typeface="Times New Roman" panose="02020603050405020304" pitchFamily="18" charset="0"/>
              <a:cs typeface="Times New Roman" panose="02020603050405020304" pitchFamily="18" charset="0"/>
            </a:endParaRPr>
          </a:p>
          <a:p>
            <a:endParaRPr lang="en-CA" sz="1800" dirty="0"/>
          </a:p>
        </p:txBody>
      </p:sp>
    </p:spTree>
    <p:extLst>
      <p:ext uri="{BB962C8B-B14F-4D97-AF65-F5344CB8AC3E}">
        <p14:creationId xmlns:p14="http://schemas.microsoft.com/office/powerpoint/2010/main" val="269965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914" y="663456"/>
            <a:ext cx="8983580" cy="553453"/>
          </a:xfrm>
        </p:spPr>
        <p:txBody>
          <a:bodyPr>
            <a:noAutofit/>
          </a:bodyPr>
          <a:lstStyle/>
          <a:p>
            <a:r>
              <a:rPr lang="en-CA" b="1" dirty="0">
                <a:solidFill>
                  <a:srgbClr val="003300"/>
                </a:solidFill>
                <a:latin typeface="Times New Roman" panose="02020603050405020304" pitchFamily="18" charset="0"/>
                <a:cs typeface="Times New Roman" panose="02020603050405020304" pitchFamily="18" charset="0"/>
              </a:rPr>
              <a:t>Facial Recognition Legal and Ethical Issues</a:t>
            </a:r>
          </a:p>
        </p:txBody>
      </p:sp>
      <p:sp>
        <p:nvSpPr>
          <p:cNvPr id="3" name="Text Placeholder 2"/>
          <p:cNvSpPr>
            <a:spLocks noGrp="1"/>
          </p:cNvSpPr>
          <p:nvPr>
            <p:ph type="body" sz="quarter" idx="13"/>
          </p:nvPr>
        </p:nvSpPr>
        <p:spPr>
          <a:xfrm>
            <a:off x="1012371" y="1393371"/>
            <a:ext cx="10627110" cy="4811486"/>
          </a:xfrm>
        </p:spPr>
        <p:txBody>
          <a:bodyPr>
            <a:noAutofit/>
          </a:bodyPr>
          <a:lstStyle/>
          <a:p>
            <a:pPr marL="342900" indent="-342900">
              <a:buFont typeface="Wingdings" panose="05000000000000000000" pitchFamily="2" charset="2"/>
              <a:buChar char="Ø"/>
            </a:pPr>
            <a:r>
              <a:rPr lang="en-CA" sz="2200" dirty="0">
                <a:latin typeface="Times New Roman" panose="02020603050405020304" pitchFamily="18" charset="0"/>
                <a:cs typeface="Times New Roman" panose="02020603050405020304" pitchFamily="18" charset="0"/>
              </a:rPr>
              <a:t>Where does the accountability for the FR System lie?</a:t>
            </a:r>
          </a:p>
          <a:p>
            <a:endParaRPr lang="en-CA" sz="5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How reliable is the use of the FR System?</a:t>
            </a:r>
          </a:p>
          <a:p>
            <a:endParaRPr lang="en-US" sz="5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Has the data used to train the FR Systems been used in compliance with privacy norms and regulations? </a:t>
            </a:r>
          </a:p>
          <a:p>
            <a:pPr marL="342900" indent="-342900">
              <a:buFont typeface="Wingdings" panose="05000000000000000000" pitchFamily="2" charset="2"/>
              <a:buChar char="Ø"/>
            </a:pPr>
            <a:endParaRPr lang="en-US" sz="5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Is the use of the FR Systems transparent and explainable, especially in light of proprietary “blackbox” algorithms?</a:t>
            </a:r>
          </a:p>
          <a:p>
            <a:endParaRPr lang="en-US" sz="5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Is the use of the FR Systems fair and non-discriminatory?</a:t>
            </a:r>
          </a:p>
          <a:p>
            <a:endParaRPr lang="en-US" sz="5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Do the uses / potential uses of the FR Systems comply with basic human rights and other legal principles? </a:t>
            </a:r>
          </a:p>
          <a:p>
            <a:endParaRPr lang="en-US" sz="800" dirty="0"/>
          </a:p>
          <a:p>
            <a:pPr marL="342900" indent="-342900">
              <a:buFont typeface="Wingdings" panose="05000000000000000000" pitchFamily="2" charset="2"/>
              <a:buChar char="Ø"/>
            </a:pPr>
            <a:endParaRPr lang="en-CA" dirty="0"/>
          </a:p>
        </p:txBody>
      </p:sp>
    </p:spTree>
    <p:extLst>
      <p:ext uri="{BB962C8B-B14F-4D97-AF65-F5344CB8AC3E}">
        <p14:creationId xmlns:p14="http://schemas.microsoft.com/office/powerpoint/2010/main" val="92836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53" y="653860"/>
            <a:ext cx="9457830" cy="671301"/>
          </a:xfrm>
        </p:spPr>
        <p:txBody>
          <a:bodyPr>
            <a:normAutofit/>
          </a:bodyPr>
          <a:lstStyle/>
          <a:p>
            <a:r>
              <a:rPr lang="en-US" sz="3600" b="1" dirty="0">
                <a:solidFill>
                  <a:srgbClr val="003300"/>
                </a:solidFill>
                <a:latin typeface="Times New Roman" panose="02020603050405020304" pitchFamily="18" charset="0"/>
                <a:cs typeface="Times New Roman" panose="02020603050405020304" pitchFamily="18" charset="0"/>
              </a:rPr>
              <a:t>II.B: Autonomous and Self-driving Vehicles</a:t>
            </a:r>
          </a:p>
        </p:txBody>
      </p:sp>
      <p:sp>
        <p:nvSpPr>
          <p:cNvPr id="3" name="Text Placeholder 2"/>
          <p:cNvSpPr>
            <a:spLocks noGrp="1"/>
          </p:cNvSpPr>
          <p:nvPr>
            <p:ph type="body" sz="quarter" idx="13"/>
          </p:nvPr>
        </p:nvSpPr>
        <p:spPr>
          <a:xfrm>
            <a:off x="769652" y="1408610"/>
            <a:ext cx="10409976" cy="1839686"/>
          </a:xfrm>
        </p:spPr>
        <p:txBody>
          <a:bodyPr>
            <a:normAutofit fontScale="25000" lnSpcReduction="20000"/>
          </a:bodyPr>
          <a:lstStyle/>
          <a:p>
            <a:r>
              <a:rPr lang="en-CA" sz="800" dirty="0">
                <a:latin typeface="Rotation LT Std Roman"/>
              </a:rPr>
              <a:t> </a:t>
            </a:r>
          </a:p>
          <a:p>
            <a:r>
              <a:rPr lang="en-CA" sz="9600" dirty="0">
                <a:latin typeface="Times New Roman" panose="02020603050405020304" pitchFamily="18" charset="0"/>
                <a:cs typeface="Times New Roman" panose="02020603050405020304" pitchFamily="18" charset="0"/>
              </a:rPr>
              <a:t>In 2017:</a:t>
            </a:r>
          </a:p>
          <a:p>
            <a:pPr marL="342900" lvl="0" indent="-342900">
              <a:buFont typeface="Wingdings" panose="05000000000000000000" pitchFamily="2" charset="2"/>
              <a:buChar char="Ø"/>
            </a:pPr>
            <a:r>
              <a:rPr lang="en-CA" sz="9600" dirty="0">
                <a:latin typeface="Times New Roman" panose="02020603050405020304" pitchFamily="18" charset="0"/>
                <a:cs typeface="Times New Roman" panose="02020603050405020304" pitchFamily="18" charset="0"/>
              </a:rPr>
              <a:t>1,841 people killed in motor vehicle accidents in Canada (4.8 fatalities per billion vehicle kilometres)</a:t>
            </a:r>
          </a:p>
          <a:p>
            <a:pPr marL="342900" lvl="0" indent="-342900">
              <a:buFont typeface="Wingdings" panose="05000000000000000000" pitchFamily="2" charset="2"/>
              <a:buChar char="Ø"/>
            </a:pPr>
            <a:r>
              <a:rPr lang="en-CA" sz="9600" dirty="0">
                <a:latin typeface="Times New Roman" panose="02020603050405020304" pitchFamily="18" charset="0"/>
                <a:cs typeface="Times New Roman" panose="02020603050405020304" pitchFamily="18" charset="0"/>
              </a:rPr>
              <a:t>37,133 people killed in motor vehicle accidents in the United States (7.25 fatalities per billion vehicle kilometres)</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sz="7400" dirty="0"/>
          </a:p>
          <a:p>
            <a:endParaRPr lang="en-CA" sz="7400" dirty="0"/>
          </a:p>
          <a:p>
            <a:endParaRPr lang="en-CA" sz="7400" dirty="0"/>
          </a:p>
          <a:p>
            <a:endParaRPr lang="en-CA" sz="7400" dirty="0"/>
          </a:p>
          <a:p>
            <a:pPr marL="342900" lvl="0" indent="-342900">
              <a:buFont typeface="Wingdings" panose="05000000000000000000" pitchFamily="2" charset="2"/>
              <a:buChar char="Ø"/>
            </a:pPr>
            <a:endParaRPr lang="en-CA" sz="7400" dirty="0"/>
          </a:p>
          <a:p>
            <a:pPr marL="342900" lvl="0" indent="-342900">
              <a:buFont typeface="Wingdings" panose="05000000000000000000" pitchFamily="2" charset="2"/>
              <a:buChar char="Ø"/>
            </a:pPr>
            <a:endParaRPr lang="en-US" dirty="0"/>
          </a:p>
          <a:p>
            <a:pPr marL="342900" lvl="0" indent="-342900">
              <a:buFont typeface="Wingdings" panose="05000000000000000000" pitchFamily="2" charset="2"/>
              <a:buChar char="Ø"/>
            </a:pPr>
            <a:endParaRPr lang="en-US" dirty="0"/>
          </a:p>
          <a:p>
            <a:pPr marL="342900" lvl="0" indent="-342900">
              <a:buFont typeface="Wingdings" panose="05000000000000000000" pitchFamily="2" charset="2"/>
              <a:buChar char="Ø"/>
            </a:pPr>
            <a:endParaRPr lang="en-US" dirty="0"/>
          </a:p>
          <a:p>
            <a:pPr marL="342900" lvl="0" indent="-342900">
              <a:buFont typeface="Wingdings" panose="05000000000000000000" pitchFamily="2" charset="2"/>
              <a:buChar char="Ø"/>
            </a:pPr>
            <a:endParaRPr lang="en-CA" dirty="0"/>
          </a:p>
          <a:p>
            <a:pPr lvl="2"/>
            <a:endParaRPr lang="en-CA" sz="1400" dirty="0">
              <a:latin typeface="Myriad Pro"/>
            </a:endParaRPr>
          </a:p>
          <a:p>
            <a:pPr lvl="8" indent="0">
              <a:buNone/>
            </a:pPr>
            <a:r>
              <a:rPr lang="en-US" dirty="0">
                <a:latin typeface="Myriad Pro"/>
              </a:rPr>
              <a:t>				</a:t>
            </a:r>
            <a:endParaRPr lang="en-US" dirty="0"/>
          </a:p>
          <a:p>
            <a:pPr marL="342900" lvl="0" indent="-342900">
              <a:buFont typeface="Wingdings" panose="05000000000000000000" pitchFamily="2" charset="2"/>
              <a:buChar char="Ø"/>
            </a:pPr>
            <a:endParaRPr lang="en-CA" dirty="0"/>
          </a:p>
          <a:p>
            <a:pPr lvl="0"/>
            <a:endParaRPr lang="en-CA" dirty="0"/>
          </a:p>
          <a:p>
            <a:pPr>
              <a:spcBef>
                <a:spcPts val="0"/>
              </a:spcBef>
              <a:spcAft>
                <a:spcPts val="1800"/>
              </a:spcAft>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82122056"/>
              </p:ext>
            </p:extLst>
          </p:nvPr>
        </p:nvGraphicFramePr>
        <p:xfrm>
          <a:off x="2074724" y="3738153"/>
          <a:ext cx="7799832" cy="1682497"/>
        </p:xfrm>
        <a:graphic>
          <a:graphicData uri="http://schemas.openxmlformats.org/drawingml/2006/table">
            <a:tbl>
              <a:tblPr firstRow="1" firstCol="1" bandRow="1">
                <a:tableStyleId>{5C22544A-7EE6-4342-B048-85BDC9FD1C3A}</a:tableStyleId>
              </a:tblPr>
              <a:tblGrid>
                <a:gridCol w="3701079">
                  <a:extLst>
                    <a:ext uri="{9D8B030D-6E8A-4147-A177-3AD203B41FA5}">
                      <a16:colId xmlns:a16="http://schemas.microsoft.com/office/drawing/2014/main" val="20000"/>
                    </a:ext>
                  </a:extLst>
                </a:gridCol>
                <a:gridCol w="255777">
                  <a:extLst>
                    <a:ext uri="{9D8B030D-6E8A-4147-A177-3AD203B41FA5}">
                      <a16:colId xmlns:a16="http://schemas.microsoft.com/office/drawing/2014/main" val="20001"/>
                    </a:ext>
                  </a:extLst>
                </a:gridCol>
                <a:gridCol w="3842976">
                  <a:extLst>
                    <a:ext uri="{9D8B030D-6E8A-4147-A177-3AD203B41FA5}">
                      <a16:colId xmlns:a16="http://schemas.microsoft.com/office/drawing/2014/main" val="20002"/>
                    </a:ext>
                  </a:extLst>
                </a:gridCol>
              </a:tblGrid>
              <a:tr h="314454">
                <a:tc gridSpan="3">
                  <a:txBody>
                    <a:bodyPr/>
                    <a:lstStyle/>
                    <a:p>
                      <a:pPr marL="457200" algn="ctr">
                        <a:lnSpc>
                          <a:spcPct val="107000"/>
                        </a:lnSpc>
                        <a:spcAft>
                          <a:spcPts val="0"/>
                        </a:spcAft>
                      </a:pPr>
                      <a:r>
                        <a:rPr lang="en-CA" sz="1800" b="1" dirty="0">
                          <a:solidFill>
                            <a:schemeClr val="tx1"/>
                          </a:solidFill>
                          <a:effectLst/>
                          <a:latin typeface="Times New Roman" panose="02020603050405020304" pitchFamily="18" charset="0"/>
                          <a:cs typeface="Times New Roman" panose="02020603050405020304" pitchFamily="18" charset="0"/>
                        </a:rPr>
                        <a:t>SELF-DRIVING VEHICLES (LEVELS 1 – 5)</a:t>
                      </a:r>
                      <a:endParaRPr lang="en-CA"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7C0A0"/>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342011">
                <a:tc>
                  <a:txBody>
                    <a:bodyPr/>
                    <a:lstStyle/>
                    <a:p>
                      <a:pPr marL="457200" algn="ctr">
                        <a:lnSpc>
                          <a:spcPct val="107000"/>
                        </a:lnSpc>
                        <a:spcAft>
                          <a:spcPts val="0"/>
                        </a:spcAft>
                      </a:pPr>
                      <a:r>
                        <a:rPr lang="en-CA" sz="2000" b="1" dirty="0">
                          <a:solidFill>
                            <a:schemeClr val="tx1"/>
                          </a:solidFill>
                          <a:effectLst/>
                          <a:latin typeface="Times New Roman" panose="02020603050405020304" pitchFamily="18" charset="0"/>
                          <a:cs typeface="Times New Roman" panose="02020603050405020304" pitchFamily="18" charset="0"/>
                        </a:rPr>
                        <a:t>Partial Autonomy</a:t>
                      </a:r>
                      <a:endParaRPr lang="en-CA"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457200" algn="ctr">
                        <a:lnSpc>
                          <a:spcPct val="107000"/>
                        </a:lnSpc>
                        <a:spcAft>
                          <a:spcPts val="0"/>
                        </a:spcAft>
                      </a:pPr>
                      <a:r>
                        <a:rPr lang="en-CA" sz="2000" b="1" dirty="0">
                          <a:solidFill>
                            <a:schemeClr val="tx1"/>
                          </a:solidFill>
                          <a:effectLst/>
                          <a:latin typeface="Times New Roman" panose="02020603050405020304" pitchFamily="18" charset="0"/>
                          <a:cs typeface="Times New Roman" panose="02020603050405020304" pitchFamily="18" charset="0"/>
                        </a:rPr>
                        <a:t> </a:t>
                      </a:r>
                      <a:endParaRPr lang="en-CA"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457200" algn="ctr">
                        <a:lnSpc>
                          <a:spcPct val="107000"/>
                        </a:lnSpc>
                        <a:spcAft>
                          <a:spcPts val="0"/>
                        </a:spcAft>
                      </a:pPr>
                      <a:r>
                        <a:rPr lang="en-CA" sz="2000" b="1" dirty="0">
                          <a:solidFill>
                            <a:schemeClr val="tx1"/>
                          </a:solidFill>
                          <a:effectLst/>
                          <a:latin typeface="Times New Roman" panose="02020603050405020304" pitchFamily="18" charset="0"/>
                          <a:cs typeface="Times New Roman" panose="02020603050405020304" pitchFamily="18" charset="0"/>
                        </a:rPr>
                        <a:t>Completely Autonomous</a:t>
                      </a:r>
                      <a:endParaRPr lang="en-CA"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1"/>
                  </a:ext>
                </a:extLst>
              </a:tr>
              <a:tr h="1026032">
                <a:tc>
                  <a:txBody>
                    <a:bodyPr/>
                    <a:lstStyle/>
                    <a:p>
                      <a:pPr marL="457200">
                        <a:lnSpc>
                          <a:spcPct val="107000"/>
                        </a:lnSpc>
                        <a:spcAft>
                          <a:spcPts val="0"/>
                        </a:spcAft>
                      </a:pPr>
                      <a:r>
                        <a:rPr lang="en-CA" sz="2000" b="0" dirty="0">
                          <a:solidFill>
                            <a:schemeClr val="tx1"/>
                          </a:solidFill>
                          <a:effectLst/>
                          <a:latin typeface="Times New Roman" panose="02020603050405020304" pitchFamily="18" charset="0"/>
                          <a:cs typeface="Times New Roman" panose="02020603050405020304" pitchFamily="18" charset="0"/>
                        </a:rPr>
                        <a:t>Tesla Autopilot</a:t>
                      </a:r>
                      <a:endParaRPr lang="en-CA"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7C0A0"/>
                    </a:solidFill>
                  </a:tcPr>
                </a:tc>
                <a:tc>
                  <a:txBody>
                    <a:bodyPr/>
                    <a:lstStyle/>
                    <a:p>
                      <a:pPr marL="457200">
                        <a:lnSpc>
                          <a:spcPct val="107000"/>
                        </a:lnSpc>
                        <a:spcAft>
                          <a:spcPts val="0"/>
                        </a:spcAft>
                      </a:pPr>
                      <a:r>
                        <a:rPr lang="en-CA" sz="2000" b="0" dirty="0">
                          <a:solidFill>
                            <a:schemeClr val="tx1"/>
                          </a:solidFill>
                          <a:effectLst/>
                          <a:latin typeface="Times New Roman" panose="02020603050405020304" pitchFamily="18" charset="0"/>
                          <a:cs typeface="Times New Roman" panose="02020603050405020304" pitchFamily="18" charset="0"/>
                        </a:rPr>
                        <a:t> </a:t>
                      </a:r>
                      <a:endParaRPr lang="en-CA"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7C0A0"/>
                    </a:solidFill>
                  </a:tcPr>
                </a:tc>
                <a:tc>
                  <a:txBody>
                    <a:bodyPr/>
                    <a:lstStyle/>
                    <a:p>
                      <a:pPr marL="457200">
                        <a:lnSpc>
                          <a:spcPct val="107000"/>
                        </a:lnSpc>
                        <a:spcAft>
                          <a:spcPts val="0"/>
                        </a:spcAft>
                      </a:pPr>
                      <a:r>
                        <a:rPr lang="en-CA" sz="2000" b="0" dirty="0">
                          <a:solidFill>
                            <a:schemeClr val="tx1"/>
                          </a:solidFill>
                          <a:effectLst/>
                          <a:latin typeface="Times New Roman" panose="02020603050405020304" pitchFamily="18" charset="0"/>
                          <a:cs typeface="Times New Roman" panose="02020603050405020304" pitchFamily="18" charset="0"/>
                        </a:rPr>
                        <a:t>Waymo</a:t>
                      </a:r>
                    </a:p>
                    <a:p>
                      <a:pPr marL="457200">
                        <a:lnSpc>
                          <a:spcPct val="107000"/>
                        </a:lnSpc>
                        <a:spcAft>
                          <a:spcPts val="0"/>
                        </a:spcAft>
                      </a:pPr>
                      <a:r>
                        <a:rPr lang="en-CA" sz="2000" b="0" dirty="0">
                          <a:solidFill>
                            <a:schemeClr val="tx1"/>
                          </a:solidFill>
                          <a:effectLst/>
                          <a:latin typeface="Times New Roman" panose="02020603050405020304" pitchFamily="18" charset="0"/>
                          <a:cs typeface="Times New Roman" panose="02020603050405020304" pitchFamily="18" charset="0"/>
                        </a:rPr>
                        <a:t>Uber</a:t>
                      </a:r>
                      <a:endParaRPr lang="en-CA"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7C0A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06556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340" y="670624"/>
            <a:ext cx="10592809" cy="640543"/>
          </a:xfrm>
        </p:spPr>
        <p:txBody>
          <a:bodyPr>
            <a:normAutofit/>
          </a:bodyPr>
          <a:lstStyle/>
          <a:p>
            <a:r>
              <a:rPr lang="en-US" b="1" dirty="0">
                <a:solidFill>
                  <a:srgbClr val="003300"/>
                </a:solidFill>
                <a:latin typeface="Times New Roman" panose="02020603050405020304" pitchFamily="18" charset="0"/>
                <a:cs typeface="Times New Roman" panose="02020603050405020304" pitchFamily="18" charset="0"/>
              </a:rPr>
              <a:t>How safe do the AI Products need to be?</a:t>
            </a:r>
          </a:p>
        </p:txBody>
      </p:sp>
      <p:sp>
        <p:nvSpPr>
          <p:cNvPr id="3" name="Text Placeholder 2"/>
          <p:cNvSpPr>
            <a:spLocks noGrp="1"/>
          </p:cNvSpPr>
          <p:nvPr>
            <p:ph type="body" sz="quarter" idx="13"/>
          </p:nvPr>
        </p:nvSpPr>
        <p:spPr>
          <a:xfrm>
            <a:off x="1132115" y="1550652"/>
            <a:ext cx="10148492" cy="4066376"/>
          </a:xfrm>
        </p:spPr>
        <p:txBody>
          <a:bodyPr>
            <a:normAutofit/>
          </a:bodyPr>
          <a:lstStyle/>
          <a:p>
            <a:pPr marL="342900" indent="-342900">
              <a:buFont typeface="Wingdings" panose="05000000000000000000" pitchFamily="2" charset="2"/>
              <a:buChar char="Ø"/>
            </a:pPr>
            <a:r>
              <a:rPr lang="en-CA" dirty="0">
                <a:latin typeface="Rotation LT Std Roman"/>
              </a:rPr>
              <a:t> </a:t>
            </a:r>
            <a:r>
              <a:rPr lang="en-US" dirty="0"/>
              <a:t> </a:t>
            </a:r>
            <a:r>
              <a:rPr lang="en-US" dirty="0">
                <a:latin typeface="Times New Roman" panose="02020603050405020304" pitchFamily="18" charset="0"/>
                <a:cs typeface="Times New Roman" panose="02020603050405020304" pitchFamily="18" charset="0"/>
              </a:rPr>
              <a:t>What </a:t>
            </a:r>
            <a:r>
              <a:rPr lang="en-US" u="sng" dirty="0">
                <a:latin typeface="Times New Roman" panose="02020603050405020304" pitchFamily="18" charset="0"/>
                <a:cs typeface="Times New Roman" panose="02020603050405020304" pitchFamily="18" charset="0"/>
              </a:rPr>
              <a:t>standards</a:t>
            </a:r>
            <a:r>
              <a:rPr lang="en-US" dirty="0">
                <a:latin typeface="Times New Roman" panose="02020603050405020304" pitchFamily="18" charset="0"/>
                <a:cs typeface="Times New Roman" panose="02020603050405020304" pitchFamily="18" charset="0"/>
              </a:rPr>
              <a:t> should AI Products be held to?</a:t>
            </a:r>
            <a:endParaRPr lang="en-CA" dirty="0">
              <a:latin typeface="Times New Roman" panose="02020603050405020304" pitchFamily="18" charset="0"/>
              <a:cs typeface="Times New Roman" panose="02020603050405020304" pitchFamily="18" charset="0"/>
            </a:endParaRPr>
          </a:p>
          <a:p>
            <a:pPr lvl="2"/>
            <a:endParaRPr lang="en-CA" dirty="0">
              <a:latin typeface="Times New Roman" panose="02020603050405020304" pitchFamily="18" charset="0"/>
              <a:cs typeface="Times New Roman" panose="02020603050405020304" pitchFamily="18" charset="0"/>
            </a:endParaRPr>
          </a:p>
          <a:p>
            <a:pPr lvl="2"/>
            <a:r>
              <a:rPr lang="en-CA" sz="2200" dirty="0">
                <a:latin typeface="Times New Roman" panose="02020603050405020304" pitchFamily="18" charset="0"/>
                <a:cs typeface="Times New Roman" panose="02020603050405020304" pitchFamily="18" charset="0"/>
              </a:rPr>
              <a:t>“I should add a note here to explain why Tesla is deploying partial autonomy now, rather than waiting until some point in the future. The most important reason is that, when used correctly, it is already significantly safer than a person driving by themselves and it would therefore be morally reprehensible to delay release simply for fear of bad press or some mercantile calculation of legal liability.”</a:t>
            </a:r>
          </a:p>
          <a:p>
            <a:pPr lvl="8" indent="0">
              <a:buNone/>
            </a:pPr>
            <a:r>
              <a:rPr lang="en-US" dirty="0">
                <a:latin typeface="Times New Roman" panose="02020603050405020304" pitchFamily="18" charset="0"/>
                <a:cs typeface="Times New Roman" panose="02020603050405020304" pitchFamily="18" charset="0"/>
              </a:rPr>
              <a:t>				</a:t>
            </a:r>
          </a:p>
          <a:p>
            <a:pPr lvl="8" indent="0">
              <a:buNone/>
            </a:pP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Elon Musk</a:t>
            </a:r>
          </a:p>
          <a:p>
            <a:pPr marL="342900" lvl="0" indent="-342900">
              <a:buFont typeface="Wingdings" panose="05000000000000000000" pitchFamily="2" charset="2"/>
              <a:buChar char="Ø"/>
            </a:pPr>
            <a:endParaRPr lang="en-US" dirty="0"/>
          </a:p>
          <a:p>
            <a:pPr marL="342900" lvl="0" indent="-342900">
              <a:buFont typeface="Wingdings" panose="05000000000000000000" pitchFamily="2" charset="2"/>
              <a:buChar char="Ø"/>
            </a:pPr>
            <a:endParaRPr lang="en-CA" dirty="0"/>
          </a:p>
          <a:p>
            <a:pPr lvl="0"/>
            <a:endParaRPr lang="en-CA" dirty="0"/>
          </a:p>
          <a:p>
            <a:pPr>
              <a:spcBef>
                <a:spcPts val="0"/>
              </a:spcBef>
              <a:spcAft>
                <a:spcPts val="1800"/>
              </a:spcAft>
            </a:pPr>
            <a:endParaRPr lang="en-US" dirty="0"/>
          </a:p>
        </p:txBody>
      </p:sp>
    </p:spTree>
    <p:extLst>
      <p:ext uri="{BB962C8B-B14F-4D97-AF65-F5344CB8AC3E}">
        <p14:creationId xmlns:p14="http://schemas.microsoft.com/office/powerpoint/2010/main" val="4191186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4" y="670625"/>
            <a:ext cx="11429294" cy="640543"/>
          </a:xfrm>
        </p:spPr>
        <p:txBody>
          <a:bodyPr>
            <a:noAutofit/>
          </a:bodyPr>
          <a:lstStyle/>
          <a:p>
            <a:r>
              <a:rPr lang="en-US" b="1" dirty="0">
                <a:solidFill>
                  <a:srgbClr val="003300"/>
                </a:solidFill>
                <a:latin typeface="Times New Roman" panose="02020603050405020304" pitchFamily="18" charset="0"/>
                <a:cs typeface="Times New Roman" panose="02020603050405020304" pitchFamily="18" charset="0"/>
              </a:rPr>
              <a:t>What rules govern performance of AI Products?</a:t>
            </a:r>
          </a:p>
        </p:txBody>
      </p:sp>
      <p:sp>
        <p:nvSpPr>
          <p:cNvPr id="3" name="Text Placeholder 2"/>
          <p:cNvSpPr>
            <a:spLocks noGrp="1"/>
          </p:cNvSpPr>
          <p:nvPr>
            <p:ph type="body" sz="quarter" idx="13"/>
          </p:nvPr>
        </p:nvSpPr>
        <p:spPr>
          <a:xfrm>
            <a:off x="811829" y="1567542"/>
            <a:ext cx="10346028" cy="4789715"/>
          </a:xfrm>
        </p:spPr>
        <p:txBody>
          <a:bodyPr>
            <a:normAutofit/>
          </a:bodyPr>
          <a:lstStyle/>
          <a:p>
            <a:pPr lvl="1"/>
            <a:r>
              <a:rPr lang="en-CA" sz="2200" dirty="0">
                <a:latin typeface="Rotation LT Std Roman"/>
              </a:rPr>
              <a:t> </a:t>
            </a:r>
            <a:r>
              <a:rPr lang="en-CA" sz="2200" dirty="0">
                <a:latin typeface="Times New Roman" panose="02020603050405020304" pitchFamily="18" charset="0"/>
                <a:cs typeface="Times New Roman" panose="02020603050405020304" pitchFamily="18" charset="0"/>
              </a:rPr>
              <a:t>“Tesla has resisted placing limits on Autopilot that would make it safer but less convenient.  The company allows motorists to set Autopilot’s cruising speed above local speed limits, and it lets them turn on Autopilot anywhere the car detects lane markings, even though the manual says its use should be restricted to limited-access highways.”</a:t>
            </a:r>
          </a:p>
          <a:p>
            <a:pPr marL="1143000" lvl="3"/>
            <a:endParaRPr lang="en-CA" sz="1200" dirty="0">
              <a:latin typeface="Times New Roman" panose="02020603050405020304" pitchFamily="18" charset="0"/>
              <a:cs typeface="Times New Roman" panose="02020603050405020304" pitchFamily="18" charset="0"/>
            </a:endParaRPr>
          </a:p>
          <a:p>
            <a:pPr marL="3429000" lvl="8" indent="0">
              <a:buNone/>
            </a:pPr>
            <a:r>
              <a:rPr lang="en-CA" sz="1600" dirty="0">
                <a:latin typeface="Times New Roman" panose="02020603050405020304" pitchFamily="18" charset="0"/>
                <a:cs typeface="Times New Roman" panose="02020603050405020304" pitchFamily="18" charset="0"/>
              </a:rPr>
              <a:t>Zachary R. Mider, “You Gotta Smash a Few Cars To Make an Autonomous Vehicle”, Bloomberg Businessweek, October 14, 2019</a:t>
            </a:r>
          </a:p>
          <a:p>
            <a:endParaRPr lang="en-US" sz="800" dirty="0">
              <a:latin typeface="Times New Roman" panose="02020603050405020304" pitchFamily="18" charset="0"/>
              <a:cs typeface="Times New Roman" panose="02020603050405020304" pitchFamily="18" charset="0"/>
            </a:endParaRPr>
          </a:p>
          <a:p>
            <a:endParaRPr lang="en-US" dirty="0"/>
          </a:p>
          <a:p>
            <a:pPr marL="342900" lvl="0" indent="-342900">
              <a:buFont typeface="Wingdings" panose="05000000000000000000" pitchFamily="2" charset="2"/>
              <a:buChar char="Ø"/>
            </a:pPr>
            <a:endParaRPr lang="en-CA" dirty="0"/>
          </a:p>
          <a:p>
            <a:pPr lvl="0"/>
            <a:endParaRPr lang="en-CA" dirty="0"/>
          </a:p>
          <a:p>
            <a:pPr>
              <a:spcBef>
                <a:spcPts val="0"/>
              </a:spcBef>
              <a:spcAft>
                <a:spcPts val="1800"/>
              </a:spcAft>
            </a:pPr>
            <a:endParaRPr lang="en-US" dirty="0"/>
          </a:p>
        </p:txBody>
      </p:sp>
      <p:graphicFrame>
        <p:nvGraphicFramePr>
          <p:cNvPr id="5" name="Diagram 4"/>
          <p:cNvGraphicFramePr/>
          <p:nvPr>
            <p:extLst>
              <p:ext uri="{D42A27DB-BD31-4B8C-83A1-F6EECF244321}">
                <p14:modId xmlns:p14="http://schemas.microsoft.com/office/powerpoint/2010/main" val="2074251072"/>
              </p:ext>
            </p:extLst>
          </p:nvPr>
        </p:nvGraphicFramePr>
        <p:xfrm>
          <a:off x="3119250" y="4246993"/>
          <a:ext cx="5251866" cy="174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6194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44" y="546298"/>
            <a:ext cx="11576304" cy="1043017"/>
          </a:xfrm>
        </p:spPr>
        <p:txBody>
          <a:bodyPr>
            <a:noAutofit/>
          </a:bodyPr>
          <a:lstStyle/>
          <a:p>
            <a:r>
              <a:rPr lang="en-US" b="1" dirty="0">
                <a:solidFill>
                  <a:srgbClr val="003300"/>
                </a:solidFill>
                <a:latin typeface="Times New Roman" panose="02020603050405020304" pitchFamily="18" charset="0"/>
                <a:cs typeface="Times New Roman" panose="02020603050405020304" pitchFamily="18" charset="0"/>
              </a:rPr>
              <a:t>Autonomous and Self-driving Vehicles: </a:t>
            </a:r>
            <a:br>
              <a:rPr lang="en-US" b="1" dirty="0">
                <a:solidFill>
                  <a:srgbClr val="003300"/>
                </a:solidFill>
                <a:latin typeface="Times New Roman" panose="02020603050405020304" pitchFamily="18" charset="0"/>
                <a:cs typeface="Times New Roman" panose="02020603050405020304" pitchFamily="18" charset="0"/>
              </a:rPr>
            </a:br>
            <a:r>
              <a:rPr lang="en-US" b="1" dirty="0">
                <a:solidFill>
                  <a:srgbClr val="003300"/>
                </a:solidFill>
                <a:latin typeface="Times New Roman" panose="02020603050405020304" pitchFamily="18" charset="0"/>
                <a:cs typeface="Times New Roman" panose="02020603050405020304" pitchFamily="18" charset="0"/>
              </a:rPr>
              <a:t>Legal and Ethical Issues</a:t>
            </a:r>
          </a:p>
        </p:txBody>
      </p:sp>
      <p:sp>
        <p:nvSpPr>
          <p:cNvPr id="3" name="Text Placeholder 2"/>
          <p:cNvSpPr>
            <a:spLocks noGrp="1"/>
          </p:cNvSpPr>
          <p:nvPr>
            <p:ph type="body" sz="quarter" idx="13"/>
          </p:nvPr>
        </p:nvSpPr>
        <p:spPr>
          <a:xfrm>
            <a:off x="648544" y="1576113"/>
            <a:ext cx="10585513" cy="5281887"/>
          </a:xfrm>
        </p:spPr>
        <p:txBody>
          <a:bodyPr>
            <a:normAutofit/>
          </a:bodyPr>
          <a:lstStyle/>
          <a:p>
            <a:r>
              <a:rPr lang="en-CA" dirty="0">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Ø"/>
            </a:pPr>
            <a:r>
              <a:rPr lang="en-CA" sz="2600" dirty="0">
                <a:latin typeface="Times New Roman" panose="02020603050405020304" pitchFamily="18" charset="0"/>
                <a:cs typeface="Times New Roman" panose="02020603050405020304" pitchFamily="18" charset="0"/>
              </a:rPr>
              <a:t>Where does the accountability lie?  The developer?  The implementer?  The user?</a:t>
            </a:r>
          </a:p>
          <a:p>
            <a:pPr marL="800100" lvl="1" indent="-342900">
              <a:buFont typeface="Wingdings" panose="05000000000000000000" pitchFamily="2" charset="2"/>
              <a:buChar char="Ø"/>
            </a:pPr>
            <a:endParaRPr lang="en-CA" sz="1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Are the judgments the AI Systems make transparent and explainable?</a:t>
            </a:r>
          </a:p>
          <a:p>
            <a:pPr lvl="1"/>
            <a:endParaRPr lang="en-US" sz="1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How safe and reliable are the AI Systems and how safe and reliable should they be?</a:t>
            </a:r>
            <a:endParaRPr lang="en-CA" sz="28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endParaRPr lang="en-US" sz="1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Has the data used to train the AI Systems been used in compliance with privacy norms and regulations?</a:t>
            </a:r>
            <a:endParaRPr lang="en-CA" sz="2600" dirty="0">
              <a:latin typeface="Times New Roman" panose="02020603050405020304" pitchFamily="18" charset="0"/>
              <a:cs typeface="Times New Roman" panose="02020603050405020304" pitchFamily="18" charset="0"/>
            </a:endParaRPr>
          </a:p>
          <a:p>
            <a:endParaRPr lang="en-CA" dirty="0">
              <a:latin typeface="Rotation LT Std Roman"/>
            </a:endParaRPr>
          </a:p>
          <a:p>
            <a:endParaRPr lang="en-CA" dirty="0">
              <a:latin typeface="Rotation LT Std Roman"/>
            </a:endParaRPr>
          </a:p>
          <a:p>
            <a:endParaRPr lang="en-US" dirty="0">
              <a:latin typeface="Myriad Pro"/>
            </a:endParaRPr>
          </a:p>
          <a:p>
            <a:endParaRPr lang="en-US" dirty="0"/>
          </a:p>
          <a:p>
            <a:pPr marL="342900" lvl="0" indent="-342900">
              <a:buFont typeface="Wingdings" panose="05000000000000000000" pitchFamily="2" charset="2"/>
              <a:buChar char="Ø"/>
            </a:pPr>
            <a:endParaRPr lang="en-CA" dirty="0"/>
          </a:p>
          <a:p>
            <a:pPr lvl="0"/>
            <a:endParaRPr lang="en-CA" dirty="0"/>
          </a:p>
          <a:p>
            <a:pPr>
              <a:spcBef>
                <a:spcPts val="0"/>
              </a:spcBef>
              <a:spcAft>
                <a:spcPts val="1800"/>
              </a:spcAft>
            </a:pPr>
            <a:endParaRPr lang="en-US" dirty="0"/>
          </a:p>
        </p:txBody>
      </p:sp>
    </p:spTree>
    <p:extLst>
      <p:ext uri="{BB962C8B-B14F-4D97-AF65-F5344CB8AC3E}">
        <p14:creationId xmlns:p14="http://schemas.microsoft.com/office/powerpoint/2010/main" val="2941961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68" y="3243943"/>
            <a:ext cx="5049634" cy="3713752"/>
          </a:xfrm>
          <a:prstGeom prst="rect">
            <a:avLst/>
          </a:prstGeom>
          <a:ln>
            <a:noFill/>
          </a:ln>
          <a:effectLst>
            <a:softEdge rad="112500"/>
          </a:effectLst>
        </p:spPr>
      </p:pic>
      <p:sp>
        <p:nvSpPr>
          <p:cNvPr id="2" name="Title 1"/>
          <p:cNvSpPr>
            <a:spLocks noGrp="1"/>
          </p:cNvSpPr>
          <p:nvPr>
            <p:ph type="title"/>
          </p:nvPr>
        </p:nvSpPr>
        <p:spPr>
          <a:xfrm>
            <a:off x="753542" y="673807"/>
            <a:ext cx="10592809" cy="640543"/>
          </a:xfrm>
        </p:spPr>
        <p:txBody>
          <a:bodyPr>
            <a:normAutofit/>
          </a:bodyPr>
          <a:lstStyle/>
          <a:p>
            <a:r>
              <a:rPr lang="en-US" b="1" dirty="0">
                <a:solidFill>
                  <a:srgbClr val="003300"/>
                </a:solidFill>
                <a:latin typeface="Times New Roman" panose="02020603050405020304" pitchFamily="18" charset="0"/>
                <a:cs typeface="Times New Roman" panose="02020603050405020304" pitchFamily="18" charset="0"/>
              </a:rPr>
              <a:t>II.C: Other Legal and Ethical Issues</a:t>
            </a:r>
          </a:p>
        </p:txBody>
      </p:sp>
      <p:sp>
        <p:nvSpPr>
          <p:cNvPr id="3" name="Text Placeholder 2"/>
          <p:cNvSpPr>
            <a:spLocks noGrp="1"/>
          </p:cNvSpPr>
          <p:nvPr>
            <p:ph type="body" sz="quarter" idx="13"/>
          </p:nvPr>
        </p:nvSpPr>
        <p:spPr>
          <a:xfrm>
            <a:off x="5192486" y="1684436"/>
            <a:ext cx="6357257" cy="4465964"/>
          </a:xfrm>
        </p:spPr>
        <p:txBody>
          <a:bodyPr>
            <a:normAutofit fontScale="85000" lnSpcReduction="20000"/>
          </a:bodyPr>
          <a:lstStyle/>
          <a:p>
            <a:pPr marL="342900" indent="-342900">
              <a:spcBef>
                <a:spcPts val="0"/>
              </a:spcBef>
              <a:spcAft>
                <a:spcPts val="1800"/>
              </a:spcAf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Employment impact of AI technologies</a:t>
            </a:r>
            <a:endParaRPr lang="en-CA" sz="800" dirty="0">
              <a:latin typeface="Times New Roman" panose="02020603050405020304" pitchFamily="18" charset="0"/>
              <a:cs typeface="Times New Roman" panose="02020603050405020304" pitchFamily="18" charset="0"/>
            </a:endParaRPr>
          </a:p>
          <a:p>
            <a:pPr marL="342900" indent="-342900">
              <a:spcBef>
                <a:spcPts val="0"/>
              </a:spcBef>
              <a:spcAft>
                <a:spcPts val="1800"/>
              </a:spcAf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AI-based system used for setting bail conditions and sentencing alleged to discriminate based on race</a:t>
            </a:r>
          </a:p>
          <a:p>
            <a:pPr marL="342900" lvl="0" indent="-342900">
              <a:spcBef>
                <a:spcPts val="0"/>
              </a:spcBef>
              <a:spcAft>
                <a:spcPts val="1800"/>
              </a:spcAf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Export of surveillance technologies to authoritarian regimes</a:t>
            </a:r>
          </a:p>
          <a:p>
            <a:pPr marL="342900" lvl="0" indent="-342900">
              <a:spcBef>
                <a:spcPts val="0"/>
              </a:spcBef>
              <a:spcAft>
                <a:spcPts val="1800"/>
              </a:spcAf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Security of AI systems and products (e.g. use of Huawei 5G equipment)</a:t>
            </a:r>
            <a:endParaRPr lang="en-CA" sz="800" dirty="0">
              <a:latin typeface="Times New Roman" panose="02020603050405020304" pitchFamily="18" charset="0"/>
              <a:cs typeface="Times New Roman" panose="02020603050405020304" pitchFamily="18" charset="0"/>
            </a:endParaRPr>
          </a:p>
          <a:p>
            <a:pPr marL="342900" lvl="0" indent="-342900">
              <a:spcBef>
                <a:spcPts val="0"/>
              </a:spcBef>
              <a:spcAft>
                <a:spcPts val="1800"/>
              </a:spcAf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Autonomous weapons systems making independent “kill” decisions</a:t>
            </a:r>
          </a:p>
          <a:p>
            <a:pPr marL="342900" lvl="0" indent="-342900">
              <a:spcBef>
                <a:spcPts val="0"/>
              </a:spcBef>
              <a:spcAft>
                <a:spcPts val="1800"/>
              </a:spcAf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Opaque hiring systems selecting candidates in a discriminatory fashion</a:t>
            </a:r>
          </a:p>
          <a:p>
            <a:pPr marL="342900" lvl="0" indent="-342900">
              <a:spcBef>
                <a:spcPts val="0"/>
              </a:spcBef>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Robot rights:  do people have moral obligations to machines?</a:t>
            </a:r>
          </a:p>
          <a:p>
            <a:endParaRPr lang="en-US" dirty="0"/>
          </a:p>
        </p:txBody>
      </p:sp>
    </p:spTree>
    <p:extLst>
      <p:ext uri="{BB962C8B-B14F-4D97-AF65-F5344CB8AC3E}">
        <p14:creationId xmlns:p14="http://schemas.microsoft.com/office/powerpoint/2010/main" val="2041972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9" y="665960"/>
            <a:ext cx="8964148" cy="695738"/>
          </a:xfrm>
        </p:spPr>
        <p:txBody>
          <a:bodyPr>
            <a:normAutofit fontScale="90000"/>
          </a:bodyPr>
          <a:lstStyle/>
          <a:p>
            <a:pPr algn="ctr"/>
            <a:r>
              <a:rPr lang="en-US" sz="4000" b="1" dirty="0"/>
              <a:t>III.</a:t>
            </a:r>
            <a:r>
              <a:rPr lang="en-US" sz="4000" b="1" dirty="0">
                <a:latin typeface="Times New Roman" panose="02020603050405020304" pitchFamily="18" charset="0"/>
                <a:cs typeface="Times New Roman" panose="02020603050405020304" pitchFamily="18" charset="0"/>
              </a:rPr>
              <a:t> Dealing with AI Legal and Ethical Issues</a:t>
            </a:r>
            <a:br>
              <a:rPr lang="en-US" b="1" dirty="0"/>
            </a:br>
            <a:endParaRPr lang="en-US" b="1" dirty="0"/>
          </a:p>
        </p:txBody>
      </p:sp>
      <p:sp>
        <p:nvSpPr>
          <p:cNvPr id="3" name="Text Placeholder 2"/>
          <p:cNvSpPr>
            <a:spLocks noGrp="1"/>
          </p:cNvSpPr>
          <p:nvPr>
            <p:ph type="body" sz="quarter" idx="13"/>
          </p:nvPr>
        </p:nvSpPr>
        <p:spPr>
          <a:xfrm>
            <a:off x="740229" y="1678795"/>
            <a:ext cx="10515600" cy="4558719"/>
          </a:xfrm>
        </p:spPr>
        <p:txBody>
          <a:bodyPr>
            <a:normAutofit/>
          </a:bodyPr>
          <a:lstStyle/>
          <a:p>
            <a:pPr>
              <a:spcBef>
                <a:spcPts val="0"/>
              </a:spcBef>
            </a:pPr>
            <a:r>
              <a:rPr lang="en-CA" sz="2200" dirty="0">
                <a:latin typeface="Times New Roman" panose="02020603050405020304" pitchFamily="18" charset="0"/>
                <a:cs typeface="Times New Roman" panose="02020603050405020304" pitchFamily="18" charset="0"/>
              </a:rPr>
              <a:t>“ … the surrender of human decision-making to machines entails the dystopian risk of a dehumanized legal system, which mindlessly perpetuates biases, sacrifices the spirit of the law in pursuit of efficiencies, undermines legal institutions, destabilizes jurisprudence and corrodes public trust.</a:t>
            </a:r>
            <a:endParaRPr lang="en-CA" dirty="0">
              <a:latin typeface="Times New Roman" panose="02020603050405020304" pitchFamily="18" charset="0"/>
              <a:cs typeface="Times New Roman" panose="02020603050405020304" pitchFamily="18" charset="0"/>
            </a:endParaRPr>
          </a:p>
          <a:p>
            <a:pPr marL="3200400" lvl="7" indent="0">
              <a:buNone/>
            </a:pPr>
            <a:r>
              <a:rPr lang="en-CA" sz="1600" dirty="0">
                <a:latin typeface="Times New Roman" panose="02020603050405020304" pitchFamily="18" charset="0"/>
                <a:cs typeface="Times New Roman" panose="02020603050405020304" pitchFamily="18" charset="0"/>
              </a:rPr>
              <a:t>Eileen M. Lach and Nicolas Economou, </a:t>
            </a:r>
            <a:r>
              <a:rPr lang="en-CA" sz="1600" i="1" dirty="0">
                <a:latin typeface="Times New Roman" panose="02020603050405020304" pitchFamily="18" charset="0"/>
                <a:cs typeface="Times New Roman" panose="02020603050405020304" pitchFamily="18" charset="0"/>
              </a:rPr>
              <a:t>INSIGHT: Four Principles for </a:t>
            </a:r>
          </a:p>
          <a:p>
            <a:pPr marL="3200400" lvl="7" indent="0">
              <a:buNone/>
            </a:pPr>
            <a:r>
              <a:rPr lang="en-CA" sz="1600" i="1" dirty="0">
                <a:latin typeface="Times New Roman" panose="02020603050405020304" pitchFamily="18" charset="0"/>
                <a:cs typeface="Times New Roman" panose="02020603050405020304" pitchFamily="18" charset="0"/>
              </a:rPr>
              <a:t>the Trustworthy Adoption of AI in Legal Systems</a:t>
            </a:r>
            <a:r>
              <a:rPr lang="en-CA" sz="1600" dirty="0">
                <a:latin typeface="Times New Roman" panose="02020603050405020304" pitchFamily="18" charset="0"/>
                <a:cs typeface="Times New Roman" panose="02020603050405020304" pitchFamily="18" charset="0"/>
              </a:rPr>
              <a:t>, Bloomberg Law, March 29, 2019</a:t>
            </a:r>
          </a:p>
          <a:p>
            <a:pPr marL="3657600" lvl="8" indent="0">
              <a:buNone/>
            </a:pPr>
            <a:endParaRPr lang="en-CA" sz="2000" dirty="0">
              <a:latin typeface="Times New Roman" panose="02020603050405020304" pitchFamily="18" charset="0"/>
              <a:cs typeface="Times New Roman" panose="02020603050405020304" pitchFamily="18" charset="0"/>
            </a:endParaRPr>
          </a:p>
          <a:p>
            <a:pPr marL="3657600" lvl="8" indent="0">
              <a:buNone/>
            </a:pPr>
            <a:endParaRPr lang="en-CA" sz="2000" dirty="0">
              <a:latin typeface="Times New Roman" panose="02020603050405020304" pitchFamily="18" charset="0"/>
              <a:cs typeface="Times New Roman" panose="02020603050405020304" pitchFamily="18" charset="0"/>
            </a:endParaRPr>
          </a:p>
          <a:p>
            <a:r>
              <a:rPr lang="en-CA" sz="2200" dirty="0">
                <a:latin typeface="Times New Roman" panose="02020603050405020304" pitchFamily="18" charset="0"/>
                <a:cs typeface="Times New Roman" panose="02020603050405020304" pitchFamily="18" charset="0"/>
              </a:rPr>
              <a:t>“Technology developments just don’t happen; they happen because of us as humans making design choices-and those design choices need to be grounded in principles and ethics, and that’s the best way to ensure a future we all want.”</a:t>
            </a:r>
          </a:p>
          <a:p>
            <a:pPr marL="3200400" lvl="7" indent="0">
              <a:spcBef>
                <a:spcPts val="1000"/>
              </a:spcBef>
              <a:buNone/>
            </a:pPr>
            <a:r>
              <a:rPr lang="en-CA" sz="1600" dirty="0">
                <a:latin typeface="Times New Roman" panose="02020603050405020304" pitchFamily="18" charset="0"/>
                <a:cs typeface="Times New Roman" panose="02020603050405020304" pitchFamily="18" charset="0"/>
              </a:rPr>
              <a:t>Satya Nadella</a:t>
            </a:r>
          </a:p>
        </p:txBody>
      </p:sp>
    </p:spTree>
    <p:extLst>
      <p:ext uri="{BB962C8B-B14F-4D97-AF65-F5344CB8AC3E}">
        <p14:creationId xmlns:p14="http://schemas.microsoft.com/office/powerpoint/2010/main" val="3894999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5" y="709912"/>
            <a:ext cx="10404449" cy="640543"/>
          </a:xfrm>
        </p:spPr>
        <p:txBody>
          <a:bodyPr/>
          <a:lstStyle/>
          <a:p>
            <a:r>
              <a:rPr lang="en-US" b="1" dirty="0">
                <a:solidFill>
                  <a:srgbClr val="003300"/>
                </a:solidFill>
                <a:latin typeface="Times New Roman" panose="02020603050405020304" pitchFamily="18" charset="0"/>
                <a:cs typeface="Times New Roman" panose="02020603050405020304" pitchFamily="18" charset="0"/>
              </a:rPr>
              <a:t>The Rationale for Ethical AI Systems</a:t>
            </a:r>
            <a:endParaRPr lang="en-CA" b="1" dirty="0">
              <a:solidFill>
                <a:srgbClr val="0033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3"/>
          </p:nvPr>
        </p:nvSpPr>
        <p:spPr>
          <a:xfrm>
            <a:off x="922421" y="1705431"/>
            <a:ext cx="10061836" cy="2920997"/>
          </a:xfrm>
        </p:spPr>
        <p:txBody>
          <a:bodyPr>
            <a:normAutofit fontScale="92500"/>
          </a:bodyPr>
          <a:lstStyle/>
          <a:p>
            <a:pPr marL="800100" lvl="1"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To realize the benefits of AI Systems, we must trust they are safe and effective</a:t>
            </a:r>
          </a:p>
          <a:p>
            <a:pPr marL="800100" lvl="1" indent="-3429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Black box systems and lack of trust in AI will undermine the use of AI Systems</a:t>
            </a:r>
          </a:p>
          <a:p>
            <a:pPr marL="800100" lvl="1" indent="-3429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If AI is to be accepted and improve the functioning of our systems and processes, we require principles, policies and practices that encourage AI to be adopted on the basis of informed trust</a:t>
            </a:r>
          </a:p>
          <a:p>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1313" y="4113459"/>
            <a:ext cx="4615543" cy="2405406"/>
          </a:xfrm>
          <a:prstGeom prst="rect">
            <a:avLst/>
          </a:prstGeom>
        </p:spPr>
      </p:pic>
    </p:spTree>
    <p:extLst>
      <p:ext uri="{BB962C8B-B14F-4D97-AF65-F5344CB8AC3E}">
        <p14:creationId xmlns:p14="http://schemas.microsoft.com/office/powerpoint/2010/main" val="138383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37537566"/>
              </p:ext>
            </p:extLst>
          </p:nvPr>
        </p:nvGraphicFramePr>
        <p:xfrm>
          <a:off x="1612523" y="402800"/>
          <a:ext cx="8128000" cy="4205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5649360" y="402800"/>
            <a:ext cx="27162" cy="4348758"/>
          </a:xfrm>
          <a:prstGeom prst="line">
            <a:avLst/>
          </a:prstGeom>
          <a:ln w="38100">
            <a:solidFill>
              <a:srgbClr val="0C5F2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696425" y="4751558"/>
            <a:ext cx="6185025" cy="25652"/>
          </a:xfrm>
          <a:prstGeom prst="line">
            <a:avLst/>
          </a:prstGeom>
          <a:ln w="38100">
            <a:solidFill>
              <a:srgbClr val="0C5F2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269047" y="4920554"/>
            <a:ext cx="2787788" cy="344032"/>
            <a:chOff x="1508426" y="859785"/>
            <a:chExt cx="2158035" cy="863203"/>
          </a:xfrm>
        </p:grpSpPr>
        <p:sp>
          <p:nvSpPr>
            <p:cNvPr id="17" name="Rounded Rectangle 16"/>
            <p:cNvSpPr/>
            <p:nvPr/>
          </p:nvSpPr>
          <p:spPr>
            <a:xfrm>
              <a:off x="1508426" y="859785"/>
              <a:ext cx="2158035" cy="863203"/>
            </a:xfrm>
            <a:prstGeom prst="roundRect">
              <a:avLst>
                <a:gd name="adj" fmla="val 10000"/>
              </a:avLst>
            </a:prstGeom>
            <a:ln>
              <a:solidFill>
                <a:srgbClr val="0C5F2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1533708" y="885067"/>
              <a:ext cx="2107471" cy="812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CA" sz="1700" kern="1200" dirty="0"/>
                <a:t>Litigation</a:t>
              </a:r>
            </a:p>
          </p:txBody>
        </p:sp>
      </p:grpSp>
      <p:grpSp>
        <p:nvGrpSpPr>
          <p:cNvPr id="19" name="Group 18"/>
          <p:cNvGrpSpPr/>
          <p:nvPr/>
        </p:nvGrpSpPr>
        <p:grpSpPr>
          <a:xfrm>
            <a:off x="4286562" y="5391012"/>
            <a:ext cx="2787789" cy="344032"/>
            <a:chOff x="1508426" y="859785"/>
            <a:chExt cx="2158035" cy="863202"/>
          </a:xfrm>
        </p:grpSpPr>
        <p:sp>
          <p:nvSpPr>
            <p:cNvPr id="20" name="Rounded Rectangle 19"/>
            <p:cNvSpPr/>
            <p:nvPr/>
          </p:nvSpPr>
          <p:spPr>
            <a:xfrm>
              <a:off x="1508426" y="859785"/>
              <a:ext cx="2158035" cy="863202"/>
            </a:xfrm>
            <a:prstGeom prst="roundRect">
              <a:avLst>
                <a:gd name="adj" fmla="val 10000"/>
              </a:avLst>
            </a:prstGeom>
            <a:ln>
              <a:solidFill>
                <a:srgbClr val="0C5F2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1533708" y="885066"/>
              <a:ext cx="2107472" cy="8126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CA" sz="1700" kern="1200" dirty="0"/>
                <a:t>Social and Political Action</a:t>
              </a:r>
            </a:p>
          </p:txBody>
        </p:sp>
      </p:grpSp>
      <p:grpSp>
        <p:nvGrpSpPr>
          <p:cNvPr id="22" name="Group 21"/>
          <p:cNvGrpSpPr/>
          <p:nvPr/>
        </p:nvGrpSpPr>
        <p:grpSpPr>
          <a:xfrm>
            <a:off x="4269048" y="5811671"/>
            <a:ext cx="2805304" cy="537175"/>
            <a:chOff x="5630161" y="3646196"/>
            <a:chExt cx="2497838" cy="559217"/>
          </a:xfrm>
        </p:grpSpPr>
        <p:sp>
          <p:nvSpPr>
            <p:cNvPr id="23" name="Rounded Rectangle 22"/>
            <p:cNvSpPr/>
            <p:nvPr/>
          </p:nvSpPr>
          <p:spPr>
            <a:xfrm>
              <a:off x="5630161" y="3646196"/>
              <a:ext cx="2497838" cy="559217"/>
            </a:xfrm>
            <a:prstGeom prst="roundRect">
              <a:avLst>
                <a:gd name="adj" fmla="val 10000"/>
              </a:avLst>
            </a:prstGeom>
            <a:solidFill>
              <a:srgbClr val="0C5F2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4"/>
            <p:cNvSpPr/>
            <p:nvPr/>
          </p:nvSpPr>
          <p:spPr>
            <a:xfrm>
              <a:off x="5646540" y="3662575"/>
              <a:ext cx="2465080" cy="5264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CA" sz="3100" kern="1200" dirty="0"/>
                <a:t>Personal</a:t>
              </a:r>
            </a:p>
          </p:txBody>
        </p:sp>
      </p:grpSp>
    </p:spTree>
    <p:extLst>
      <p:ext uri="{BB962C8B-B14F-4D97-AF65-F5344CB8AC3E}">
        <p14:creationId xmlns:p14="http://schemas.microsoft.com/office/powerpoint/2010/main" val="200942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22039" y="1598867"/>
            <a:ext cx="7326049" cy="2628885"/>
          </a:xfrm>
        </p:spPr>
        <p:txBody>
          <a:bodyPr/>
          <a:lstStyle/>
          <a:p>
            <a:pPr marL="534988" indent="-534988">
              <a:buFont typeface="+mj-lt"/>
              <a:buAutoNum type="romanUcPeriod"/>
            </a:pPr>
            <a:r>
              <a:rPr lang="en-US" dirty="0">
                <a:latin typeface="Times New Roman" panose="02020603050405020304" pitchFamily="18" charset="0"/>
                <a:cs typeface="Times New Roman" panose="02020603050405020304" pitchFamily="18" charset="0"/>
              </a:rPr>
              <a:t>What AI Looks Like in 2019</a:t>
            </a:r>
          </a:p>
          <a:p>
            <a:pPr marL="534988" indent="-534988">
              <a:buFont typeface="+mj-lt"/>
              <a:buAutoNum type="romanUcPeriod"/>
            </a:pPr>
            <a:endParaRPr lang="en-US" dirty="0">
              <a:latin typeface="Times New Roman" panose="02020603050405020304" pitchFamily="18" charset="0"/>
              <a:cs typeface="Times New Roman" panose="02020603050405020304" pitchFamily="18" charset="0"/>
            </a:endParaRPr>
          </a:p>
          <a:p>
            <a:pPr marL="534988" indent="-534988">
              <a:buFont typeface="+mj-lt"/>
              <a:buAutoNum type="romanUcPeriod"/>
            </a:pPr>
            <a:r>
              <a:rPr lang="en-US" dirty="0">
                <a:latin typeface="Times New Roman" panose="02020603050405020304" pitchFamily="18" charset="0"/>
                <a:cs typeface="Times New Roman" panose="02020603050405020304" pitchFamily="18" charset="0"/>
              </a:rPr>
              <a:t>AI Technologies: Sample Issues and Challenges</a:t>
            </a:r>
          </a:p>
          <a:p>
            <a:pPr marL="534988" indent="-534988">
              <a:buFont typeface="+mj-lt"/>
              <a:buAutoNum type="romanUcPeriod"/>
            </a:pPr>
            <a:endParaRPr lang="en-US" dirty="0">
              <a:latin typeface="Times New Roman" panose="02020603050405020304" pitchFamily="18" charset="0"/>
              <a:cs typeface="Times New Roman" panose="02020603050405020304" pitchFamily="18" charset="0"/>
            </a:endParaRPr>
          </a:p>
          <a:p>
            <a:pPr marL="534988" indent="-534988">
              <a:buFont typeface="+mj-lt"/>
              <a:buAutoNum type="romanUcPeriod"/>
            </a:pPr>
            <a:r>
              <a:rPr lang="en-US" dirty="0">
                <a:latin typeface="Times New Roman" panose="02020603050405020304" pitchFamily="18" charset="0"/>
                <a:cs typeface="Times New Roman" panose="02020603050405020304" pitchFamily="18" charset="0"/>
              </a:rPr>
              <a:t>Dealing with AI Legal and Ethical Issues</a:t>
            </a:r>
          </a:p>
        </p:txBody>
      </p:sp>
      <p:sp>
        <p:nvSpPr>
          <p:cNvPr id="3" name="Text Placeholder 2"/>
          <p:cNvSpPr>
            <a:spLocks noGrp="1"/>
          </p:cNvSpPr>
          <p:nvPr>
            <p:ph type="body" sz="quarter" idx="11"/>
          </p:nvPr>
        </p:nvSpPr>
        <p:spPr/>
        <p:txBody>
          <a:bodyPr/>
          <a:lstStyle/>
          <a:p>
            <a:r>
              <a:rPr lang="en-US" sz="3400" b="1" dirty="0">
                <a:solidFill>
                  <a:srgbClr val="003300"/>
                </a:solidFill>
                <a:latin typeface="Times New Roman" panose="02020603050405020304" pitchFamily="18" charset="0"/>
                <a:cs typeface="Times New Roman" panose="02020603050405020304" pitchFamily="18" charset="0"/>
              </a:rPr>
              <a:t>Agenda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163" y="3893649"/>
            <a:ext cx="2381250" cy="2028825"/>
          </a:xfrm>
          <a:prstGeom prst="rect">
            <a:avLst/>
          </a:prstGeom>
        </p:spPr>
      </p:pic>
    </p:spTree>
    <p:extLst>
      <p:ext uri="{BB962C8B-B14F-4D97-AF65-F5344CB8AC3E}">
        <p14:creationId xmlns:p14="http://schemas.microsoft.com/office/powerpoint/2010/main" val="925059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99" y="709313"/>
            <a:ext cx="10310050" cy="628605"/>
          </a:xfrm>
        </p:spPr>
        <p:txBody>
          <a:bodyPr/>
          <a:lstStyle/>
          <a:p>
            <a:r>
              <a:rPr lang="en-US" b="1" dirty="0">
                <a:solidFill>
                  <a:srgbClr val="003300"/>
                </a:solidFill>
                <a:latin typeface="Times New Roman" panose="02020603050405020304" pitchFamily="18" charset="0"/>
                <a:cs typeface="Times New Roman" panose="02020603050405020304" pitchFamily="18" charset="0"/>
              </a:rPr>
              <a:t>Company Policies</a:t>
            </a:r>
            <a:endParaRPr lang="en-CA" b="1" dirty="0">
              <a:solidFill>
                <a:srgbClr val="0033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3"/>
          </p:nvPr>
        </p:nvSpPr>
        <p:spPr>
          <a:xfrm>
            <a:off x="1534887" y="1630742"/>
            <a:ext cx="9415706" cy="4334629"/>
          </a:xfrm>
        </p:spPr>
        <p:txBody>
          <a:bodyPr/>
          <a:lstStyle/>
          <a:p>
            <a:r>
              <a:rPr lang="en-US" dirty="0">
                <a:latin typeface="Times New Roman" panose="02020603050405020304" pitchFamily="18" charset="0"/>
                <a:cs typeface="Times New Roman" panose="02020603050405020304" pitchFamily="18" charset="0"/>
              </a:rPr>
              <a:t>Companies are developing policies about how they develop and use AI:</a:t>
            </a:r>
          </a:p>
          <a:p>
            <a:endParaRPr lang="en-US" sz="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Artificial Intelligence at Google:  Our Principles</a:t>
            </a:r>
            <a:endParaRPr lang="en-CA"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Microsoft AI Principles</a:t>
            </a:r>
            <a:endParaRPr lang="en-CA"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Responsible bots:  10 guidelines for developers of conversational AI </a:t>
            </a:r>
            <a:endParaRPr lang="en-US" sz="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SAP’s Guiding Principles for Artificial Intelligence</a:t>
            </a:r>
          </a:p>
          <a:p>
            <a:endParaRPr lang="en-US" sz="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But:</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Issues of transparency, enforceability and effectiveness/commitment</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673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4" y="742568"/>
            <a:ext cx="10077881" cy="640543"/>
          </a:xfrm>
        </p:spPr>
        <p:txBody>
          <a:bodyPr/>
          <a:lstStyle/>
          <a:p>
            <a:r>
              <a:rPr lang="en-CA" b="1" dirty="0">
                <a:solidFill>
                  <a:srgbClr val="003300"/>
                </a:solidFill>
                <a:latin typeface="Times New Roman" panose="02020603050405020304" pitchFamily="18" charset="0"/>
                <a:cs typeface="Times New Roman" panose="02020603050405020304" pitchFamily="18" charset="0"/>
              </a:rPr>
              <a:t>Ethics Frameworks</a:t>
            </a:r>
          </a:p>
        </p:txBody>
      </p:sp>
      <p:sp>
        <p:nvSpPr>
          <p:cNvPr id="3" name="Text Placeholder 2"/>
          <p:cNvSpPr>
            <a:spLocks noGrp="1"/>
          </p:cNvSpPr>
          <p:nvPr>
            <p:ph type="body" sz="quarter" idx="13"/>
          </p:nvPr>
        </p:nvSpPr>
        <p:spPr>
          <a:xfrm>
            <a:off x="504576" y="1738089"/>
            <a:ext cx="10901361" cy="4042226"/>
          </a:xfrm>
        </p:spPr>
        <p:txBody>
          <a:bodyPr>
            <a:normAutofit/>
          </a:bodyPr>
          <a:lstStyle/>
          <a:p>
            <a:pPr marL="914400" lvl="1" indent="-457200">
              <a:buFont typeface="+mj-lt"/>
              <a:buAutoNum type="arabicPeriod"/>
            </a:pPr>
            <a:r>
              <a:rPr lang="en-CA" dirty="0">
                <a:latin typeface="Times New Roman" panose="02020603050405020304" pitchFamily="18" charset="0"/>
                <a:cs typeface="Times New Roman" panose="02020603050405020304" pitchFamily="18" charset="0"/>
              </a:rPr>
              <a:t>European Commission, </a:t>
            </a:r>
            <a:r>
              <a:rPr lang="en-CA" i="1" dirty="0">
                <a:latin typeface="Times New Roman" panose="02020603050405020304" pitchFamily="18" charset="0"/>
                <a:cs typeface="Times New Roman" panose="02020603050405020304" pitchFamily="18" charset="0"/>
              </a:rPr>
              <a:t>Ethics Guidelines for Trustworthy AI</a:t>
            </a:r>
            <a:r>
              <a:rPr lang="en-CA" dirty="0">
                <a:latin typeface="Times New Roman" panose="02020603050405020304" pitchFamily="18" charset="0"/>
                <a:cs typeface="Times New Roman" panose="02020603050405020304" pitchFamily="18" charset="0"/>
              </a:rPr>
              <a:t>, 2019 </a:t>
            </a:r>
          </a:p>
          <a:p>
            <a:pPr marL="685800" lvl="1" indent="-228600">
              <a:buFont typeface="+mj-lt"/>
              <a:buAutoNum type="arabicPeriod"/>
            </a:pPr>
            <a:endParaRPr lang="en-CA" sz="8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CA" dirty="0">
                <a:latin typeface="Times New Roman" panose="02020603050405020304" pitchFamily="18" charset="0"/>
                <a:cs typeface="Times New Roman" panose="02020603050405020304" pitchFamily="18" charset="0"/>
              </a:rPr>
              <a:t>IEEE Global Initiative on Ethics of Autonomous and Intelligent Systems,</a:t>
            </a:r>
            <a:r>
              <a:rPr lang="en-CA" b="1"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Ethically Aligned Design</a:t>
            </a:r>
            <a:r>
              <a:rPr lang="en-US" b="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 Vision for Prioritizing Human Well-being with Autonomous and Intelligent Systems</a:t>
            </a:r>
            <a:r>
              <a:rPr lang="en-US" dirty="0">
                <a:latin typeface="Times New Roman" panose="02020603050405020304" pitchFamily="18" charset="0"/>
                <a:cs typeface="Times New Roman" panose="02020603050405020304" pitchFamily="18" charset="0"/>
              </a:rPr>
              <a:t>, 2019, pp. 211 – 281</a:t>
            </a:r>
            <a:endParaRPr lang="en-CA" dirty="0">
              <a:latin typeface="Times New Roman" panose="02020603050405020304" pitchFamily="18" charset="0"/>
              <a:cs typeface="Times New Roman" panose="02020603050405020304" pitchFamily="18" charset="0"/>
            </a:endParaRPr>
          </a:p>
          <a:p>
            <a:pPr marL="685800" lvl="1" indent="-228600">
              <a:buFont typeface="+mj-lt"/>
              <a:buAutoNum type="arabicPeriod"/>
            </a:pPr>
            <a:endParaRPr lang="en-CA" sz="8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CA" dirty="0">
                <a:latin typeface="Times New Roman" panose="02020603050405020304" pitchFamily="18" charset="0"/>
                <a:cs typeface="Times New Roman" panose="02020603050405020304" pitchFamily="18" charset="0"/>
              </a:rPr>
              <a:t>ITechLaw, </a:t>
            </a:r>
            <a:r>
              <a:rPr lang="en-CA" i="1" dirty="0">
                <a:latin typeface="Times New Roman" panose="02020603050405020304" pitchFamily="18" charset="0"/>
                <a:cs typeface="Times New Roman" panose="02020603050405020304" pitchFamily="18" charset="0"/>
              </a:rPr>
              <a:t>Responsible AI: A Global Policy Framework</a:t>
            </a:r>
            <a:r>
              <a:rPr lang="en-CA" dirty="0">
                <a:latin typeface="Times New Roman" panose="02020603050405020304" pitchFamily="18" charset="0"/>
                <a:cs typeface="Times New Roman" panose="02020603050405020304" pitchFamily="18" charset="0"/>
              </a:rPr>
              <a:t>, 2019</a:t>
            </a:r>
          </a:p>
          <a:p>
            <a:pPr marL="685800" lvl="1" indent="-228600">
              <a:buFont typeface="+mj-lt"/>
              <a:buAutoNum type="arabicPeriod"/>
            </a:pPr>
            <a:endParaRPr lang="en-CA" sz="9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CA" dirty="0">
                <a:latin typeface="Times New Roman" panose="02020603050405020304" pitchFamily="18" charset="0"/>
                <a:cs typeface="Times New Roman" panose="02020603050405020304" pitchFamily="18" charset="0"/>
              </a:rPr>
              <a:t>OECD, </a:t>
            </a:r>
            <a:r>
              <a:rPr lang="en-CA" i="1" dirty="0">
                <a:latin typeface="Times New Roman" panose="02020603050405020304" pitchFamily="18" charset="0"/>
                <a:cs typeface="Times New Roman" panose="02020603050405020304" pitchFamily="18" charset="0"/>
              </a:rPr>
              <a:t>OECD Principles on AI</a:t>
            </a:r>
            <a:r>
              <a:rPr lang="en-CA" dirty="0">
                <a:latin typeface="Times New Roman" panose="02020603050405020304" pitchFamily="18" charset="0"/>
                <a:cs typeface="Times New Roman" panose="02020603050405020304" pitchFamily="18" charset="0"/>
              </a:rPr>
              <a:t>, May, 2019</a:t>
            </a:r>
          </a:p>
          <a:p>
            <a:pPr marL="914400" lvl="1" indent="-457200">
              <a:buFont typeface="+mj-lt"/>
              <a:buAutoNum type="arabicPeriod"/>
            </a:pPr>
            <a:endParaRPr lang="en-CA" sz="8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CA" dirty="0">
                <a:latin typeface="Times New Roman" panose="02020603050405020304" pitchFamily="18" charset="0"/>
                <a:cs typeface="Times New Roman" panose="02020603050405020304" pitchFamily="18" charset="0"/>
              </a:rPr>
              <a:t>Singapore Personal Data Protection Commission, </a:t>
            </a:r>
            <a:r>
              <a:rPr lang="en-CA" i="1" dirty="0">
                <a:latin typeface="Times New Roman" panose="02020603050405020304" pitchFamily="18" charset="0"/>
                <a:cs typeface="Times New Roman" panose="02020603050405020304" pitchFamily="18" charset="0"/>
              </a:rPr>
              <a:t>A Proposed Model Artificial Intelligence Governance Framework</a:t>
            </a:r>
            <a:r>
              <a:rPr lang="en-CA" dirty="0">
                <a:latin typeface="Times New Roman" panose="02020603050405020304" pitchFamily="18" charset="0"/>
                <a:cs typeface="Times New Roman" panose="02020603050405020304" pitchFamily="18" charset="0"/>
              </a:rPr>
              <a:t>, 2019</a:t>
            </a:r>
          </a:p>
          <a:p>
            <a:endParaRPr lang="en-CA" dirty="0"/>
          </a:p>
          <a:p>
            <a:endParaRPr lang="en-US" dirty="0"/>
          </a:p>
        </p:txBody>
      </p:sp>
    </p:spTree>
    <p:extLst>
      <p:ext uri="{BB962C8B-B14F-4D97-AF65-F5344CB8AC3E}">
        <p14:creationId xmlns:p14="http://schemas.microsoft.com/office/powerpoint/2010/main" val="2356712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148" y="753455"/>
            <a:ext cx="9444396" cy="640543"/>
          </a:xfrm>
        </p:spPr>
        <p:txBody>
          <a:bodyPr/>
          <a:lstStyle/>
          <a:p>
            <a:r>
              <a:rPr lang="en-CA" b="1" dirty="0">
                <a:solidFill>
                  <a:srgbClr val="003300"/>
                </a:solidFill>
                <a:latin typeface="Times New Roman" panose="02020603050405020304" pitchFamily="18" charset="0"/>
                <a:cs typeface="Times New Roman" panose="02020603050405020304" pitchFamily="18" charset="0"/>
              </a:rPr>
              <a:t>Standards and Guidelines</a:t>
            </a:r>
          </a:p>
        </p:txBody>
      </p:sp>
      <p:sp>
        <p:nvSpPr>
          <p:cNvPr id="3" name="Text Placeholder 2"/>
          <p:cNvSpPr>
            <a:spLocks noGrp="1"/>
          </p:cNvSpPr>
          <p:nvPr>
            <p:ph type="body" sz="quarter" idx="13"/>
          </p:nvPr>
        </p:nvSpPr>
        <p:spPr>
          <a:xfrm>
            <a:off x="1273629" y="1748975"/>
            <a:ext cx="9492342" cy="2202539"/>
          </a:xfrm>
        </p:spPr>
        <p:txBody>
          <a:bodyPr>
            <a:normAutofit/>
          </a:bodyPr>
          <a:lstStyle/>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CIO Strategy Council, CAN/CIOSC 101:2019, </a:t>
            </a:r>
            <a:r>
              <a:rPr lang="en-US" i="1" dirty="0">
                <a:latin typeface="Times New Roman" panose="02020603050405020304" pitchFamily="18" charset="0"/>
                <a:cs typeface="Times New Roman" panose="02020603050405020304" pitchFamily="18" charset="0"/>
              </a:rPr>
              <a:t>The ethical design and use of automated decision systems</a:t>
            </a:r>
            <a:r>
              <a:rPr lang="en-US" dirty="0">
                <a:latin typeface="Times New Roman" panose="02020603050405020304" pitchFamily="18" charset="0"/>
                <a:cs typeface="Times New Roman" panose="02020603050405020304" pitchFamily="18" charset="0"/>
              </a:rPr>
              <a:t>, 2019</a:t>
            </a:r>
            <a:endParaRPr lang="en-CA"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endParaRPr lang="en-CA" sz="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Treasury Board of Canada, </a:t>
            </a:r>
            <a:r>
              <a:rPr lang="en-CA" i="1" dirty="0">
                <a:latin typeface="Times New Roman" panose="02020603050405020304" pitchFamily="18" charset="0"/>
                <a:cs typeface="Times New Roman" panose="02020603050405020304" pitchFamily="18" charset="0"/>
              </a:rPr>
              <a:t>Directive on Automated Decision-Making</a:t>
            </a:r>
            <a:r>
              <a:rPr lang="en-CA" dirty="0">
                <a:latin typeface="Times New Roman" panose="02020603050405020304" pitchFamily="18" charset="0"/>
                <a:cs typeface="Times New Roman" panose="02020603050405020304" pitchFamily="18" charset="0"/>
              </a:rPr>
              <a:t>, 2019</a:t>
            </a:r>
          </a:p>
          <a:p>
            <a:pPr marL="342900" indent="-342900">
              <a:buFont typeface="Wingdings" panose="05000000000000000000" pitchFamily="2" charset="2"/>
              <a:buChar char="Ø"/>
            </a:pPr>
            <a:endParaRPr lang="en-US" dirty="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99657" y="3831771"/>
            <a:ext cx="6172200" cy="2063334"/>
          </a:xfrm>
          <a:prstGeom prst="rect">
            <a:avLst/>
          </a:prstGeom>
        </p:spPr>
      </p:pic>
    </p:spTree>
    <p:extLst>
      <p:ext uri="{BB962C8B-B14F-4D97-AF65-F5344CB8AC3E}">
        <p14:creationId xmlns:p14="http://schemas.microsoft.com/office/powerpoint/2010/main" val="2085043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16" y="693432"/>
            <a:ext cx="10133062" cy="640543"/>
          </a:xfrm>
        </p:spPr>
        <p:txBody>
          <a:bodyPr/>
          <a:lstStyle/>
          <a:p>
            <a:r>
              <a:rPr lang="en-US" b="1" dirty="0">
                <a:solidFill>
                  <a:srgbClr val="003300"/>
                </a:solidFill>
                <a:latin typeface="Times New Roman" panose="02020603050405020304" pitchFamily="18" charset="0"/>
                <a:cs typeface="Times New Roman" panose="02020603050405020304" pitchFamily="18" charset="0"/>
              </a:rPr>
              <a:t>Laws and Regulations</a:t>
            </a:r>
            <a:endParaRPr lang="en-CA" b="1" dirty="0">
              <a:solidFill>
                <a:srgbClr val="003300"/>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192E51B-57E2-479F-8745-68F600F05B53}"/>
              </a:ext>
            </a:extLst>
          </p:cNvPr>
          <p:cNvGraphicFramePr>
            <a:graphicFrameLocks noGrp="1"/>
          </p:cNvGraphicFramePr>
          <p:nvPr>
            <p:extLst>
              <p:ext uri="{D42A27DB-BD31-4B8C-83A1-F6EECF244321}">
                <p14:modId xmlns:p14="http://schemas.microsoft.com/office/powerpoint/2010/main" val="2284674103"/>
              </p:ext>
            </p:extLst>
          </p:nvPr>
        </p:nvGraphicFramePr>
        <p:xfrm>
          <a:off x="1622527" y="1464605"/>
          <a:ext cx="8753384" cy="4326596"/>
        </p:xfrm>
        <a:graphic>
          <a:graphicData uri="http://schemas.openxmlformats.org/drawingml/2006/table">
            <a:tbl>
              <a:tblPr firstRow="1" firstCol="1" bandRow="1">
                <a:tableStyleId>{5C22544A-7EE6-4342-B048-85BDC9FD1C3A}</a:tableStyleId>
              </a:tblPr>
              <a:tblGrid>
                <a:gridCol w="4350059">
                  <a:extLst>
                    <a:ext uri="{9D8B030D-6E8A-4147-A177-3AD203B41FA5}">
                      <a16:colId xmlns:a16="http://schemas.microsoft.com/office/drawing/2014/main" val="985413404"/>
                    </a:ext>
                  </a:extLst>
                </a:gridCol>
                <a:gridCol w="4403325">
                  <a:extLst>
                    <a:ext uri="{9D8B030D-6E8A-4147-A177-3AD203B41FA5}">
                      <a16:colId xmlns:a16="http://schemas.microsoft.com/office/drawing/2014/main" val="2450690197"/>
                    </a:ext>
                  </a:extLst>
                </a:gridCol>
              </a:tblGrid>
              <a:tr h="478459">
                <a:tc>
                  <a:txBody>
                    <a:bodyPr/>
                    <a:lstStyle/>
                    <a:p>
                      <a:pPr marL="0" marR="0" algn="ctr">
                        <a:lnSpc>
                          <a:spcPct val="107000"/>
                        </a:lnSpc>
                        <a:spcBef>
                          <a:spcPts val="0"/>
                        </a:spcBef>
                        <a:spcAft>
                          <a:spcPts val="0"/>
                        </a:spcAft>
                      </a:pPr>
                      <a:r>
                        <a:rPr lang="en-CA" sz="2400" b="1" dirty="0">
                          <a:solidFill>
                            <a:schemeClr val="tx1"/>
                          </a:solidFill>
                          <a:effectLst/>
                          <a:latin typeface="Times New Roman" panose="02020603050405020304" pitchFamily="18" charset="0"/>
                          <a:cs typeface="Times New Roman" panose="02020603050405020304" pitchFamily="18" charset="0"/>
                        </a:rPr>
                        <a:t>Existing</a:t>
                      </a:r>
                      <a:endParaRPr lang="en-CA"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7C0A0"/>
                    </a:solidFill>
                  </a:tcPr>
                </a:tc>
                <a:tc>
                  <a:txBody>
                    <a:bodyPr/>
                    <a:lstStyle/>
                    <a:p>
                      <a:pPr marL="0" marR="0" algn="ctr">
                        <a:lnSpc>
                          <a:spcPct val="107000"/>
                        </a:lnSpc>
                        <a:spcBef>
                          <a:spcPts val="0"/>
                        </a:spcBef>
                        <a:spcAft>
                          <a:spcPts val="0"/>
                        </a:spcAft>
                      </a:pPr>
                      <a:r>
                        <a:rPr lang="en-CA" sz="2400" b="1" dirty="0">
                          <a:solidFill>
                            <a:schemeClr val="tx1"/>
                          </a:solidFill>
                          <a:effectLst/>
                          <a:latin typeface="Times New Roman" panose="02020603050405020304" pitchFamily="18" charset="0"/>
                          <a:cs typeface="Times New Roman" panose="02020603050405020304" pitchFamily="18" charset="0"/>
                        </a:rPr>
                        <a:t>New</a:t>
                      </a:r>
                      <a:endParaRPr lang="en-CA"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7C0A0"/>
                    </a:solidFill>
                  </a:tcPr>
                </a:tc>
                <a:extLst>
                  <a:ext uri="{0D108BD9-81ED-4DB2-BD59-A6C34878D82A}">
                    <a16:rowId xmlns:a16="http://schemas.microsoft.com/office/drawing/2014/main" val="3824641904"/>
                  </a:ext>
                </a:extLst>
              </a:tr>
              <a:tr h="3848137">
                <a:tc>
                  <a:txBody>
                    <a:bodyPr/>
                    <a:lstStyle/>
                    <a:p>
                      <a:pPr marL="285750" marR="0" indent="-285750">
                        <a:lnSpc>
                          <a:spcPct val="107000"/>
                        </a:lnSpc>
                        <a:spcBef>
                          <a:spcPts val="0"/>
                        </a:spcBef>
                        <a:spcAft>
                          <a:spcPts val="0"/>
                        </a:spcAft>
                        <a:buFont typeface="Wingdings" panose="05000000000000000000" pitchFamily="2" charset="2"/>
                        <a:buChar char="Ø"/>
                      </a:pPr>
                      <a:r>
                        <a:rPr lang="en-CA" sz="1800" b="0" dirty="0">
                          <a:solidFill>
                            <a:schemeClr val="tx1"/>
                          </a:solidFill>
                          <a:effectLst/>
                          <a:latin typeface="Times New Roman" panose="02020603050405020304" pitchFamily="18" charset="0"/>
                          <a:cs typeface="Times New Roman" panose="02020603050405020304" pitchFamily="18" charset="0"/>
                        </a:rPr>
                        <a:t>Laws of general and specific application</a:t>
                      </a:r>
                    </a:p>
                    <a:p>
                      <a:pPr marL="285750" marR="0" indent="-285750">
                        <a:lnSpc>
                          <a:spcPct val="107000"/>
                        </a:lnSpc>
                        <a:spcBef>
                          <a:spcPts val="0"/>
                        </a:spcBef>
                        <a:spcAft>
                          <a:spcPts val="0"/>
                        </a:spcAft>
                        <a:buFont typeface="Wingdings" panose="05000000000000000000" pitchFamily="2" charset="2"/>
                        <a:buChar char="Ø"/>
                      </a:pPr>
                      <a:r>
                        <a:rPr lang="en-CA" sz="1800" b="0" i="1" dirty="0">
                          <a:solidFill>
                            <a:schemeClr val="tx1"/>
                          </a:solidFill>
                          <a:effectLst/>
                          <a:latin typeface="Times New Roman" panose="02020603050405020304" pitchFamily="18" charset="0"/>
                          <a:cs typeface="Times New Roman" panose="02020603050405020304" pitchFamily="18" charset="0"/>
                        </a:rPr>
                        <a:t>PIPEDA</a:t>
                      </a:r>
                    </a:p>
                    <a:p>
                      <a:pPr marL="285750" marR="0" indent="-285750">
                        <a:lnSpc>
                          <a:spcPct val="107000"/>
                        </a:lnSpc>
                        <a:spcBef>
                          <a:spcPts val="0"/>
                        </a:spcBef>
                        <a:spcAft>
                          <a:spcPts val="0"/>
                        </a:spcAft>
                        <a:buFont typeface="Wingdings" panose="05000000000000000000" pitchFamily="2" charset="2"/>
                        <a:buChar char="Ø"/>
                      </a:pPr>
                      <a:r>
                        <a:rPr lang="en-CA" sz="1800" b="0" i="1" dirty="0">
                          <a:solidFill>
                            <a:schemeClr val="tx1"/>
                          </a:solidFill>
                          <a:effectLst/>
                          <a:latin typeface="Times New Roman" panose="02020603050405020304" pitchFamily="18" charset="0"/>
                          <a:cs typeface="Times New Roman" panose="02020603050405020304" pitchFamily="18" charset="0"/>
                        </a:rPr>
                        <a:t>Competition Act</a:t>
                      </a:r>
                    </a:p>
                    <a:p>
                      <a:pPr marL="285750" marR="0" indent="-285750">
                        <a:lnSpc>
                          <a:spcPct val="107000"/>
                        </a:lnSpc>
                        <a:spcBef>
                          <a:spcPts val="0"/>
                        </a:spcBef>
                        <a:spcAft>
                          <a:spcPts val="0"/>
                        </a:spcAft>
                        <a:buFont typeface="Wingdings" panose="05000000000000000000" pitchFamily="2" charset="2"/>
                        <a:buChar char="Ø"/>
                      </a:pPr>
                      <a:r>
                        <a:rPr lang="en-CA" sz="1800" b="0" i="1" dirty="0">
                          <a:solidFill>
                            <a:schemeClr val="tx1"/>
                          </a:solidFill>
                          <a:effectLst/>
                          <a:latin typeface="Times New Roman" panose="02020603050405020304" pitchFamily="18" charset="0"/>
                          <a:cs typeface="Times New Roman" panose="02020603050405020304" pitchFamily="18" charset="0"/>
                        </a:rPr>
                        <a:t>Biometric Information Privacy Act</a:t>
                      </a:r>
                      <a:r>
                        <a:rPr lang="en-CA" sz="1800" b="0" dirty="0">
                          <a:solidFill>
                            <a:schemeClr val="tx1"/>
                          </a:solidFill>
                          <a:effectLst/>
                          <a:latin typeface="Times New Roman" panose="02020603050405020304" pitchFamily="18" charset="0"/>
                          <a:cs typeface="Times New Roman" panose="02020603050405020304" pitchFamily="18" charset="0"/>
                        </a:rPr>
                        <a:t>, 40 </a:t>
                      </a:r>
                      <a:r>
                        <a:rPr lang="en-CA" sz="1800" b="0" u="sng" dirty="0">
                          <a:solidFill>
                            <a:schemeClr val="tx1"/>
                          </a:solidFill>
                          <a:effectLst/>
                          <a:latin typeface="Times New Roman" panose="02020603050405020304" pitchFamily="18" charset="0"/>
                          <a:cs typeface="Times New Roman" panose="02020603050405020304" pitchFamily="18" charset="0"/>
                          <a:hlinkClick r:id="rId3" tooltip="Illinois Compiled Statutes">
                            <a:extLst>
                              <a:ext uri="{A12FA001-AC4F-418D-AE19-62706E023703}">
                                <ahyp:hlinkClr xmlns:ahyp="http://schemas.microsoft.com/office/drawing/2018/hyperlinkcolor" val="tx"/>
                              </a:ext>
                            </a:extLst>
                          </a:hlinkClick>
                        </a:rPr>
                        <a:t>ILCS</a:t>
                      </a:r>
                      <a:r>
                        <a:rPr lang="en-CA" sz="1800" b="0" dirty="0">
                          <a:solidFill>
                            <a:schemeClr val="tx1"/>
                          </a:solidFill>
                          <a:effectLst/>
                          <a:latin typeface="Times New Roman" panose="02020603050405020304" pitchFamily="18" charset="0"/>
                          <a:cs typeface="Times New Roman" panose="02020603050405020304" pitchFamily="18" charset="0"/>
                        </a:rPr>
                        <a:t>/14 and Public Act 095-994</a:t>
                      </a:r>
                      <a:endParaRPr lang="en-CA"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285750" marR="0" indent="-285750">
                        <a:lnSpc>
                          <a:spcPct val="107000"/>
                        </a:lnSpc>
                        <a:spcBef>
                          <a:spcPts val="0"/>
                        </a:spcBef>
                        <a:spcAft>
                          <a:spcPts val="0"/>
                        </a:spcAft>
                        <a:buFont typeface="Wingdings" panose="05000000000000000000" pitchFamily="2" charset="2"/>
                        <a:buChar char="Ø"/>
                      </a:pPr>
                      <a:r>
                        <a:rPr lang="en-US" sz="1800" b="0" dirty="0">
                          <a:solidFill>
                            <a:schemeClr val="tx1"/>
                          </a:solidFill>
                          <a:effectLst/>
                          <a:latin typeface="Times New Roman" panose="02020603050405020304" pitchFamily="18" charset="0"/>
                          <a:cs typeface="Times New Roman" panose="02020603050405020304" pitchFamily="18" charset="0"/>
                        </a:rPr>
                        <a:t>General Data Protection Regulation, Article 22</a:t>
                      </a:r>
                      <a:endParaRPr lang="en-CA" sz="1800" b="0" dirty="0">
                        <a:solidFill>
                          <a:schemeClr val="tx1"/>
                        </a:solidFill>
                        <a:effectLst/>
                        <a:latin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0"/>
                        </a:spcAft>
                        <a:buFont typeface="Wingdings" panose="05000000000000000000" pitchFamily="2" charset="2"/>
                        <a:buChar char="Ø"/>
                      </a:pPr>
                      <a:r>
                        <a:rPr lang="en-US" sz="1800" b="0" dirty="0">
                          <a:solidFill>
                            <a:schemeClr val="tx1"/>
                          </a:solidFill>
                          <a:effectLst/>
                          <a:latin typeface="Times New Roman" panose="02020603050405020304" pitchFamily="18" charset="0"/>
                          <a:cs typeface="Times New Roman" panose="02020603050405020304" pitchFamily="18" charset="0"/>
                        </a:rPr>
                        <a:t>U.S. Algorithmic Accountability Act of 2019</a:t>
                      </a:r>
                      <a:endParaRPr lang="en-CA" sz="1800" b="0" dirty="0">
                        <a:solidFill>
                          <a:schemeClr val="tx1"/>
                        </a:solidFill>
                        <a:effectLst/>
                        <a:latin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0"/>
                        </a:spcAft>
                        <a:buFont typeface="Wingdings" panose="05000000000000000000" pitchFamily="2" charset="2"/>
                        <a:buChar char="Ø"/>
                      </a:pPr>
                      <a:r>
                        <a:rPr lang="en-US" sz="1800" b="0" dirty="0">
                          <a:solidFill>
                            <a:schemeClr val="tx1"/>
                          </a:solidFill>
                          <a:effectLst/>
                          <a:latin typeface="Times New Roman" panose="02020603050405020304" pitchFamily="18" charset="0"/>
                          <a:cs typeface="Times New Roman" panose="02020603050405020304" pitchFamily="18" charset="0"/>
                        </a:rPr>
                        <a:t>California:</a:t>
                      </a:r>
                      <a:endParaRPr lang="en-CA" sz="1800" b="0" dirty="0">
                        <a:solidFill>
                          <a:schemeClr val="tx1"/>
                        </a:solidFill>
                        <a:effectLst/>
                        <a:latin typeface="Times New Roman" panose="02020603050405020304" pitchFamily="18"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sz="1800" b="0" dirty="0">
                          <a:solidFill>
                            <a:schemeClr val="tx1"/>
                          </a:solidFill>
                          <a:effectLst/>
                          <a:latin typeface="Times New Roman" panose="02020603050405020304" pitchFamily="18" charset="0"/>
                          <a:cs typeface="Times New Roman" panose="02020603050405020304" pitchFamily="18" charset="0"/>
                        </a:rPr>
                        <a:t>AB 602:Depiction of individual using digital or electronic technology: sexually explicit material: cause of action</a:t>
                      </a:r>
                      <a:endParaRPr lang="en-CA" sz="1800" b="0" dirty="0">
                        <a:solidFill>
                          <a:schemeClr val="tx1"/>
                        </a:solidFill>
                        <a:effectLst/>
                        <a:latin typeface="Times New Roman" panose="02020603050405020304" pitchFamily="18"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sz="1800" b="0" dirty="0">
                          <a:solidFill>
                            <a:schemeClr val="tx1"/>
                          </a:solidFill>
                          <a:effectLst/>
                          <a:latin typeface="Times New Roman" panose="02020603050405020304" pitchFamily="18" charset="0"/>
                          <a:cs typeface="Times New Roman" panose="02020603050405020304" pitchFamily="18" charset="0"/>
                        </a:rPr>
                        <a:t>AB 730:   Elections: deceptive audio or visual media	</a:t>
                      </a:r>
                      <a:endParaRPr lang="en-CA" sz="1800" b="0" dirty="0">
                        <a:solidFill>
                          <a:schemeClr val="tx1"/>
                        </a:solidFill>
                        <a:effectLst/>
                        <a:latin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0"/>
                        </a:spcAft>
                        <a:buFont typeface="Wingdings" panose="05000000000000000000" pitchFamily="2" charset="2"/>
                        <a:buChar char="Ø"/>
                      </a:pPr>
                      <a:r>
                        <a:rPr lang="en-US" sz="1800" b="0" dirty="0">
                          <a:solidFill>
                            <a:schemeClr val="tx1"/>
                          </a:solidFill>
                          <a:effectLst/>
                          <a:latin typeface="Times New Roman" panose="02020603050405020304" pitchFamily="18" charset="0"/>
                          <a:cs typeface="Times New Roman" panose="02020603050405020304" pitchFamily="18" charset="0"/>
                        </a:rPr>
                        <a:t>San Francisco’s Stop Secret Surveillance Ordinance</a:t>
                      </a:r>
                      <a:endParaRPr lang="en-CA" sz="1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734373567"/>
                  </a:ext>
                </a:extLst>
              </a:tr>
            </a:tbl>
          </a:graphicData>
        </a:graphic>
      </p:graphicFrame>
    </p:spTree>
    <p:extLst>
      <p:ext uri="{BB962C8B-B14F-4D97-AF65-F5344CB8AC3E}">
        <p14:creationId xmlns:p14="http://schemas.microsoft.com/office/powerpoint/2010/main" val="654596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986589" y="861691"/>
            <a:ext cx="5174725" cy="5085348"/>
          </a:xfrm>
        </p:spPr>
        <p:txBody>
          <a:bodyPr>
            <a:normAutofit/>
          </a:bodyPr>
          <a:lstStyle/>
          <a:p>
            <a:endParaRPr lang="en-CA" dirty="0"/>
          </a:p>
          <a:p>
            <a:r>
              <a:rPr lang="en-CA" sz="3600" dirty="0">
                <a:latin typeface="Times New Roman" panose="02020603050405020304" pitchFamily="18" charset="0"/>
                <a:cs typeface="Times New Roman" panose="02020603050405020304" pitchFamily="18" charset="0"/>
              </a:rPr>
              <a:t>“We always overestimate the change that will occur in the next two years and underestimate the change that will occur in the next ten. Don't let yourself be lulled into inaction.”</a:t>
            </a:r>
          </a:p>
          <a:p>
            <a:pPr lvl="2"/>
            <a:r>
              <a:rPr lang="en-CA" dirty="0">
                <a:latin typeface="Times New Roman" panose="02020603050405020304" pitchFamily="18" charset="0"/>
                <a:cs typeface="Times New Roman" panose="02020603050405020304" pitchFamily="18" charset="0"/>
              </a:rPr>
              <a:t>							</a:t>
            </a:r>
            <a:r>
              <a:rPr lang="en-CA" sz="2500" dirty="0">
                <a:latin typeface="Times New Roman" panose="02020603050405020304" pitchFamily="18" charset="0"/>
                <a:cs typeface="Times New Roman" panose="02020603050405020304" pitchFamily="18" charset="0"/>
              </a:rPr>
              <a:t>Bill Gates</a:t>
            </a:r>
          </a:p>
          <a:p>
            <a:endParaRPr lang="en-CA" sz="3600" dirty="0"/>
          </a:p>
          <a:p>
            <a:endParaRPr lang="en-CA" sz="36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35219" y="1323343"/>
            <a:ext cx="4504281" cy="4162044"/>
          </a:xfrm>
          <a:prstGeom prst="rect">
            <a:avLst/>
          </a:prstGeom>
        </p:spPr>
      </p:pic>
    </p:spTree>
    <p:extLst>
      <p:ext uri="{BB962C8B-B14F-4D97-AF65-F5344CB8AC3E}">
        <p14:creationId xmlns:p14="http://schemas.microsoft.com/office/powerpoint/2010/main" val="3464239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312" y="475582"/>
            <a:ext cx="10420099" cy="640543"/>
          </a:xfrm>
        </p:spPr>
        <p:txBody>
          <a:bodyPr/>
          <a:lstStyle/>
          <a:p>
            <a:pPr algn="ctr"/>
            <a:r>
              <a:rPr lang="en-US" b="1" dirty="0">
                <a:latin typeface="Times New Roman" panose="02020603050405020304" pitchFamily="18" charset="0"/>
                <a:cs typeface="Times New Roman" panose="02020603050405020304" pitchFamily="18" charset="0"/>
              </a:rPr>
              <a:t>List of References</a:t>
            </a:r>
          </a:p>
        </p:txBody>
      </p:sp>
      <p:sp>
        <p:nvSpPr>
          <p:cNvPr id="3" name="Text Placeholder 2"/>
          <p:cNvSpPr>
            <a:spLocks noGrp="1"/>
          </p:cNvSpPr>
          <p:nvPr>
            <p:ph type="body" sz="quarter" idx="13"/>
          </p:nvPr>
        </p:nvSpPr>
        <p:spPr>
          <a:xfrm>
            <a:off x="785312" y="1116125"/>
            <a:ext cx="10563726" cy="5164359"/>
          </a:xfrm>
        </p:spPr>
        <p:txBody>
          <a:bodyPr>
            <a:normAutofit fontScale="77500" lnSpcReduction="20000"/>
          </a:bodyPr>
          <a:lstStyle/>
          <a:p>
            <a:r>
              <a:rPr lang="en-CA" sz="2100" dirty="0">
                <a:latin typeface="Times New Roman" panose="02020603050405020304" pitchFamily="18" charset="0"/>
                <a:cs typeface="Times New Roman" panose="02020603050405020304" pitchFamily="18" charset="0"/>
              </a:rPr>
              <a:t>Dieter Bohn, </a:t>
            </a:r>
            <a:r>
              <a:rPr lang="en-CA" sz="2100" i="1" dirty="0">
                <a:latin typeface="Times New Roman" panose="02020603050405020304" pitchFamily="18" charset="0"/>
                <a:cs typeface="Times New Roman" panose="02020603050405020304" pitchFamily="18" charset="0"/>
              </a:rPr>
              <a:t>Google’s ‘field research’ offered people $5 to scan their faces for the Pixel 4</a:t>
            </a:r>
            <a:r>
              <a:rPr lang="en-CA" sz="2100" dirty="0">
                <a:latin typeface="Times New Roman" panose="02020603050405020304" pitchFamily="18" charset="0"/>
                <a:cs typeface="Times New Roman" panose="02020603050405020304" pitchFamily="18" charset="0"/>
              </a:rPr>
              <a:t>, The Verge, July 29, 2019 at </a:t>
            </a:r>
            <a:r>
              <a:rPr lang="en-CA" sz="2100" dirty="0">
                <a:latin typeface="Times New Roman" panose="02020603050405020304" pitchFamily="18" charset="0"/>
                <a:cs typeface="Times New Roman" panose="02020603050405020304" pitchFamily="18" charset="0"/>
                <a:hlinkClick r:id="rId3"/>
              </a:rPr>
              <a:t>https://www.theverge.com/2019/7/29/8934804/google-pixel-4-face-scanning-data-collection</a:t>
            </a:r>
            <a:r>
              <a:rPr lang="en-CA" sz="2100" dirty="0">
                <a:latin typeface="Times New Roman" panose="02020603050405020304" pitchFamily="18" charset="0"/>
                <a:cs typeface="Times New Roman" panose="02020603050405020304" pitchFamily="18" charset="0"/>
              </a:rPr>
              <a:t> </a:t>
            </a:r>
          </a:p>
          <a:p>
            <a:pPr>
              <a:spcBef>
                <a:spcPts val="500"/>
              </a:spcBef>
            </a:pPr>
            <a:endParaRPr lang="en-CA"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Miles Brudage et al., </a:t>
            </a:r>
            <a:r>
              <a:rPr lang="en-US" sz="2100" i="1" dirty="0">
                <a:latin typeface="Times New Roman" panose="02020603050405020304" pitchFamily="18" charset="0"/>
                <a:cs typeface="Times New Roman" panose="02020603050405020304" pitchFamily="18" charset="0"/>
              </a:rPr>
              <a:t>The Malicious Use of Artificial Intelligence: Forecasting, Prevention and Mitigation</a:t>
            </a:r>
            <a:r>
              <a:rPr lang="en-US" sz="2100" dirty="0">
                <a:latin typeface="Times New Roman" panose="02020603050405020304" pitchFamily="18" charset="0"/>
                <a:cs typeface="Times New Roman" panose="02020603050405020304" pitchFamily="18" charset="0"/>
              </a:rPr>
              <a:t>, 2018 available at </a:t>
            </a:r>
            <a:r>
              <a:rPr lang="en-US" sz="2100" dirty="0">
                <a:latin typeface="Times New Roman" panose="02020603050405020304" pitchFamily="18" charset="0"/>
                <a:cs typeface="Times New Roman" panose="02020603050405020304" pitchFamily="18" charset="0"/>
                <a:hlinkClick r:id="rId4"/>
              </a:rPr>
              <a:t>https://arxiv.org/ftp/arxiv/papers/1802/1802.07228.pdf</a:t>
            </a:r>
            <a:endParaRPr lang="en-US" sz="2100" dirty="0">
              <a:latin typeface="Times New Roman" panose="02020603050405020304" pitchFamily="18" charset="0"/>
              <a:cs typeface="Times New Roman" panose="02020603050405020304" pitchFamily="18" charset="0"/>
            </a:endParaRPr>
          </a:p>
          <a:p>
            <a:pPr>
              <a:spcBef>
                <a:spcPts val="500"/>
              </a:spcBef>
            </a:pPr>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CIO Strategy Council, CAN/CIOSC 101:2019, </a:t>
            </a:r>
            <a:r>
              <a:rPr lang="en-US" sz="2100" i="1" dirty="0">
                <a:latin typeface="Times New Roman" panose="02020603050405020304" pitchFamily="18" charset="0"/>
                <a:cs typeface="Times New Roman" panose="02020603050405020304" pitchFamily="18" charset="0"/>
              </a:rPr>
              <a:t>The ethical design and use of automated decision systems</a:t>
            </a:r>
            <a:r>
              <a:rPr lang="en-US" sz="2100" dirty="0">
                <a:latin typeface="Times New Roman" panose="02020603050405020304" pitchFamily="18" charset="0"/>
                <a:cs typeface="Times New Roman" panose="02020603050405020304" pitchFamily="18" charset="0"/>
              </a:rPr>
              <a:t>, 2019 available at </a:t>
            </a:r>
            <a:r>
              <a:rPr lang="en-CA" sz="2100" u="sng" dirty="0">
                <a:latin typeface="Times New Roman" panose="02020603050405020304" pitchFamily="18" charset="0"/>
                <a:cs typeface="Times New Roman" panose="02020603050405020304" pitchFamily="18" charset="0"/>
                <a:hlinkClick r:id="rId5"/>
              </a:rPr>
              <a:t> </a:t>
            </a:r>
            <a:r>
              <a:rPr lang="en-CA" sz="2100" dirty="0">
                <a:latin typeface="Times New Roman" panose="02020603050405020304" pitchFamily="18" charset="0"/>
                <a:cs typeface="Times New Roman" panose="02020603050405020304" pitchFamily="18" charset="0"/>
                <a:hlinkClick r:id="rId5"/>
              </a:rPr>
              <a:t>https://ciostrategycouncil.com/wp-content/uploads/2019/10/CAN-CIOSC-101-2019_2019-09-12_EN.pdf</a:t>
            </a:r>
            <a:r>
              <a:rPr lang="en-CA" sz="2100" dirty="0">
                <a:latin typeface="Times New Roman" panose="02020603050405020304" pitchFamily="18" charset="0"/>
                <a:cs typeface="Times New Roman" panose="02020603050405020304" pitchFamily="18" charset="0"/>
              </a:rPr>
              <a:t> </a:t>
            </a:r>
          </a:p>
          <a:p>
            <a:pPr>
              <a:spcBef>
                <a:spcPts val="500"/>
              </a:spcBef>
            </a:pPr>
            <a:endParaRPr lang="en-CA" sz="2100" dirty="0">
              <a:latin typeface="Times New Roman" panose="02020603050405020304" pitchFamily="18" charset="0"/>
              <a:cs typeface="Times New Roman" panose="02020603050405020304" pitchFamily="18" charset="0"/>
            </a:endParaRPr>
          </a:p>
          <a:p>
            <a:r>
              <a:rPr lang="en-CA" sz="2100" dirty="0">
                <a:latin typeface="Times New Roman" panose="02020603050405020304" pitchFamily="18" charset="0"/>
                <a:cs typeface="Times New Roman" panose="02020603050405020304" pitchFamily="18" charset="0"/>
              </a:rPr>
              <a:t>Eileen M. Lach and Nicolas Economou, </a:t>
            </a:r>
            <a:r>
              <a:rPr lang="en-CA" sz="2100" i="1" dirty="0">
                <a:latin typeface="Times New Roman" panose="02020603050405020304" pitchFamily="18" charset="0"/>
                <a:cs typeface="Times New Roman" panose="02020603050405020304" pitchFamily="18" charset="0"/>
              </a:rPr>
              <a:t>INSIGHT: Four Principles for the Trustworthy Adoption of AI in Legal Systems</a:t>
            </a:r>
            <a:r>
              <a:rPr lang="en-CA" sz="2100" dirty="0">
                <a:latin typeface="Times New Roman" panose="02020603050405020304" pitchFamily="18" charset="0"/>
                <a:cs typeface="Times New Roman" panose="02020603050405020304" pitchFamily="18" charset="0"/>
              </a:rPr>
              <a:t>, Bloomberg Law, March 29, 2019 at </a:t>
            </a:r>
            <a:r>
              <a:rPr lang="en-CA" sz="2100" u="sng" dirty="0">
                <a:latin typeface="Times New Roman" panose="02020603050405020304" pitchFamily="18" charset="0"/>
                <a:cs typeface="Times New Roman" panose="02020603050405020304" pitchFamily="18" charset="0"/>
                <a:hlinkClick r:id="rId6"/>
              </a:rPr>
              <a:t>https://biglawbusiness.com/insight-four-principles-for-the-trustworthy-adoption-of-ai-in-legal-systems </a:t>
            </a:r>
            <a:endParaRPr lang="en-CA" sz="2100" u="sng" dirty="0">
              <a:latin typeface="Times New Roman" panose="02020603050405020304" pitchFamily="18" charset="0"/>
              <a:cs typeface="Times New Roman" panose="02020603050405020304" pitchFamily="18" charset="0"/>
            </a:endParaRPr>
          </a:p>
          <a:p>
            <a:pPr>
              <a:spcBef>
                <a:spcPts val="500"/>
              </a:spcBef>
            </a:pPr>
            <a:endParaRPr lang="en-CA" sz="2100" u="sng" dirty="0">
              <a:latin typeface="Times New Roman" panose="02020603050405020304" pitchFamily="18" charset="0"/>
              <a:cs typeface="Times New Roman" panose="02020603050405020304" pitchFamily="18" charset="0"/>
            </a:endParaRPr>
          </a:p>
          <a:p>
            <a:r>
              <a:rPr lang="en-CA" sz="2100" dirty="0">
                <a:latin typeface="Times New Roman" panose="02020603050405020304" pitchFamily="18" charset="0"/>
                <a:cs typeface="Times New Roman" panose="02020603050405020304" pitchFamily="18" charset="0"/>
              </a:rPr>
              <a:t>European Commission, </a:t>
            </a:r>
            <a:r>
              <a:rPr lang="en-CA" sz="2100" i="1" dirty="0">
                <a:latin typeface="Times New Roman" panose="02020603050405020304" pitchFamily="18" charset="0"/>
                <a:cs typeface="Times New Roman" panose="02020603050405020304" pitchFamily="18" charset="0"/>
              </a:rPr>
              <a:t>Ethics Guidelines for Trustworthy AI</a:t>
            </a:r>
            <a:r>
              <a:rPr lang="en-CA" sz="2100" dirty="0">
                <a:latin typeface="Times New Roman" panose="02020603050405020304" pitchFamily="18" charset="0"/>
                <a:cs typeface="Times New Roman" panose="02020603050405020304" pitchFamily="18" charset="0"/>
              </a:rPr>
              <a:t>, 2019, available at </a:t>
            </a:r>
            <a:r>
              <a:rPr lang="en-CA" sz="2100" u="sng" dirty="0">
                <a:latin typeface="Times New Roman" panose="02020603050405020304" pitchFamily="18" charset="0"/>
                <a:cs typeface="Times New Roman" panose="02020603050405020304" pitchFamily="18" charset="0"/>
                <a:hlinkClick r:id="rId7"/>
              </a:rPr>
              <a:t>https://ec.europa.eu/digital-single-market/en/news/ethics-guidelines-trustworthy-ai</a:t>
            </a:r>
            <a:r>
              <a:rPr lang="en-CA" sz="2100" dirty="0">
                <a:latin typeface="Times New Roman" panose="02020603050405020304" pitchFamily="18" charset="0"/>
                <a:cs typeface="Times New Roman" panose="02020603050405020304" pitchFamily="18" charset="0"/>
              </a:rPr>
              <a:t>  </a:t>
            </a:r>
          </a:p>
          <a:p>
            <a:pPr>
              <a:spcBef>
                <a:spcPts val="500"/>
              </a:spcBef>
            </a:pPr>
            <a:endParaRPr lang="en-CA" sz="2100" dirty="0">
              <a:latin typeface="Times New Roman" panose="02020603050405020304" pitchFamily="18" charset="0"/>
              <a:cs typeface="Times New Roman" panose="02020603050405020304" pitchFamily="18" charset="0"/>
            </a:endParaRPr>
          </a:p>
          <a:p>
            <a:r>
              <a:rPr lang="en-CA" sz="2100" dirty="0">
                <a:latin typeface="Times New Roman" panose="02020603050405020304" pitchFamily="18" charset="0"/>
                <a:cs typeface="Times New Roman" panose="02020603050405020304" pitchFamily="18" charset="0"/>
              </a:rPr>
              <a:t>IEEE Global Initiative on Ethics of Autonomous and Intelligent Systems,</a:t>
            </a:r>
            <a:r>
              <a:rPr lang="en-CA" sz="2100" b="1" i="1" dirty="0">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Ethically Aligned Design</a:t>
            </a:r>
            <a:r>
              <a:rPr lang="en-US" sz="2100" b="1" dirty="0">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A Vision for Prioritizing Human Well-being with Autonomous and Intelligent Systems</a:t>
            </a:r>
            <a:r>
              <a:rPr lang="en-US" sz="2100" b="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First Edition,</a:t>
            </a:r>
            <a:r>
              <a:rPr lang="en-US" sz="2100" b="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pp. 211 – 281</a:t>
            </a:r>
            <a:r>
              <a:rPr lang="en-US" sz="2100" b="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available at </a:t>
            </a:r>
            <a:r>
              <a:rPr lang="en-US" sz="2100" u="sng" dirty="0">
                <a:latin typeface="Times New Roman" panose="02020603050405020304" pitchFamily="18" charset="0"/>
                <a:cs typeface="Times New Roman" panose="02020603050405020304" pitchFamily="18" charset="0"/>
                <a:hlinkClick r:id="rId8"/>
              </a:rPr>
              <a:t>https://standards.ieee.org/content/dam/ieee-standards/standards/web/documents/other/ead1e_law.pdf</a:t>
            </a:r>
            <a:r>
              <a:rPr lang="en-US" sz="2100" dirty="0">
                <a:latin typeface="Times New Roman" panose="02020603050405020304" pitchFamily="18" charset="0"/>
                <a:cs typeface="Times New Roman" panose="02020603050405020304" pitchFamily="18" charset="0"/>
              </a:rPr>
              <a:t> </a:t>
            </a:r>
          </a:p>
          <a:p>
            <a:pPr>
              <a:spcBef>
                <a:spcPts val="0"/>
              </a:spcBef>
            </a:pPr>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Karen Hao, </a:t>
            </a:r>
            <a:r>
              <a:rPr lang="en-US" sz="2100" i="1" dirty="0">
                <a:latin typeface="Times New Roman" panose="02020603050405020304" pitchFamily="18" charset="0"/>
                <a:cs typeface="Times New Roman" panose="02020603050405020304" pitchFamily="18" charset="0"/>
              </a:rPr>
              <a:t>Powerful computer vision algorithms are now small enough to run on your phone,</a:t>
            </a:r>
            <a:r>
              <a:rPr lang="en-US" sz="2100" dirty="0">
                <a:latin typeface="Times New Roman" panose="02020603050405020304" pitchFamily="18" charset="0"/>
                <a:cs typeface="Times New Roman" panose="02020603050405020304" pitchFamily="18" charset="0"/>
              </a:rPr>
              <a:t> MIT Technology Review,  October 11, 2019 at </a:t>
            </a:r>
            <a:r>
              <a:rPr lang="en-US" sz="2100" dirty="0">
                <a:latin typeface="Times New Roman" panose="02020603050405020304" pitchFamily="18" charset="0"/>
                <a:cs typeface="Times New Roman" panose="02020603050405020304" pitchFamily="18" charset="0"/>
                <a:hlinkClick r:id="rId9"/>
              </a:rPr>
              <a:t>https://www.technologyreview.com/f/614551/ai-computer-vision-algorithms-on-your-phone-mit-ibm/</a:t>
            </a:r>
            <a:r>
              <a:rPr lang="en-US" sz="2100" dirty="0">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 </a:t>
            </a:r>
            <a:endParaRPr lang="en-CA" sz="2100" dirty="0">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982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85310" y="1134547"/>
            <a:ext cx="10563726" cy="5259552"/>
          </a:xfrm>
        </p:spPr>
        <p:txBody>
          <a:bodyPr>
            <a:normAutofit fontScale="85000" lnSpcReduction="20000"/>
          </a:bodyPr>
          <a:lstStyle/>
          <a:p>
            <a:r>
              <a:rPr lang="en-CA" sz="1900" dirty="0">
                <a:latin typeface="Times New Roman" panose="02020603050405020304" pitchFamily="18" charset="0"/>
                <a:cs typeface="Times New Roman" panose="02020603050405020304" pitchFamily="18" charset="0"/>
              </a:rPr>
              <a:t>Frank Holmes, </a:t>
            </a:r>
            <a:r>
              <a:rPr lang="en-CA" sz="1900" i="1" dirty="0">
                <a:latin typeface="Times New Roman" panose="02020603050405020304" pitchFamily="18" charset="0"/>
                <a:cs typeface="Times New Roman" panose="02020603050405020304" pitchFamily="18" charset="0"/>
              </a:rPr>
              <a:t>AI will add $15 Trillion To the World Economy by 2030</a:t>
            </a:r>
            <a:r>
              <a:rPr lang="en-CA" sz="1900" dirty="0">
                <a:latin typeface="Times New Roman" panose="02020603050405020304" pitchFamily="18" charset="0"/>
                <a:cs typeface="Times New Roman" panose="02020603050405020304" pitchFamily="18" charset="0"/>
              </a:rPr>
              <a:t>, Forbes, February 25, 2019 available at </a:t>
            </a:r>
            <a:r>
              <a:rPr lang="en-CA" sz="1900" dirty="0">
                <a:latin typeface="Times New Roman" panose="02020603050405020304" pitchFamily="18" charset="0"/>
                <a:cs typeface="Times New Roman" panose="02020603050405020304" pitchFamily="18" charset="0"/>
                <a:hlinkClick r:id="rId3"/>
              </a:rPr>
              <a:t>https://www.forbes.com/sites/greatspeculations/2019/02/25/ai-will-add-15-trillion-to-the-world-economy-by-2030/#36ff4451852d</a:t>
            </a:r>
            <a:r>
              <a:rPr lang="en-CA" sz="1900" dirty="0">
                <a:latin typeface="Times New Roman" panose="02020603050405020304" pitchFamily="18" charset="0"/>
                <a:cs typeface="Times New Roman" panose="02020603050405020304" pitchFamily="18" charset="0"/>
              </a:rPr>
              <a:t> </a:t>
            </a:r>
          </a:p>
          <a:p>
            <a:pPr>
              <a:spcBef>
                <a:spcPts val="500"/>
              </a:spcBef>
            </a:pPr>
            <a:r>
              <a:rPr lang="en-CA" sz="1900" dirty="0">
                <a:latin typeface="Times New Roman" panose="02020603050405020304" pitchFamily="18" charset="0"/>
                <a:cs typeface="Times New Roman" panose="02020603050405020304" pitchFamily="18" charset="0"/>
              </a:rPr>
              <a:t> </a:t>
            </a:r>
          </a:p>
          <a:p>
            <a:r>
              <a:rPr lang="en-CA" sz="1900" dirty="0">
                <a:latin typeface="Times New Roman" panose="02020603050405020304" pitchFamily="18" charset="0"/>
                <a:cs typeface="Times New Roman" panose="02020603050405020304" pitchFamily="18" charset="0"/>
              </a:rPr>
              <a:t>Ravie Lakshmanan, </a:t>
            </a:r>
            <a:r>
              <a:rPr lang="en-CA" sz="1900" i="1" dirty="0">
                <a:latin typeface="Times New Roman" panose="02020603050405020304" pitchFamily="18" charset="0"/>
                <a:cs typeface="Times New Roman" panose="02020603050405020304" pitchFamily="18" charset="0"/>
              </a:rPr>
              <a:t>China’s new 500-megapixel ‘super camera’ can instantly recognize you in a crowd</a:t>
            </a:r>
            <a:r>
              <a:rPr lang="en-CA" sz="1900" dirty="0">
                <a:latin typeface="Times New Roman" panose="02020603050405020304" pitchFamily="18" charset="0"/>
                <a:cs typeface="Times New Roman" panose="02020603050405020304" pitchFamily="18" charset="0"/>
              </a:rPr>
              <a:t>, The Next Web at </a:t>
            </a:r>
            <a:r>
              <a:rPr lang="en-CA" sz="1900" dirty="0">
                <a:latin typeface="Times New Roman" panose="02020603050405020304" pitchFamily="18" charset="0"/>
                <a:cs typeface="Times New Roman" panose="02020603050405020304" pitchFamily="18" charset="0"/>
                <a:hlinkClick r:id="rId4"/>
              </a:rPr>
              <a:t>https://thenextweb.com/security/2019/09/30/chinas-new-500-megapixel-super-camera-can-instantly-recognize-you-in-a-crowd/</a:t>
            </a:r>
            <a:endParaRPr lang="en-CA" sz="1900" dirty="0">
              <a:latin typeface="Times New Roman" panose="02020603050405020304" pitchFamily="18" charset="0"/>
              <a:cs typeface="Times New Roman" panose="02020603050405020304" pitchFamily="18" charset="0"/>
            </a:endParaRPr>
          </a:p>
          <a:p>
            <a:pPr>
              <a:spcBef>
                <a:spcPts val="500"/>
              </a:spcBef>
            </a:pPr>
            <a:endParaRPr lang="en-CA" sz="1900" dirty="0">
              <a:latin typeface="Times New Roman" panose="02020603050405020304" pitchFamily="18" charset="0"/>
              <a:cs typeface="Times New Roman" panose="02020603050405020304" pitchFamily="18" charset="0"/>
            </a:endParaRPr>
          </a:p>
          <a:p>
            <a:r>
              <a:rPr lang="en-CA" sz="1900" i="1" dirty="0">
                <a:latin typeface="Times New Roman" panose="02020603050405020304" pitchFamily="18" charset="0"/>
                <a:cs typeface="Times New Roman" panose="02020603050405020304" pitchFamily="18" charset="0"/>
              </a:rPr>
              <a:t>Law Firms in Transition</a:t>
            </a:r>
            <a:r>
              <a:rPr lang="en-CA" sz="1900" dirty="0">
                <a:latin typeface="Times New Roman" panose="02020603050405020304" pitchFamily="18" charset="0"/>
                <a:cs typeface="Times New Roman" panose="02020603050405020304" pitchFamily="18" charset="0"/>
              </a:rPr>
              <a:t>, Altman Weil, 2017 available at </a:t>
            </a:r>
            <a:r>
              <a:rPr lang="en-CA" sz="1900" dirty="0">
                <a:latin typeface="Times New Roman" panose="02020603050405020304" pitchFamily="18" charset="0"/>
                <a:cs typeface="Times New Roman" panose="02020603050405020304" pitchFamily="18" charset="0"/>
                <a:hlinkClick r:id="rId5"/>
              </a:rPr>
              <a:t>http://www.altmanweil.com/dir_docs/resource/90D6291D-AB28-4DFD-AC15-DBDEA6C31BE9_document.pdf</a:t>
            </a:r>
            <a:r>
              <a:rPr lang="en-CA" sz="1900" dirty="0">
                <a:latin typeface="Times New Roman" panose="02020603050405020304" pitchFamily="18" charset="0"/>
                <a:cs typeface="Times New Roman" panose="02020603050405020304" pitchFamily="18" charset="0"/>
              </a:rPr>
              <a:t> </a:t>
            </a:r>
          </a:p>
          <a:p>
            <a:pPr>
              <a:spcBef>
                <a:spcPts val="500"/>
              </a:spcBef>
            </a:pPr>
            <a:endParaRPr lang="en-CA" sz="1900" dirty="0">
              <a:latin typeface="Times New Roman" panose="02020603050405020304" pitchFamily="18" charset="0"/>
              <a:cs typeface="Times New Roman" panose="02020603050405020304" pitchFamily="18" charset="0"/>
            </a:endParaRPr>
          </a:p>
          <a:p>
            <a:r>
              <a:rPr lang="en-CA" sz="1900" i="1" dirty="0">
                <a:latin typeface="Times New Roman" panose="02020603050405020304" pitchFamily="18" charset="0"/>
                <a:cs typeface="Times New Roman" panose="02020603050405020304" pitchFamily="18" charset="0"/>
              </a:rPr>
              <a:t>Legal Technology: Looking Past the Hype</a:t>
            </a:r>
            <a:r>
              <a:rPr lang="en-CA" sz="1900" dirty="0">
                <a:latin typeface="Times New Roman" panose="02020603050405020304" pitchFamily="18" charset="0"/>
                <a:cs typeface="Times New Roman" panose="02020603050405020304" pitchFamily="18" charset="0"/>
              </a:rPr>
              <a:t>, Thomson Reuters, 2018 at </a:t>
            </a:r>
            <a:r>
              <a:rPr lang="en-CA" sz="1900" dirty="0">
                <a:latin typeface="Times New Roman" panose="02020603050405020304" pitchFamily="18" charset="0"/>
                <a:cs typeface="Times New Roman" panose="02020603050405020304" pitchFamily="18" charset="0"/>
                <a:hlinkClick r:id="rId6"/>
              </a:rPr>
              <a:t>https://www.legalfutures.co.uk/associate-news/in-house-lawyers-are-looking-past-the-hype</a:t>
            </a:r>
            <a:endParaRPr lang="en-CA" sz="1900" dirty="0">
              <a:latin typeface="Times New Roman" panose="02020603050405020304" pitchFamily="18" charset="0"/>
              <a:cs typeface="Times New Roman" panose="02020603050405020304" pitchFamily="18" charset="0"/>
            </a:endParaRPr>
          </a:p>
          <a:p>
            <a:pPr>
              <a:spcBef>
                <a:spcPts val="500"/>
              </a:spcBef>
            </a:pPr>
            <a:endParaRPr lang="en-CA" sz="1900" dirty="0">
              <a:latin typeface="Times New Roman" panose="02020603050405020304" pitchFamily="18" charset="0"/>
              <a:cs typeface="Times New Roman" panose="02020603050405020304" pitchFamily="18" charset="0"/>
            </a:endParaRPr>
          </a:p>
          <a:p>
            <a:r>
              <a:rPr lang="en-CA" sz="1900" dirty="0">
                <a:latin typeface="Times New Roman" panose="02020603050405020304" pitchFamily="18" charset="0"/>
                <a:cs typeface="Times New Roman" panose="02020603050405020304" pitchFamily="18" charset="0"/>
              </a:rPr>
              <a:t>Steve Lohr, </a:t>
            </a:r>
            <a:r>
              <a:rPr lang="en-CA" sz="1900" i="1" dirty="0">
                <a:latin typeface="Times New Roman" panose="02020603050405020304" pitchFamily="18" charset="0"/>
                <a:cs typeface="Times New Roman" panose="02020603050405020304" pitchFamily="18" charset="0"/>
              </a:rPr>
              <a:t>AI Is Doing Legal Work.  But it Won’t Replace Lawyers, Yet</a:t>
            </a:r>
            <a:r>
              <a:rPr lang="en-CA" sz="1900" dirty="0">
                <a:latin typeface="Times New Roman" panose="02020603050405020304" pitchFamily="18" charset="0"/>
                <a:cs typeface="Times New Roman" panose="02020603050405020304" pitchFamily="18" charset="0"/>
              </a:rPr>
              <a:t>, New York Times, March 19, 2017 quoting McKinsey Global Institute Study available at </a:t>
            </a:r>
            <a:r>
              <a:rPr lang="en-CA" sz="1900" dirty="0">
                <a:latin typeface="Times New Roman" panose="02020603050405020304" pitchFamily="18" charset="0"/>
                <a:cs typeface="Times New Roman" panose="02020603050405020304" pitchFamily="18" charset="0"/>
                <a:hlinkClick r:id="rId7"/>
              </a:rPr>
              <a:t>https://www.nytimes.com/2017/03/19/technology/lawyers-artificial-intelligence.html</a:t>
            </a:r>
            <a:endParaRPr lang="en-CA" sz="1900" dirty="0">
              <a:latin typeface="Times New Roman" panose="02020603050405020304" pitchFamily="18" charset="0"/>
              <a:cs typeface="Times New Roman" panose="02020603050405020304" pitchFamily="18" charset="0"/>
            </a:endParaRPr>
          </a:p>
          <a:p>
            <a:pPr>
              <a:spcBef>
                <a:spcPts val="0"/>
              </a:spcBef>
            </a:pPr>
            <a:endParaRPr lang="en-CA" sz="1900" dirty="0">
              <a:latin typeface="Times New Roman" panose="02020603050405020304" pitchFamily="18" charset="0"/>
              <a:cs typeface="Times New Roman" panose="02020603050405020304" pitchFamily="18" charset="0"/>
            </a:endParaRPr>
          </a:p>
          <a:p>
            <a:r>
              <a:rPr lang="en-CA" sz="1900" dirty="0">
                <a:latin typeface="Times New Roman" panose="02020603050405020304" pitchFamily="18" charset="0"/>
                <a:cs typeface="Times New Roman" panose="02020603050405020304" pitchFamily="18" charset="0"/>
              </a:rPr>
              <a:t>Jonathan Marciano, </a:t>
            </a:r>
            <a:r>
              <a:rPr lang="en-CA" sz="1900" i="1" dirty="0">
                <a:latin typeface="Times New Roman" panose="02020603050405020304" pitchFamily="18" charset="0"/>
                <a:cs typeface="Times New Roman" panose="02020603050405020304" pitchFamily="18" charset="0"/>
              </a:rPr>
              <a:t>Automating the Law, A Landscape of Legal AI Solutions</a:t>
            </a:r>
            <a:r>
              <a:rPr lang="en-CA" sz="1900" dirty="0">
                <a:latin typeface="Times New Roman" panose="02020603050405020304" pitchFamily="18" charset="0"/>
                <a:cs typeface="Times New Roman" panose="02020603050405020304" pitchFamily="18" charset="0"/>
              </a:rPr>
              <a:t>, TOPBOTS, June 2017, </a:t>
            </a:r>
            <a:r>
              <a:rPr lang="en-CA" sz="1900" u="sng" dirty="0">
                <a:latin typeface="Times New Roman" panose="02020603050405020304" pitchFamily="18" charset="0"/>
                <a:cs typeface="Times New Roman" panose="02020603050405020304" pitchFamily="18" charset="0"/>
                <a:hlinkClick r:id="rId8"/>
              </a:rPr>
              <a:t>https://www.topbots.com/automating-the-law-a-landscape-of-legal-a-i-solutions/</a:t>
            </a:r>
            <a:r>
              <a:rPr lang="en-CA" sz="1900" dirty="0">
                <a:latin typeface="Times New Roman" panose="02020603050405020304" pitchFamily="18" charset="0"/>
                <a:cs typeface="Times New Roman" panose="02020603050405020304" pitchFamily="18" charset="0"/>
              </a:rPr>
              <a:t>  reproduced in Sandra McCandless and Stephen Klein, </a:t>
            </a:r>
            <a:r>
              <a:rPr lang="en-CA" sz="1900" i="1" dirty="0">
                <a:latin typeface="Times New Roman" panose="02020603050405020304" pitchFamily="18" charset="0"/>
                <a:cs typeface="Times New Roman" panose="02020603050405020304" pitchFamily="18" charset="0"/>
              </a:rPr>
              <a:t>Ethical Issues Posed by Artificial Intelligence</a:t>
            </a:r>
            <a:r>
              <a:rPr lang="en-CA" sz="1900" dirty="0">
                <a:latin typeface="Times New Roman" panose="02020603050405020304" pitchFamily="18" charset="0"/>
                <a:cs typeface="Times New Roman" panose="02020603050405020304" pitchFamily="18" charset="0"/>
              </a:rPr>
              <a:t>, June 15, 2018</a:t>
            </a:r>
          </a:p>
          <a:p>
            <a:pPr>
              <a:spcBef>
                <a:spcPts val="0"/>
              </a:spcBef>
            </a:pPr>
            <a:endParaRPr lang="en-CA" sz="1900" dirty="0">
              <a:latin typeface="Times New Roman" panose="02020603050405020304" pitchFamily="18" charset="0"/>
              <a:cs typeface="Times New Roman" panose="02020603050405020304" pitchFamily="18" charset="0"/>
            </a:endParaRPr>
          </a:p>
          <a:p>
            <a:r>
              <a:rPr lang="en-US" sz="1900" dirty="0">
                <a:latin typeface="Times New Roman" panose="02020603050405020304" pitchFamily="18" charset="0"/>
                <a:cs typeface="Times New Roman" panose="02020603050405020304" pitchFamily="18" charset="0"/>
              </a:rPr>
              <a:t>Katherine Medianik, </a:t>
            </a:r>
            <a:r>
              <a:rPr lang="en-US" sz="1900" i="1" dirty="0">
                <a:latin typeface="Times New Roman" panose="02020603050405020304" pitchFamily="18" charset="0"/>
                <a:cs typeface="Times New Roman" panose="02020603050405020304" pitchFamily="18" charset="0"/>
              </a:rPr>
              <a:t>Artificially Intelligent Lawyers: Updating The Model Rules of Professional Conduct in Accordance with the New Technological Era</a:t>
            </a:r>
            <a:r>
              <a:rPr lang="en-US" sz="1900" dirty="0">
                <a:latin typeface="Times New Roman" panose="02020603050405020304" pitchFamily="18" charset="0"/>
                <a:cs typeface="Times New Roman" panose="02020603050405020304" pitchFamily="18" charset="0"/>
              </a:rPr>
              <a:t>, 39 Cardozo Law Review 1497 at 1513-1514</a:t>
            </a:r>
            <a:endParaRPr lang="en-CA" sz="1900" dirty="0">
              <a:latin typeface="Times New Roman" panose="02020603050405020304" pitchFamily="18" charset="0"/>
              <a:cs typeface="Times New Roman" panose="02020603050405020304" pitchFamily="18" charset="0"/>
            </a:endParaRPr>
          </a:p>
          <a:p>
            <a:endParaRPr lang="en-CA" sz="1900" dirty="0">
              <a:latin typeface="Times New Roman" panose="02020603050405020304" pitchFamily="18" charset="0"/>
              <a:cs typeface="Times New Roman" panose="02020603050405020304" pitchFamily="18" charset="0"/>
            </a:endParaRPr>
          </a:p>
          <a:p>
            <a:endParaRPr lang="en-CA" sz="2100" dirty="0">
              <a:latin typeface="Times New Roman" panose="02020603050405020304" pitchFamily="18" charset="0"/>
              <a:cs typeface="Times New Roman" panose="02020603050405020304" pitchFamily="18" charset="0"/>
            </a:endParaRPr>
          </a:p>
          <a:p>
            <a:endParaRPr lang="en-US" dirty="0"/>
          </a:p>
        </p:txBody>
      </p:sp>
      <p:sp>
        <p:nvSpPr>
          <p:cNvPr id="5" name="Title 1"/>
          <p:cNvSpPr txBox="1">
            <a:spLocks/>
          </p:cNvSpPr>
          <p:nvPr/>
        </p:nvSpPr>
        <p:spPr>
          <a:xfrm>
            <a:off x="785310" y="494004"/>
            <a:ext cx="10420099" cy="640543"/>
          </a:xfrm>
          <a:prstGeom prst="rect">
            <a:avLst/>
          </a:prstGeom>
        </p:spPr>
        <p:txBody>
          <a:bodyPr anchor="t">
            <a:normAutofit/>
          </a:bodyPr>
          <a:lstStyle>
            <a:lvl1pPr algn="l" defTabSz="914400" rtl="0" eaLnBrk="1" latinLnBrk="0" hangingPunct="1">
              <a:lnSpc>
                <a:spcPct val="90000"/>
              </a:lnSpc>
              <a:spcBef>
                <a:spcPct val="0"/>
              </a:spcBef>
              <a:buNone/>
              <a:defRPr sz="3400" kern="1200" baseline="0">
                <a:solidFill>
                  <a:schemeClr val="tx1"/>
                </a:solidFill>
                <a:latin typeface="Rotation LT Std Roman"/>
                <a:ea typeface="+mj-ea"/>
                <a:cs typeface="Rotation LT Std Roman"/>
              </a:defRPr>
            </a:lvl1pPr>
          </a:lstStyle>
          <a:p>
            <a:pPr algn="ctr"/>
            <a:r>
              <a:rPr lang="en-US" b="1" dirty="0">
                <a:latin typeface="Times New Roman" panose="02020603050405020304" pitchFamily="18" charset="0"/>
                <a:cs typeface="Times New Roman" panose="02020603050405020304" pitchFamily="18" charset="0"/>
              </a:rPr>
              <a:t>List of References cont’d</a:t>
            </a:r>
          </a:p>
        </p:txBody>
      </p:sp>
    </p:spTree>
    <p:extLst>
      <p:ext uri="{BB962C8B-B14F-4D97-AF65-F5344CB8AC3E}">
        <p14:creationId xmlns:p14="http://schemas.microsoft.com/office/powerpoint/2010/main" val="3637868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310" y="494004"/>
            <a:ext cx="10420099" cy="640543"/>
          </a:xfrm>
        </p:spPr>
        <p:txBody>
          <a:bodyPr/>
          <a:lstStyle/>
          <a:p>
            <a:pPr algn="ctr"/>
            <a:r>
              <a:rPr lang="en-US" b="1" dirty="0">
                <a:latin typeface="Times New Roman" panose="02020603050405020304" pitchFamily="18" charset="0"/>
                <a:cs typeface="Times New Roman" panose="02020603050405020304" pitchFamily="18" charset="0"/>
              </a:rPr>
              <a:t>List of References cont’d</a:t>
            </a:r>
          </a:p>
        </p:txBody>
      </p:sp>
      <p:sp>
        <p:nvSpPr>
          <p:cNvPr id="3" name="Text Placeholder 2"/>
          <p:cNvSpPr>
            <a:spLocks noGrp="1"/>
          </p:cNvSpPr>
          <p:nvPr>
            <p:ph type="body" sz="quarter" idx="13"/>
          </p:nvPr>
        </p:nvSpPr>
        <p:spPr>
          <a:xfrm>
            <a:off x="785309" y="1134547"/>
            <a:ext cx="10420099" cy="5251546"/>
          </a:xfrm>
        </p:spPr>
        <p:txBody>
          <a:bodyPr>
            <a:noAutofit/>
          </a:bodyPr>
          <a:lstStyle/>
          <a:p>
            <a:pPr>
              <a:lnSpc>
                <a:spcPct val="70000"/>
              </a:lnSpc>
            </a:pPr>
            <a:r>
              <a:rPr lang="en-CA" sz="1600" dirty="0">
                <a:latin typeface="Times New Roman" panose="02020603050405020304" pitchFamily="18" charset="0"/>
                <a:cs typeface="Times New Roman" panose="02020603050405020304" pitchFamily="18" charset="0"/>
              </a:rPr>
              <a:t>Sterling Miller, </a:t>
            </a:r>
            <a:r>
              <a:rPr lang="en-CA" sz="1600" i="1" dirty="0">
                <a:latin typeface="Times New Roman" panose="02020603050405020304" pitchFamily="18" charset="0"/>
                <a:cs typeface="Times New Roman" panose="02020603050405020304" pitchFamily="18" charset="0"/>
              </a:rPr>
              <a:t>Part I: Artificial Intelligence &amp; Its Impact on Legal Technology:  To Boldly Go Where No Legal Department Has Gone Before</a:t>
            </a:r>
            <a:r>
              <a:rPr lang="en-CA" sz="1600" dirty="0">
                <a:latin typeface="Times New Roman" panose="02020603050405020304" pitchFamily="18" charset="0"/>
                <a:cs typeface="Times New Roman" panose="02020603050405020304" pitchFamily="18" charset="0"/>
              </a:rPr>
              <a:t>, Thomson Reuters, 2019 at </a:t>
            </a:r>
            <a:r>
              <a:rPr lang="en-CA" sz="1600" dirty="0">
                <a:latin typeface="Times New Roman" panose="02020603050405020304" pitchFamily="18" charset="0"/>
                <a:cs typeface="Times New Roman" panose="02020603050405020304" pitchFamily="18" charset="0"/>
                <a:hlinkClick r:id="rId3"/>
              </a:rPr>
              <a:t>https://static.legalsolutions.thomsonreuters.com/static/pdf/S045388_1_Final.Pdf</a:t>
            </a:r>
            <a:endParaRPr lang="en-CA" sz="1600" dirty="0">
              <a:latin typeface="Times New Roman" panose="02020603050405020304" pitchFamily="18" charset="0"/>
              <a:cs typeface="Times New Roman" panose="02020603050405020304" pitchFamily="18" charset="0"/>
            </a:endParaRPr>
          </a:p>
          <a:p>
            <a:pPr>
              <a:lnSpc>
                <a:spcPct val="70000"/>
              </a:lnSpc>
              <a:spcBef>
                <a:spcPts val="500"/>
              </a:spcBef>
            </a:pPr>
            <a:endParaRPr lang="en-CA" sz="1600" dirty="0">
              <a:latin typeface="Times New Roman" panose="02020603050405020304" pitchFamily="18" charset="0"/>
              <a:cs typeface="Times New Roman" panose="02020603050405020304" pitchFamily="18" charset="0"/>
            </a:endParaRPr>
          </a:p>
          <a:p>
            <a:pPr>
              <a:lnSpc>
                <a:spcPct val="70000"/>
              </a:lnSpc>
            </a:pPr>
            <a:r>
              <a:rPr lang="en-CA" sz="1600" dirty="0">
                <a:latin typeface="Times New Roman" panose="02020603050405020304" pitchFamily="18" charset="0"/>
                <a:cs typeface="Times New Roman" panose="02020603050405020304" pitchFamily="18" charset="0"/>
              </a:rPr>
              <a:t>Daniel Newman, </a:t>
            </a:r>
            <a:r>
              <a:rPr lang="en-CA" sz="1600" i="1" dirty="0">
                <a:latin typeface="Times New Roman" panose="02020603050405020304" pitchFamily="18" charset="0"/>
                <a:cs typeface="Times New Roman" panose="02020603050405020304" pitchFamily="18" charset="0"/>
              </a:rPr>
              <a:t>Facial Recognition Software:  The Future is Here</a:t>
            </a:r>
            <a:r>
              <a:rPr lang="en-CA" sz="1600" dirty="0">
                <a:latin typeface="Times New Roman" panose="02020603050405020304" pitchFamily="18" charset="0"/>
                <a:cs typeface="Times New Roman" panose="02020603050405020304" pitchFamily="18" charset="0"/>
              </a:rPr>
              <a:t>, Forbes, September 18, 2018 at </a:t>
            </a:r>
            <a:r>
              <a:rPr lang="en-CA" sz="1600" u="sng" dirty="0">
                <a:latin typeface="Times New Roman" panose="02020603050405020304" pitchFamily="18" charset="0"/>
                <a:cs typeface="Times New Roman" panose="02020603050405020304" pitchFamily="18" charset="0"/>
                <a:hlinkClick r:id="rId4"/>
              </a:rPr>
              <a:t>https://www.forbes.com/sites/danielnewman/2018/09/18/facial-recognition-software-the-future-is-here/#119df4be299d</a:t>
            </a:r>
            <a:endParaRPr lang="en-CA" sz="1600" u="sng" dirty="0">
              <a:latin typeface="Times New Roman" panose="02020603050405020304" pitchFamily="18" charset="0"/>
              <a:cs typeface="Times New Roman" panose="02020603050405020304" pitchFamily="18" charset="0"/>
            </a:endParaRPr>
          </a:p>
          <a:p>
            <a:pPr>
              <a:lnSpc>
                <a:spcPct val="70000"/>
              </a:lnSpc>
              <a:spcBef>
                <a:spcPts val="500"/>
              </a:spcBef>
            </a:pPr>
            <a:endParaRPr lang="en-US" sz="1600" u="sng" dirty="0">
              <a:latin typeface="Times New Roman" panose="02020603050405020304" pitchFamily="18" charset="0"/>
              <a:cs typeface="Times New Roman" panose="02020603050405020304" pitchFamily="18" charset="0"/>
            </a:endParaRPr>
          </a:p>
          <a:p>
            <a:pPr>
              <a:lnSpc>
                <a:spcPct val="70000"/>
              </a:lnSpc>
            </a:pPr>
            <a:r>
              <a:rPr lang="en-CA" sz="1600" dirty="0">
                <a:latin typeface="Times New Roman" panose="02020603050405020304" pitchFamily="18" charset="0"/>
                <a:cs typeface="Times New Roman" panose="02020603050405020304" pitchFamily="18" charset="0"/>
              </a:rPr>
              <a:t>OECD Principles on AI, May, 2019 at</a:t>
            </a:r>
            <a:r>
              <a:rPr lang="en-CA" sz="1600" b="1" dirty="0">
                <a:latin typeface="Times New Roman" panose="02020603050405020304" pitchFamily="18" charset="0"/>
                <a:cs typeface="Times New Roman" panose="02020603050405020304" pitchFamily="18" charset="0"/>
              </a:rPr>
              <a:t> </a:t>
            </a:r>
            <a:r>
              <a:rPr lang="en-CA" sz="1600" dirty="0">
                <a:latin typeface="Times New Roman" panose="02020603050405020304" pitchFamily="18" charset="0"/>
                <a:cs typeface="Times New Roman" panose="02020603050405020304" pitchFamily="18" charset="0"/>
                <a:hlinkClick r:id="rId5"/>
              </a:rPr>
              <a:t>https://www.oecd.org/going-digital/ai/principles/</a:t>
            </a:r>
            <a:r>
              <a:rPr lang="en-CA" sz="1600" dirty="0">
                <a:latin typeface="Times New Roman" panose="02020603050405020304" pitchFamily="18" charset="0"/>
                <a:cs typeface="Times New Roman" panose="02020603050405020304" pitchFamily="18" charset="0"/>
              </a:rPr>
              <a:t> </a:t>
            </a:r>
          </a:p>
          <a:p>
            <a:pPr>
              <a:lnSpc>
                <a:spcPct val="70000"/>
              </a:lnSpc>
              <a:spcBef>
                <a:spcPts val="500"/>
              </a:spcBef>
            </a:pPr>
            <a:endParaRPr lang="en-CA" sz="1600" dirty="0">
              <a:latin typeface="Times New Roman" panose="02020603050405020304" pitchFamily="18" charset="0"/>
              <a:cs typeface="Times New Roman" panose="02020603050405020304" pitchFamily="18" charset="0"/>
            </a:endParaRPr>
          </a:p>
          <a:p>
            <a:pPr>
              <a:lnSpc>
                <a:spcPct val="70000"/>
              </a:lnSpc>
            </a:pPr>
            <a:r>
              <a:rPr lang="en-CA" sz="1600" dirty="0">
                <a:latin typeface="Times New Roman" panose="02020603050405020304" pitchFamily="18" charset="0"/>
                <a:cs typeface="Times New Roman" panose="02020603050405020304" pitchFamily="18" charset="0"/>
              </a:rPr>
              <a:t>Singapore Personal Data Protection Commission</a:t>
            </a:r>
            <a:r>
              <a:rPr lang="en-CA" sz="1600" i="1" dirty="0">
                <a:latin typeface="Times New Roman" panose="02020603050405020304" pitchFamily="18" charset="0"/>
                <a:cs typeface="Times New Roman" panose="02020603050405020304" pitchFamily="18" charset="0"/>
              </a:rPr>
              <a:t>, A Proposed Model Artificial Intelligence Governance Framework</a:t>
            </a:r>
            <a:r>
              <a:rPr lang="en-CA" sz="1600" dirty="0">
                <a:latin typeface="Times New Roman" panose="02020603050405020304" pitchFamily="18" charset="0"/>
                <a:cs typeface="Times New Roman" panose="02020603050405020304" pitchFamily="18" charset="0"/>
              </a:rPr>
              <a:t>, 2019 available at </a:t>
            </a:r>
            <a:r>
              <a:rPr lang="en-CA" sz="1600" u="sng" dirty="0">
                <a:latin typeface="Times New Roman" panose="02020603050405020304" pitchFamily="18" charset="0"/>
                <a:cs typeface="Times New Roman" panose="02020603050405020304" pitchFamily="18" charset="0"/>
                <a:hlinkClick r:id="rId6"/>
              </a:rPr>
              <a:t>https://www.pdpc.gov.sg/-/media/Files/PDPC/PDF-Files/Resource-for-Organisation/AI/A-Proposed-Model-AI-Governance-Framework-January-2019.pdf</a:t>
            </a:r>
            <a:endParaRPr lang="en-CA" sz="1600" u="sng" dirty="0">
              <a:latin typeface="Times New Roman" panose="02020603050405020304" pitchFamily="18" charset="0"/>
              <a:cs typeface="Times New Roman" panose="02020603050405020304" pitchFamily="18" charset="0"/>
            </a:endParaRPr>
          </a:p>
          <a:p>
            <a:pPr>
              <a:lnSpc>
                <a:spcPct val="70000"/>
              </a:lnSpc>
            </a:pPr>
            <a:endParaRPr lang="en-CA" sz="1600" u="sng" dirty="0">
              <a:latin typeface="Times New Roman" panose="02020603050405020304" pitchFamily="18" charset="0"/>
              <a:cs typeface="Times New Roman" panose="02020603050405020304" pitchFamily="18" charset="0"/>
            </a:endParaRPr>
          </a:p>
          <a:p>
            <a:pPr>
              <a:spcBef>
                <a:spcPts val="500"/>
              </a:spcBef>
            </a:pPr>
            <a:r>
              <a:rPr lang="en-US" sz="1600" dirty="0">
                <a:latin typeface="Times New Roman" panose="02020603050405020304" pitchFamily="18" charset="0"/>
                <a:cs typeface="Times New Roman" panose="02020603050405020304" pitchFamily="18" charset="0"/>
              </a:rPr>
              <a:t>Jay Stanley, </a:t>
            </a:r>
            <a:r>
              <a:rPr lang="en-US" sz="1600" i="1" dirty="0">
                <a:latin typeface="Times New Roman" panose="02020603050405020304" pitchFamily="18" charset="0"/>
                <a:cs typeface="Times New Roman" panose="02020603050405020304" pitchFamily="18" charset="0"/>
              </a:rPr>
              <a:t>The Dawn of Robot Surveillance</a:t>
            </a:r>
            <a:r>
              <a:rPr lang="en-US" sz="1600" dirty="0">
                <a:latin typeface="Times New Roman" panose="02020603050405020304" pitchFamily="18" charset="0"/>
                <a:cs typeface="Times New Roman" panose="02020603050405020304" pitchFamily="18" charset="0"/>
              </a:rPr>
              <a:t>, American Civil Liberties Union, 2019 available at </a:t>
            </a:r>
            <a:r>
              <a:rPr lang="en-US" sz="1600" dirty="0">
                <a:latin typeface="Times New Roman" panose="02020603050405020304" pitchFamily="18" charset="0"/>
                <a:cs typeface="Times New Roman" panose="02020603050405020304" pitchFamily="18" charset="0"/>
                <a:hlinkClick r:id="rId7"/>
              </a:rPr>
              <a:t>https://www.aclu.org/sites/default/files/field_document/061819-robot_surveillance.pdf</a:t>
            </a:r>
            <a:endParaRPr lang="en-US" sz="1600" dirty="0">
              <a:latin typeface="Times New Roman" panose="02020603050405020304" pitchFamily="18" charset="0"/>
              <a:cs typeface="Times New Roman" panose="02020603050405020304" pitchFamily="18" charset="0"/>
            </a:endParaRPr>
          </a:p>
          <a:p>
            <a:pPr>
              <a:spcBef>
                <a:spcPts val="500"/>
              </a:spcBef>
            </a:pPr>
            <a:endParaRPr lang="en-CA" sz="1600" dirty="0">
              <a:latin typeface="Times New Roman" panose="02020603050405020304" pitchFamily="18" charset="0"/>
              <a:cs typeface="Times New Roman" panose="02020603050405020304" pitchFamily="18" charset="0"/>
            </a:endParaRPr>
          </a:p>
          <a:p>
            <a:pPr>
              <a:spcBef>
                <a:spcPts val="500"/>
              </a:spcBef>
            </a:pPr>
            <a:r>
              <a:rPr lang="en-CA" sz="1600" dirty="0">
                <a:latin typeface="Times New Roman" panose="02020603050405020304" pitchFamily="18" charset="0"/>
                <a:cs typeface="Times New Roman" panose="02020603050405020304" pitchFamily="18" charset="0"/>
              </a:rPr>
              <a:t>Jason Tashea and Nicolas Economou, </a:t>
            </a:r>
            <a:r>
              <a:rPr lang="en-CA" sz="1600" i="1" dirty="0">
                <a:latin typeface="Times New Roman" panose="02020603050405020304" pitchFamily="18" charset="0"/>
                <a:cs typeface="Times New Roman" panose="02020603050405020304" pitchFamily="18" charset="0"/>
              </a:rPr>
              <a:t>Be competent in AI before adopting, integrating it into your practice</a:t>
            </a:r>
            <a:r>
              <a:rPr lang="en-CA" sz="1600" dirty="0">
                <a:latin typeface="Times New Roman" panose="02020603050405020304" pitchFamily="18" charset="0"/>
                <a:cs typeface="Times New Roman" panose="02020603050405020304" pitchFamily="18" charset="0"/>
              </a:rPr>
              <a:t>, ABA Journal, April 23, 2019 available at </a:t>
            </a:r>
            <a:r>
              <a:rPr lang="en-CA" sz="1600" u="sng" dirty="0">
                <a:latin typeface="Times New Roman" panose="02020603050405020304" pitchFamily="18" charset="0"/>
                <a:cs typeface="Times New Roman" panose="02020603050405020304" pitchFamily="18" charset="0"/>
                <a:hlinkClick r:id="rId8"/>
              </a:rPr>
              <a:t>http://www.abajournal.com/lawscribbler/article/before-lawyers-can-ethically-adopt-and-integrate-ai-into-their-practices-they-must-first-be-competent</a:t>
            </a:r>
            <a:endParaRPr lang="en-CA" sz="1600" dirty="0">
              <a:latin typeface="Times New Roman" panose="02020603050405020304" pitchFamily="18" charset="0"/>
              <a:cs typeface="Times New Roman" panose="02020603050405020304" pitchFamily="18" charset="0"/>
            </a:endParaRPr>
          </a:p>
          <a:p>
            <a:pPr>
              <a:spcBef>
                <a:spcPts val="500"/>
              </a:spcBef>
            </a:pPr>
            <a:r>
              <a:rPr lang="en-CA" sz="1600" dirty="0">
                <a:latin typeface="Times New Roman" panose="02020603050405020304" pitchFamily="18" charset="0"/>
                <a:cs typeface="Times New Roman" panose="02020603050405020304" pitchFamily="18" charset="0"/>
              </a:rPr>
              <a:t> </a:t>
            </a:r>
          </a:p>
          <a:p>
            <a:pPr>
              <a:spcBef>
                <a:spcPts val="500"/>
              </a:spcBef>
            </a:pPr>
            <a:r>
              <a:rPr lang="en-CA" sz="1600" dirty="0">
                <a:latin typeface="Times New Roman" panose="02020603050405020304" pitchFamily="18" charset="0"/>
                <a:cs typeface="Times New Roman" panose="02020603050405020304" pitchFamily="18" charset="0"/>
              </a:rPr>
              <a:t>Treasury Board of Canada, </a:t>
            </a:r>
            <a:r>
              <a:rPr lang="en-CA" sz="1600" i="1" dirty="0">
                <a:latin typeface="Times New Roman" panose="02020603050405020304" pitchFamily="18" charset="0"/>
                <a:cs typeface="Times New Roman" panose="02020603050405020304" pitchFamily="18" charset="0"/>
              </a:rPr>
              <a:t>Directive on Automated Decision-Making</a:t>
            </a:r>
            <a:r>
              <a:rPr lang="en-CA" sz="1600" dirty="0">
                <a:latin typeface="Times New Roman" panose="02020603050405020304" pitchFamily="18" charset="0"/>
                <a:cs typeface="Times New Roman" panose="02020603050405020304" pitchFamily="18" charset="0"/>
              </a:rPr>
              <a:t>, 2019 available at </a:t>
            </a:r>
            <a:r>
              <a:rPr lang="en-CA" sz="1600" u="sng" dirty="0">
                <a:latin typeface="Times New Roman" panose="02020603050405020304" pitchFamily="18" charset="0"/>
                <a:cs typeface="Times New Roman" panose="02020603050405020304" pitchFamily="18" charset="0"/>
                <a:hlinkClick r:id="rId9"/>
              </a:rPr>
              <a:t>https://www.tbs-sct.gc.ca/pol/doc-eng.aspx?id=32592</a:t>
            </a:r>
            <a:endParaRPr lang="en-CA" sz="1600" u="sng" dirty="0">
              <a:latin typeface="Times New Roman" panose="02020603050405020304" pitchFamily="18" charset="0"/>
              <a:cs typeface="Times New Roman" panose="02020603050405020304" pitchFamily="18" charset="0"/>
            </a:endParaRPr>
          </a:p>
          <a:p>
            <a:pPr>
              <a:lnSpc>
                <a:spcPct val="70000"/>
              </a:lnSpc>
            </a:pPr>
            <a:r>
              <a:rPr lang="en-CA" sz="1800" dirty="0">
                <a:latin typeface="Times New Roman" panose="02020603050405020304" pitchFamily="18" charset="0"/>
                <a:cs typeface="Times New Roman" panose="02020603050405020304" pitchFamily="18" charset="0"/>
              </a:rPr>
              <a:t> </a:t>
            </a:r>
            <a:r>
              <a:rPr lang="en-US" sz="1400" dirty="0"/>
              <a:t> </a:t>
            </a:r>
            <a:endParaRPr lang="en-CA" sz="1400" dirty="0"/>
          </a:p>
          <a:p>
            <a:endParaRPr lang="en-CA" sz="1400" dirty="0"/>
          </a:p>
        </p:txBody>
      </p:sp>
    </p:spTree>
    <p:extLst>
      <p:ext uri="{BB962C8B-B14F-4D97-AF65-F5344CB8AC3E}">
        <p14:creationId xmlns:p14="http://schemas.microsoft.com/office/powerpoint/2010/main" val="1649939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85310" y="1134547"/>
            <a:ext cx="10593946" cy="2740336"/>
          </a:xfrm>
        </p:spPr>
        <p:txBody>
          <a:bodyPr>
            <a:normAutofit fontScale="70000" lnSpcReduction="20000"/>
          </a:bodyPr>
          <a:lstStyle/>
          <a:p>
            <a:r>
              <a:rPr lang="en-US" sz="2300" b="1" u="sng" dirty="0">
                <a:latin typeface="Times New Roman" panose="02020603050405020304" pitchFamily="18" charset="0"/>
                <a:cs typeface="Times New Roman" panose="02020603050405020304" pitchFamily="18" charset="0"/>
              </a:rPr>
              <a:t>Company Policies:</a:t>
            </a:r>
            <a:endParaRPr lang="en-CA" sz="2300" b="1" u="sng" dirty="0">
              <a:latin typeface="Times New Roman" panose="02020603050405020304" pitchFamily="18" charset="0"/>
              <a:cs typeface="Times New Roman" panose="02020603050405020304" pitchFamily="18" charset="0"/>
            </a:endParaRPr>
          </a:p>
          <a:p>
            <a:pPr>
              <a:spcBef>
                <a:spcPts val="500"/>
              </a:spcBef>
            </a:pPr>
            <a:endParaRPr lang="en-US" sz="2300" u="sng"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Artificial Intelligence at Google:  Our Principles at </a:t>
            </a:r>
            <a:r>
              <a:rPr lang="en-US" sz="2300" dirty="0">
                <a:latin typeface="Times New Roman" panose="02020603050405020304" pitchFamily="18" charset="0"/>
                <a:cs typeface="Times New Roman" panose="02020603050405020304" pitchFamily="18" charset="0"/>
                <a:hlinkClick r:id="rId3"/>
              </a:rPr>
              <a:t>https://ai.google/principles/</a:t>
            </a:r>
            <a:r>
              <a:rPr lang="en-US" sz="2300" dirty="0">
                <a:latin typeface="Times New Roman" panose="02020603050405020304" pitchFamily="18" charset="0"/>
                <a:cs typeface="Times New Roman" panose="02020603050405020304" pitchFamily="18" charset="0"/>
              </a:rPr>
              <a:t> </a:t>
            </a:r>
          </a:p>
          <a:p>
            <a:pPr>
              <a:spcBef>
                <a:spcPts val="500"/>
              </a:spcBef>
            </a:pPr>
            <a:endParaRPr lang="en-CA"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Microsoft AI Principles at </a:t>
            </a:r>
            <a:r>
              <a:rPr lang="en-US" sz="2300" u="sng" dirty="0">
                <a:latin typeface="Times New Roman" panose="02020603050405020304" pitchFamily="18" charset="0"/>
                <a:cs typeface="Times New Roman" panose="02020603050405020304" pitchFamily="18" charset="0"/>
                <a:hlinkClick r:id="rId4"/>
              </a:rPr>
              <a:t>https://www.microsoft.com/en-us/ai/our-approach-to-ai</a:t>
            </a:r>
            <a:endParaRPr lang="en-US" sz="2300" u="sng" dirty="0">
              <a:latin typeface="Times New Roman" panose="02020603050405020304" pitchFamily="18" charset="0"/>
              <a:cs typeface="Times New Roman" panose="02020603050405020304" pitchFamily="18" charset="0"/>
            </a:endParaRPr>
          </a:p>
          <a:p>
            <a:pPr>
              <a:spcBef>
                <a:spcPts val="500"/>
              </a:spcBef>
            </a:pPr>
            <a:endParaRPr lang="en-CA"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Responsible bots:  10 guidelines for developers of conversational AI at </a:t>
            </a:r>
            <a:r>
              <a:rPr lang="en-US" sz="2300" u="sng" dirty="0">
                <a:latin typeface="Times New Roman" panose="02020603050405020304" pitchFamily="18" charset="0"/>
                <a:cs typeface="Times New Roman" panose="02020603050405020304" pitchFamily="18" charset="0"/>
                <a:hlinkClick r:id="rId5"/>
              </a:rPr>
              <a:t>https://www.microsoft.com/en-us/research/uploads/prod/2018/11/Bot_Guidelines_Nov_2018.pdf</a:t>
            </a:r>
            <a:endParaRPr lang="en-US" sz="2300" u="sng" dirty="0">
              <a:latin typeface="Times New Roman" panose="02020603050405020304" pitchFamily="18" charset="0"/>
              <a:cs typeface="Times New Roman" panose="02020603050405020304" pitchFamily="18" charset="0"/>
            </a:endParaRPr>
          </a:p>
          <a:p>
            <a:pPr>
              <a:spcBef>
                <a:spcPts val="500"/>
              </a:spcBef>
            </a:pPr>
            <a:endParaRPr lang="en-CA"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SAP’s Guiding Principles for Artificial Intelligence at </a:t>
            </a:r>
            <a:r>
              <a:rPr lang="en-CA" sz="2300" dirty="0">
                <a:latin typeface="Times New Roman" panose="02020603050405020304" pitchFamily="18" charset="0"/>
                <a:cs typeface="Times New Roman" panose="02020603050405020304" pitchFamily="18" charset="0"/>
                <a:hlinkClick r:id="rId6"/>
              </a:rPr>
              <a:t>https://news.sap.com/2018/09/sap-guiding-principles-for-artificial-intelligence/</a:t>
            </a:r>
            <a:endParaRPr lang="en-CA" sz="2300" u="sng" dirty="0">
              <a:latin typeface="Times New Roman" panose="02020603050405020304" pitchFamily="18" charset="0"/>
              <a:cs typeface="Times New Roman" panose="02020603050405020304" pitchFamily="18" charset="0"/>
            </a:endParaRPr>
          </a:p>
          <a:p>
            <a:endParaRPr lang="en-CA" dirty="0"/>
          </a:p>
        </p:txBody>
      </p:sp>
      <p:sp>
        <p:nvSpPr>
          <p:cNvPr id="5" name="Title 1"/>
          <p:cNvSpPr txBox="1">
            <a:spLocks/>
          </p:cNvSpPr>
          <p:nvPr/>
        </p:nvSpPr>
        <p:spPr>
          <a:xfrm>
            <a:off x="785310" y="494004"/>
            <a:ext cx="10420099" cy="640543"/>
          </a:xfrm>
          <a:prstGeom prst="rect">
            <a:avLst/>
          </a:prstGeom>
        </p:spPr>
        <p:txBody>
          <a:bodyPr anchor="t">
            <a:normAutofit/>
          </a:bodyPr>
          <a:lstStyle>
            <a:lvl1pPr algn="l" defTabSz="914400" rtl="0" eaLnBrk="1" latinLnBrk="0" hangingPunct="1">
              <a:lnSpc>
                <a:spcPct val="90000"/>
              </a:lnSpc>
              <a:spcBef>
                <a:spcPct val="0"/>
              </a:spcBef>
              <a:buNone/>
              <a:defRPr sz="3400" kern="1200" baseline="0">
                <a:solidFill>
                  <a:schemeClr val="tx1"/>
                </a:solidFill>
                <a:latin typeface="Rotation LT Std Roman"/>
                <a:ea typeface="+mj-ea"/>
                <a:cs typeface="Rotation LT Std Roman"/>
              </a:defRPr>
            </a:lvl1pPr>
          </a:lstStyle>
          <a:p>
            <a:pPr algn="ctr"/>
            <a:r>
              <a:rPr lang="en-US" b="1" dirty="0">
                <a:latin typeface="Times New Roman" panose="02020603050405020304" pitchFamily="18" charset="0"/>
                <a:cs typeface="Times New Roman" panose="02020603050405020304" pitchFamily="18" charset="0"/>
              </a:rPr>
              <a:t>List of References cont’d</a:t>
            </a:r>
          </a:p>
        </p:txBody>
      </p:sp>
    </p:spTree>
    <p:extLst>
      <p:ext uri="{BB962C8B-B14F-4D97-AF65-F5344CB8AC3E}">
        <p14:creationId xmlns:p14="http://schemas.microsoft.com/office/powerpoint/2010/main" val="1064513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solidFill>
                  <a:srgbClr val="003300"/>
                </a:solidFill>
              </a:rPr>
              <a:t>Questions?</a:t>
            </a:r>
          </a:p>
        </p:txBody>
      </p:sp>
      <p:sp>
        <p:nvSpPr>
          <p:cNvPr id="3" name="Text Placeholder 2"/>
          <p:cNvSpPr>
            <a:spLocks noGrp="1"/>
          </p:cNvSpPr>
          <p:nvPr>
            <p:ph type="body" sz="quarter" idx="11"/>
          </p:nvPr>
        </p:nvSpPr>
        <p:spPr>
          <a:xfrm>
            <a:off x="2052638" y="1509915"/>
            <a:ext cx="5537905" cy="460822"/>
          </a:xfrm>
        </p:spPr>
        <p:txBody>
          <a:bodyPr/>
          <a:lstStyle/>
          <a:p>
            <a:r>
              <a:rPr lang="en-US" b="1" dirty="0">
                <a:solidFill>
                  <a:srgbClr val="0C5F20"/>
                </a:solidFill>
              </a:rPr>
              <a:t>Richard Austin</a:t>
            </a:r>
          </a:p>
        </p:txBody>
      </p:sp>
      <p:sp>
        <p:nvSpPr>
          <p:cNvPr id="4" name="Text Placeholder 3"/>
          <p:cNvSpPr>
            <a:spLocks noGrp="1"/>
          </p:cNvSpPr>
          <p:nvPr>
            <p:ph type="body" sz="quarter" idx="12"/>
          </p:nvPr>
        </p:nvSpPr>
        <p:spPr>
          <a:xfrm>
            <a:off x="2052637" y="1978877"/>
            <a:ext cx="5537905" cy="407136"/>
          </a:xfrm>
        </p:spPr>
        <p:txBody>
          <a:bodyPr/>
          <a:lstStyle/>
          <a:p>
            <a:r>
              <a:rPr lang="en-US" dirty="0"/>
              <a:t>Partner, Deeth Williams Wall LLP</a:t>
            </a:r>
          </a:p>
        </p:txBody>
      </p:sp>
      <p:sp>
        <p:nvSpPr>
          <p:cNvPr id="5" name="Text Placeholder 4"/>
          <p:cNvSpPr>
            <a:spLocks noGrp="1"/>
          </p:cNvSpPr>
          <p:nvPr>
            <p:ph type="body" sz="quarter" idx="13"/>
          </p:nvPr>
        </p:nvSpPr>
        <p:spPr>
          <a:xfrm>
            <a:off x="2052636" y="2376514"/>
            <a:ext cx="5537905" cy="1314815"/>
          </a:xfrm>
        </p:spPr>
        <p:txBody>
          <a:bodyPr/>
          <a:lstStyle/>
          <a:p>
            <a:r>
              <a:rPr lang="en-US" dirty="0"/>
              <a:t>(416) 941-8210</a:t>
            </a:r>
          </a:p>
        </p:txBody>
      </p:sp>
      <p:sp>
        <p:nvSpPr>
          <p:cNvPr id="6" name="Text Placeholder 5"/>
          <p:cNvSpPr>
            <a:spLocks noGrp="1"/>
          </p:cNvSpPr>
          <p:nvPr>
            <p:ph type="body" sz="quarter" idx="14"/>
          </p:nvPr>
        </p:nvSpPr>
        <p:spPr>
          <a:xfrm>
            <a:off x="2052638" y="2947307"/>
            <a:ext cx="5537905" cy="271902"/>
          </a:xfrm>
        </p:spPr>
        <p:txBody>
          <a:bodyPr/>
          <a:lstStyle/>
          <a:p>
            <a:r>
              <a:rPr lang="en-US" dirty="0">
                <a:hlinkClick r:id="rId3"/>
              </a:rPr>
              <a:t>raustin@dww.com</a:t>
            </a:r>
            <a:r>
              <a:rPr lang="en-US" dirty="0"/>
              <a:t> </a:t>
            </a:r>
          </a:p>
        </p:txBody>
      </p:sp>
    </p:spTree>
    <p:extLst>
      <p:ext uri="{BB962C8B-B14F-4D97-AF65-F5344CB8AC3E}">
        <p14:creationId xmlns:p14="http://schemas.microsoft.com/office/powerpoint/2010/main" val="1189354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6" y="450555"/>
            <a:ext cx="10387263" cy="625643"/>
          </a:xfrm>
        </p:spPr>
        <p:txBody>
          <a:bodyPr>
            <a:normAutofit/>
          </a:bodyPr>
          <a:lstStyle/>
          <a:p>
            <a:r>
              <a:rPr lang="en-US" sz="3600" b="1" dirty="0">
                <a:latin typeface="Times New Roman" panose="02020603050405020304" pitchFamily="18" charset="0"/>
                <a:cs typeface="Times New Roman" panose="02020603050405020304" pitchFamily="18" charset="0"/>
              </a:rPr>
              <a:t>I. What AI Looks Like in 2019</a:t>
            </a:r>
            <a:endParaRPr lang="en-CA"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3"/>
          </p:nvPr>
        </p:nvSpPr>
        <p:spPr>
          <a:xfrm>
            <a:off x="657726" y="1338642"/>
            <a:ext cx="10491914" cy="4609485"/>
          </a:xfrm>
        </p:spPr>
        <p:txBody>
          <a:bodyPr>
            <a:normAutofit fontScale="92500" lnSpcReduction="10000"/>
          </a:bodyPr>
          <a:lstStyle/>
          <a:p>
            <a:pPr marL="342900" indent="-342900">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Company spending on AI expected to grow 600% from $8 billion in 2016 to $47 billion in 2020</a:t>
            </a:r>
          </a:p>
          <a:p>
            <a:pPr lvl="2">
              <a:tabLst>
                <a:tab pos="2598738" algn="l"/>
              </a:tabLst>
            </a:pPr>
            <a:r>
              <a:rPr lang="en-CA" sz="1800" dirty="0">
                <a:latin typeface="Times New Roman" panose="02020603050405020304" pitchFamily="18" charset="0"/>
                <a:cs typeface="Times New Roman" panose="02020603050405020304" pitchFamily="18" charset="0"/>
              </a:rPr>
              <a:t>Sterling Miller, </a:t>
            </a:r>
            <a:r>
              <a:rPr lang="en-CA" sz="1800" i="1" dirty="0">
                <a:latin typeface="Times New Roman" panose="02020603050405020304" pitchFamily="18" charset="0"/>
                <a:cs typeface="Times New Roman" panose="02020603050405020304" pitchFamily="18" charset="0"/>
              </a:rPr>
              <a:t>Part I: Artificial Intelligence &amp; Its Impact on Legal Technology:  To Boldly Go Where No Legal Department Has Gone Before</a:t>
            </a:r>
            <a:r>
              <a:rPr lang="en-CA" sz="1800" dirty="0">
                <a:latin typeface="Times New Roman" panose="02020603050405020304" pitchFamily="18" charset="0"/>
                <a:cs typeface="Times New Roman" panose="02020603050405020304" pitchFamily="18" charset="0"/>
              </a:rPr>
              <a:t>, Thomson Reuters, 2019</a:t>
            </a:r>
          </a:p>
          <a:p>
            <a:endParaRPr lang="en-CA" sz="1400" dirty="0">
              <a:latin typeface="Times New Roman" panose="02020603050405020304" pitchFamily="18" charset="0"/>
              <a:cs typeface="Times New Roman" panose="02020603050405020304" pitchFamily="18" charset="0"/>
            </a:endParaRPr>
          </a:p>
          <a:p>
            <a:pPr lvl="1"/>
            <a:r>
              <a:rPr lang="en-CA" dirty="0">
                <a:latin typeface="Times New Roman" panose="02020603050405020304" pitchFamily="18" charset="0"/>
                <a:cs typeface="Times New Roman" panose="02020603050405020304" pitchFamily="18" charset="0"/>
              </a:rPr>
              <a:t>“By one estimate, AI contributed a whopping $2 trillion to global GDP last year.  By 2030, it could be as much as $15.7 trillion, “making it the biggest commercial opportunity in today’s fast changing economy,” according to a recent report by PwC.”</a:t>
            </a:r>
          </a:p>
          <a:p>
            <a:pPr lvl="2"/>
            <a:r>
              <a:rPr lang="en-CA" sz="1800" dirty="0">
                <a:latin typeface="Times New Roman" panose="02020603050405020304" pitchFamily="18" charset="0"/>
                <a:cs typeface="Times New Roman" panose="02020603050405020304" pitchFamily="18" charset="0"/>
              </a:rPr>
              <a:t>Frank Holmes, </a:t>
            </a:r>
            <a:r>
              <a:rPr lang="en-CA" sz="1800" i="1" dirty="0">
                <a:latin typeface="Times New Roman" panose="02020603050405020304" pitchFamily="18" charset="0"/>
                <a:cs typeface="Times New Roman" panose="02020603050405020304" pitchFamily="18" charset="0"/>
              </a:rPr>
              <a:t>AI will add $15 Trillion To the World Economy by 2030</a:t>
            </a:r>
            <a:r>
              <a:rPr lang="en-CA" sz="1800" dirty="0">
                <a:latin typeface="Times New Roman" panose="02020603050405020304" pitchFamily="18" charset="0"/>
                <a:cs typeface="Times New Roman" panose="02020603050405020304" pitchFamily="18" charset="0"/>
              </a:rPr>
              <a:t>, Forbes, February 25, 2019</a:t>
            </a:r>
          </a:p>
          <a:p>
            <a:pPr lvl="1"/>
            <a:endParaRPr lang="en-CA" sz="2000" dirty="0">
              <a:latin typeface="Times New Roman" panose="02020603050405020304" pitchFamily="18" charset="0"/>
              <a:cs typeface="Times New Roman" panose="02020603050405020304" pitchFamily="18" charset="0"/>
            </a:endParaRPr>
          </a:p>
          <a:p>
            <a:pPr lvl="1"/>
            <a:r>
              <a:rPr lang="en-CA" sz="2600" dirty="0">
                <a:latin typeface="Times New Roman" panose="02020603050405020304" pitchFamily="18" charset="0"/>
                <a:cs typeface="Times New Roman" panose="02020603050405020304" pitchFamily="18" charset="0"/>
              </a:rPr>
              <a:t>“AI is the new electricity.”</a:t>
            </a:r>
          </a:p>
          <a:p>
            <a:pPr lvl="2"/>
            <a:r>
              <a:rPr lang="en-CA" sz="1800" dirty="0">
                <a:latin typeface="Times New Roman" panose="02020603050405020304" pitchFamily="18" charset="0"/>
                <a:cs typeface="Times New Roman" panose="02020603050405020304" pitchFamily="18" charset="0"/>
              </a:rPr>
              <a:t>Andrew Ng, Co-founder and lead of Google Brain</a:t>
            </a:r>
          </a:p>
          <a:p>
            <a:pPr marL="1200150" lvl="2" indent="-285750">
              <a:buFont typeface="Wingdings" panose="05000000000000000000" pitchFamily="2" charset="2"/>
              <a:buChar char="Ø"/>
            </a:pPr>
            <a:endParaRPr lang="en-CA"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tabLst>
                <a:tab pos="2333625" algn="l"/>
              </a:tabLst>
            </a:pPr>
            <a:r>
              <a:rPr lang="en-CA" sz="2600" dirty="0">
                <a:latin typeface="Times New Roman" panose="02020603050405020304" pitchFamily="18" charset="0"/>
                <a:cs typeface="Times New Roman" panose="02020603050405020304" pitchFamily="18" charset="0"/>
              </a:rPr>
              <a:t>AI tools will impact every industry, reducing risk, increasing accuracy and quality, saving time and money and enhancing creativity</a:t>
            </a:r>
          </a:p>
        </p:txBody>
      </p:sp>
    </p:spTree>
    <p:extLst>
      <p:ext uri="{BB962C8B-B14F-4D97-AF65-F5344CB8AC3E}">
        <p14:creationId xmlns:p14="http://schemas.microsoft.com/office/powerpoint/2010/main" val="12016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20686569"/>
              </p:ext>
            </p:extLst>
          </p:nvPr>
        </p:nvGraphicFramePr>
        <p:xfrm>
          <a:off x="1120398" y="1648387"/>
          <a:ext cx="9949344" cy="3797770"/>
        </p:xfrm>
        <a:graphic>
          <a:graphicData uri="http://schemas.openxmlformats.org/drawingml/2006/table">
            <a:tbl>
              <a:tblPr firstRow="1" firstCol="1" bandRow="1">
                <a:tableStyleId>{5C22544A-7EE6-4342-B048-85BDC9FD1C3A}</a:tableStyleId>
              </a:tblPr>
              <a:tblGrid>
                <a:gridCol w="2486804">
                  <a:extLst>
                    <a:ext uri="{9D8B030D-6E8A-4147-A177-3AD203B41FA5}">
                      <a16:colId xmlns:a16="http://schemas.microsoft.com/office/drawing/2014/main" val="20000"/>
                    </a:ext>
                  </a:extLst>
                </a:gridCol>
                <a:gridCol w="2486804">
                  <a:extLst>
                    <a:ext uri="{9D8B030D-6E8A-4147-A177-3AD203B41FA5}">
                      <a16:colId xmlns:a16="http://schemas.microsoft.com/office/drawing/2014/main" val="20001"/>
                    </a:ext>
                  </a:extLst>
                </a:gridCol>
                <a:gridCol w="2487868">
                  <a:extLst>
                    <a:ext uri="{9D8B030D-6E8A-4147-A177-3AD203B41FA5}">
                      <a16:colId xmlns:a16="http://schemas.microsoft.com/office/drawing/2014/main" val="20002"/>
                    </a:ext>
                  </a:extLst>
                </a:gridCol>
                <a:gridCol w="2487868">
                  <a:extLst>
                    <a:ext uri="{9D8B030D-6E8A-4147-A177-3AD203B41FA5}">
                      <a16:colId xmlns:a16="http://schemas.microsoft.com/office/drawing/2014/main" val="20003"/>
                    </a:ext>
                  </a:extLst>
                </a:gridCol>
              </a:tblGrid>
              <a:tr h="356532">
                <a:tc gridSpan="4">
                  <a:txBody>
                    <a:bodyPr/>
                    <a:lstStyle/>
                    <a:p>
                      <a:pPr algn="ctr">
                        <a:lnSpc>
                          <a:spcPct val="107000"/>
                        </a:lnSpc>
                        <a:spcAft>
                          <a:spcPts val="0"/>
                        </a:spcAft>
                      </a:pPr>
                      <a:r>
                        <a:rPr lang="en-CA" sz="2400" b="1" dirty="0">
                          <a:solidFill>
                            <a:schemeClr val="tx1"/>
                          </a:solidFill>
                          <a:effectLst/>
                          <a:latin typeface="Times New Roman" panose="02020603050405020304" pitchFamily="18" charset="0"/>
                          <a:cs typeface="Times New Roman" panose="02020603050405020304" pitchFamily="18" charset="0"/>
                        </a:rPr>
                        <a:t>ARTIFICIAL INTELLIGENCE</a:t>
                      </a:r>
                      <a:endParaRPr lang="en-CA"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367412">
                <a:tc>
                  <a:txBody>
                    <a:bodyPr/>
                    <a:lstStyle/>
                    <a:p>
                      <a:pPr algn="ctr">
                        <a:lnSpc>
                          <a:spcPct val="107000"/>
                        </a:lnSpc>
                        <a:spcAft>
                          <a:spcPts val="0"/>
                        </a:spcAft>
                      </a:pPr>
                      <a:r>
                        <a:rPr lang="en-CA" sz="2400" b="0" dirty="0">
                          <a:solidFill>
                            <a:schemeClr val="tx1"/>
                          </a:solidFill>
                          <a:effectLst/>
                          <a:latin typeface="Times New Roman" panose="02020603050405020304" pitchFamily="18" charset="0"/>
                          <a:cs typeface="Times New Roman" panose="02020603050405020304" pitchFamily="18" charset="0"/>
                        </a:rPr>
                        <a:t>Learning</a:t>
                      </a:r>
                      <a:endParaRPr lang="en-CA"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7C0A0"/>
                    </a:solidFill>
                  </a:tcPr>
                </a:tc>
                <a:tc>
                  <a:txBody>
                    <a:bodyPr/>
                    <a:lstStyle/>
                    <a:p>
                      <a:pPr algn="ctr">
                        <a:lnSpc>
                          <a:spcPct val="107000"/>
                        </a:lnSpc>
                        <a:spcAft>
                          <a:spcPts val="0"/>
                        </a:spcAft>
                      </a:pPr>
                      <a:r>
                        <a:rPr lang="en-CA" sz="2400" b="0" dirty="0">
                          <a:solidFill>
                            <a:schemeClr val="tx1"/>
                          </a:solidFill>
                          <a:effectLst/>
                          <a:latin typeface="Times New Roman" panose="02020603050405020304" pitchFamily="18" charset="0"/>
                          <a:cs typeface="Times New Roman" panose="02020603050405020304" pitchFamily="18" charset="0"/>
                        </a:rPr>
                        <a:t>Speech</a:t>
                      </a:r>
                      <a:endParaRPr lang="en-CA"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7C0A0"/>
                    </a:solidFill>
                  </a:tcPr>
                </a:tc>
                <a:tc>
                  <a:txBody>
                    <a:bodyPr/>
                    <a:lstStyle/>
                    <a:p>
                      <a:pPr algn="ctr">
                        <a:lnSpc>
                          <a:spcPct val="107000"/>
                        </a:lnSpc>
                        <a:spcAft>
                          <a:spcPts val="0"/>
                        </a:spcAft>
                      </a:pPr>
                      <a:r>
                        <a:rPr lang="en-CA" sz="2400" b="0" dirty="0">
                          <a:solidFill>
                            <a:schemeClr val="tx1"/>
                          </a:solidFill>
                          <a:effectLst/>
                          <a:latin typeface="Times New Roman" panose="02020603050405020304" pitchFamily="18" charset="0"/>
                          <a:cs typeface="Times New Roman" panose="02020603050405020304" pitchFamily="18" charset="0"/>
                        </a:rPr>
                        <a:t>Vision</a:t>
                      </a:r>
                      <a:endParaRPr lang="en-CA"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7C0A0"/>
                    </a:solidFill>
                  </a:tcPr>
                </a:tc>
                <a:tc>
                  <a:txBody>
                    <a:bodyPr/>
                    <a:lstStyle/>
                    <a:p>
                      <a:pPr algn="ctr">
                        <a:lnSpc>
                          <a:spcPct val="107000"/>
                        </a:lnSpc>
                        <a:spcAft>
                          <a:spcPts val="0"/>
                        </a:spcAft>
                      </a:pPr>
                      <a:r>
                        <a:rPr lang="en-CA" sz="2400" b="0" dirty="0">
                          <a:solidFill>
                            <a:schemeClr val="tx1"/>
                          </a:solidFill>
                          <a:effectLst/>
                          <a:latin typeface="Times New Roman" panose="02020603050405020304" pitchFamily="18" charset="0"/>
                          <a:cs typeface="Times New Roman" panose="02020603050405020304" pitchFamily="18" charset="0"/>
                        </a:rPr>
                        <a:t>Language</a:t>
                      </a:r>
                      <a:endParaRPr lang="en-CA"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7C0A0"/>
                    </a:solidFill>
                  </a:tcPr>
                </a:tc>
                <a:extLst>
                  <a:ext uri="{0D108BD9-81ED-4DB2-BD59-A6C34878D82A}">
                    <a16:rowId xmlns:a16="http://schemas.microsoft.com/office/drawing/2014/main" val="10001"/>
                  </a:ext>
                </a:extLst>
              </a:tr>
              <a:tr h="1475979">
                <a:tc>
                  <a:txBody>
                    <a:bodyPr/>
                    <a:lstStyle/>
                    <a:p>
                      <a:pPr>
                        <a:lnSpc>
                          <a:spcPct val="107000"/>
                        </a:lnSpc>
                        <a:spcAft>
                          <a:spcPts val="0"/>
                        </a:spcAft>
                      </a:pPr>
                      <a:r>
                        <a:rPr lang="en-CA" sz="2200" b="0" dirty="0">
                          <a:solidFill>
                            <a:schemeClr val="tx1"/>
                          </a:solidFill>
                          <a:effectLst/>
                          <a:latin typeface="Times New Roman" panose="02020603050405020304" pitchFamily="18" charset="0"/>
                          <a:cs typeface="Times New Roman" panose="02020603050405020304" pitchFamily="18" charset="0"/>
                        </a:rPr>
                        <a:t>Computers teaching themselves and learning from experience</a:t>
                      </a:r>
                      <a:endParaRPr lang="en-CA"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CA" sz="2200" b="0" dirty="0">
                          <a:solidFill>
                            <a:schemeClr val="tx1"/>
                          </a:solidFill>
                          <a:effectLst/>
                          <a:latin typeface="Times New Roman" panose="02020603050405020304" pitchFamily="18" charset="0"/>
                          <a:cs typeface="Times New Roman" panose="02020603050405020304" pitchFamily="18" charset="0"/>
                        </a:rPr>
                        <a:t>Understanding spoken words </a:t>
                      </a:r>
                      <a:endParaRPr lang="en-CA"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CA" sz="2200" b="0" dirty="0">
                          <a:solidFill>
                            <a:schemeClr val="tx1"/>
                          </a:solidFill>
                          <a:effectLst/>
                          <a:latin typeface="Times New Roman" panose="02020603050405020304" pitchFamily="18" charset="0"/>
                          <a:cs typeface="Times New Roman" panose="02020603050405020304" pitchFamily="18" charset="0"/>
                        </a:rPr>
                        <a:t>Recognizing and distinguishing visual images</a:t>
                      </a:r>
                      <a:endParaRPr lang="en-CA"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CA" sz="2200" b="0" dirty="0">
                          <a:solidFill>
                            <a:schemeClr val="tx1"/>
                          </a:solidFill>
                          <a:effectLst/>
                          <a:latin typeface="Times New Roman" panose="02020603050405020304" pitchFamily="18" charset="0"/>
                          <a:cs typeface="Times New Roman" panose="02020603050405020304" pitchFamily="18" charset="0"/>
                        </a:rPr>
                        <a:t>Understanding the meaning of written words </a:t>
                      </a:r>
                      <a:endParaRPr lang="en-CA"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2"/>
                  </a:ext>
                </a:extLst>
              </a:tr>
              <a:tr h="418590">
                <a:tc gridSpan="4">
                  <a:txBody>
                    <a:bodyPr/>
                    <a:lstStyle/>
                    <a:p>
                      <a:pPr algn="ctr">
                        <a:lnSpc>
                          <a:spcPct val="107000"/>
                        </a:lnSpc>
                        <a:spcAft>
                          <a:spcPts val="0"/>
                        </a:spcAft>
                      </a:pPr>
                      <a:r>
                        <a:rPr lang="en-CA"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a:t>
                      </a:r>
                    </a:p>
                  </a:txBody>
                  <a:tcPr marL="68580" marR="68580" marT="0" marB="0">
                    <a:solidFill>
                      <a:srgbClr val="A7C0A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3"/>
                  </a:ext>
                </a:extLst>
              </a:tr>
              <a:tr h="1120499">
                <a:tc gridSpan="4">
                  <a:txBody>
                    <a:bodyPr/>
                    <a:lstStyle/>
                    <a:p>
                      <a:pPr>
                        <a:lnSpc>
                          <a:spcPct val="107000"/>
                        </a:lnSpc>
                        <a:spcAft>
                          <a:spcPts val="0"/>
                        </a:spcAft>
                      </a:pPr>
                      <a:r>
                        <a:rPr lang="en-CA" sz="2200" b="0" dirty="0">
                          <a:solidFill>
                            <a:schemeClr val="tx1"/>
                          </a:solidFill>
                          <a:effectLst/>
                          <a:latin typeface="Times New Roman" panose="02020603050405020304" pitchFamily="18" charset="0"/>
                          <a:cs typeface="Times New Roman" panose="02020603050405020304" pitchFamily="18" charset="0"/>
                        </a:rPr>
                        <a:t>apply / integrate the knowledge, understanding or information to perform (human-like) analysis, solve (similar) problems, respond to (related) questions, instructions and observations and make recommendations and decisions (in the same or similar areas)</a:t>
                      </a:r>
                      <a:endParaRPr lang="en-CA"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4"/>
                  </a:ext>
                </a:extLst>
              </a:tr>
            </a:tbl>
          </a:graphicData>
        </a:graphic>
      </p:graphicFrame>
      <p:sp>
        <p:nvSpPr>
          <p:cNvPr id="5" name="Title 1"/>
          <p:cNvSpPr>
            <a:spLocks noGrp="1"/>
          </p:cNvSpPr>
          <p:nvPr>
            <p:ph type="title"/>
          </p:nvPr>
        </p:nvSpPr>
        <p:spPr>
          <a:xfrm>
            <a:off x="626174" y="573278"/>
            <a:ext cx="8709850" cy="640543"/>
          </a:xfrm>
        </p:spPr>
        <p:txBody>
          <a:bodyPr/>
          <a:lstStyle/>
          <a:p>
            <a:r>
              <a:rPr lang="en-US" b="1" dirty="0">
                <a:solidFill>
                  <a:srgbClr val="003300"/>
                </a:solidFill>
                <a:latin typeface="Times New Roman" panose="02020603050405020304" pitchFamily="18" charset="0"/>
                <a:cs typeface="Times New Roman" panose="02020603050405020304" pitchFamily="18" charset="0"/>
              </a:rPr>
              <a:t>Artificial Intelligence</a:t>
            </a:r>
            <a:endParaRPr lang="en-CA" b="1" dirty="0">
              <a:solidFill>
                <a:srgbClr val="00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98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174" y="573278"/>
            <a:ext cx="8709850" cy="640543"/>
          </a:xfrm>
        </p:spPr>
        <p:txBody>
          <a:bodyPr/>
          <a:lstStyle/>
          <a:p>
            <a:r>
              <a:rPr lang="en-US" b="1" dirty="0">
                <a:solidFill>
                  <a:srgbClr val="003300"/>
                </a:solidFill>
                <a:latin typeface="Times New Roman" panose="02020603050405020304" pitchFamily="18" charset="0"/>
                <a:cs typeface="Times New Roman" panose="02020603050405020304" pitchFamily="18" charset="0"/>
              </a:rPr>
              <a:t>The Perfect Trifecta</a:t>
            </a:r>
            <a:endParaRPr lang="en-CA" b="1" dirty="0">
              <a:solidFill>
                <a:srgbClr val="0033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45821781"/>
              </p:ext>
            </p:extLst>
          </p:nvPr>
        </p:nvGraphicFramePr>
        <p:xfrm>
          <a:off x="1377482" y="1753294"/>
          <a:ext cx="9299449" cy="3373713"/>
        </p:xfrm>
        <a:graphic>
          <a:graphicData uri="http://schemas.openxmlformats.org/drawingml/2006/table">
            <a:tbl>
              <a:tblPr firstRow="1" firstCol="1" bandRow="1">
                <a:tableStyleId>{5C22544A-7EE6-4342-B048-85BDC9FD1C3A}</a:tableStyleId>
              </a:tblPr>
              <a:tblGrid>
                <a:gridCol w="3099153">
                  <a:extLst>
                    <a:ext uri="{9D8B030D-6E8A-4147-A177-3AD203B41FA5}">
                      <a16:colId xmlns:a16="http://schemas.microsoft.com/office/drawing/2014/main" val="20000"/>
                    </a:ext>
                  </a:extLst>
                </a:gridCol>
                <a:gridCol w="3100148">
                  <a:extLst>
                    <a:ext uri="{9D8B030D-6E8A-4147-A177-3AD203B41FA5}">
                      <a16:colId xmlns:a16="http://schemas.microsoft.com/office/drawing/2014/main" val="20001"/>
                    </a:ext>
                  </a:extLst>
                </a:gridCol>
                <a:gridCol w="3100148">
                  <a:extLst>
                    <a:ext uri="{9D8B030D-6E8A-4147-A177-3AD203B41FA5}">
                      <a16:colId xmlns:a16="http://schemas.microsoft.com/office/drawing/2014/main" val="20002"/>
                    </a:ext>
                  </a:extLst>
                </a:gridCol>
              </a:tblGrid>
              <a:tr h="586153">
                <a:tc>
                  <a:txBody>
                    <a:bodyPr/>
                    <a:lstStyle/>
                    <a:p>
                      <a:pPr algn="ctr">
                        <a:lnSpc>
                          <a:spcPct val="107000"/>
                        </a:lnSpc>
                        <a:spcAft>
                          <a:spcPts val="0"/>
                        </a:spcAft>
                      </a:pPr>
                      <a:r>
                        <a:rPr lang="en-CA" sz="2000" dirty="0">
                          <a:solidFill>
                            <a:schemeClr val="tx1"/>
                          </a:solidFill>
                          <a:effectLst/>
                          <a:latin typeface="Times New Roman" panose="02020603050405020304" pitchFamily="18" charset="0"/>
                          <a:cs typeface="Times New Roman" panose="02020603050405020304" pitchFamily="18" charset="0"/>
                        </a:rPr>
                        <a:t>ARTIFICIAL INTELLIGENCE TOOLS</a:t>
                      </a:r>
                      <a:endParaRPr lang="en-CA"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7C0A0"/>
                    </a:solidFill>
                  </a:tcPr>
                </a:tc>
                <a:tc>
                  <a:txBody>
                    <a:bodyPr/>
                    <a:lstStyle/>
                    <a:p>
                      <a:pPr algn="ctr">
                        <a:lnSpc>
                          <a:spcPct val="107000"/>
                        </a:lnSpc>
                        <a:spcAft>
                          <a:spcPts val="0"/>
                        </a:spcAft>
                      </a:pPr>
                      <a:r>
                        <a:rPr lang="en-CA" sz="2000" dirty="0">
                          <a:solidFill>
                            <a:schemeClr val="tx1"/>
                          </a:solidFill>
                          <a:effectLst/>
                          <a:latin typeface="Times New Roman" panose="02020603050405020304" pitchFamily="18" charset="0"/>
                          <a:cs typeface="Times New Roman" panose="02020603050405020304" pitchFamily="18" charset="0"/>
                        </a:rPr>
                        <a:t>TECHNOLOGICAL CHANGE</a:t>
                      </a:r>
                      <a:endParaRPr lang="en-CA"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7C0A0"/>
                    </a:solidFill>
                  </a:tcPr>
                </a:tc>
                <a:tc>
                  <a:txBody>
                    <a:bodyPr/>
                    <a:lstStyle/>
                    <a:p>
                      <a:pPr algn="ctr">
                        <a:lnSpc>
                          <a:spcPct val="107000"/>
                        </a:lnSpc>
                        <a:spcAft>
                          <a:spcPts val="0"/>
                        </a:spcAft>
                      </a:pPr>
                      <a:r>
                        <a:rPr lang="en-CA" sz="2000" dirty="0">
                          <a:solidFill>
                            <a:schemeClr val="tx1"/>
                          </a:solidFill>
                          <a:effectLst/>
                          <a:latin typeface="Times New Roman" panose="02020603050405020304" pitchFamily="18" charset="0"/>
                          <a:cs typeface="Times New Roman" panose="02020603050405020304" pitchFamily="18" charset="0"/>
                        </a:rPr>
                        <a:t>BIG DATA</a:t>
                      </a:r>
                      <a:endParaRPr lang="en-CA"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7C0A0"/>
                    </a:solidFill>
                  </a:tcPr>
                </a:tc>
                <a:extLst>
                  <a:ext uri="{0D108BD9-81ED-4DB2-BD59-A6C34878D82A}">
                    <a16:rowId xmlns:a16="http://schemas.microsoft.com/office/drawing/2014/main" val="10000"/>
                  </a:ext>
                </a:extLst>
              </a:tr>
              <a:tr h="2721441">
                <a:tc>
                  <a:txBody>
                    <a:bodyPr/>
                    <a:lstStyle/>
                    <a:p>
                      <a:pPr marL="342900" lvl="0" indent="-342900">
                        <a:lnSpc>
                          <a:spcPct val="107000"/>
                        </a:lnSpc>
                        <a:spcAft>
                          <a:spcPts val="0"/>
                        </a:spcAft>
                        <a:buFont typeface="Wingdings" panose="05000000000000000000" pitchFamily="2" charset="2"/>
                        <a:buChar char=""/>
                      </a:pPr>
                      <a:r>
                        <a:rPr lang="en-CA" sz="2000" b="0" dirty="0">
                          <a:solidFill>
                            <a:schemeClr val="tx1"/>
                          </a:solidFill>
                          <a:effectLst/>
                          <a:latin typeface="Times New Roman" panose="02020603050405020304" pitchFamily="18" charset="0"/>
                          <a:cs typeface="Times New Roman" panose="02020603050405020304" pitchFamily="18" charset="0"/>
                        </a:rPr>
                        <a:t>Deep learning</a:t>
                      </a:r>
                    </a:p>
                    <a:p>
                      <a:pPr marL="342900" lvl="0" indent="-342900">
                        <a:lnSpc>
                          <a:spcPct val="107000"/>
                        </a:lnSpc>
                        <a:spcAft>
                          <a:spcPts val="0"/>
                        </a:spcAft>
                        <a:buFont typeface="Wingdings" panose="05000000000000000000" pitchFamily="2" charset="2"/>
                        <a:buChar char=""/>
                      </a:pPr>
                      <a:r>
                        <a:rPr lang="en-CA" sz="2000" b="0" dirty="0">
                          <a:solidFill>
                            <a:schemeClr val="tx1"/>
                          </a:solidFill>
                          <a:effectLst/>
                          <a:latin typeface="Times New Roman" panose="02020603050405020304" pitchFamily="18" charset="0"/>
                          <a:cs typeface="Times New Roman" panose="02020603050405020304" pitchFamily="18" charset="0"/>
                        </a:rPr>
                        <a:t>Machine learning</a:t>
                      </a:r>
                    </a:p>
                    <a:p>
                      <a:pPr marL="342900" lvl="0" indent="-342900">
                        <a:lnSpc>
                          <a:spcPct val="107000"/>
                        </a:lnSpc>
                        <a:spcAft>
                          <a:spcPts val="0"/>
                        </a:spcAft>
                        <a:buFont typeface="Wingdings" panose="05000000000000000000" pitchFamily="2" charset="2"/>
                        <a:buChar char=""/>
                      </a:pPr>
                      <a:r>
                        <a:rPr lang="en-CA" sz="2000" b="0" dirty="0">
                          <a:solidFill>
                            <a:schemeClr val="tx1"/>
                          </a:solidFill>
                          <a:effectLst/>
                          <a:latin typeface="Times New Roman" panose="02020603050405020304" pitchFamily="18" charset="0"/>
                          <a:cs typeface="Times New Roman" panose="02020603050405020304" pitchFamily="18" charset="0"/>
                        </a:rPr>
                        <a:t>Neural networks</a:t>
                      </a:r>
                    </a:p>
                    <a:p>
                      <a:pPr marL="342900" lvl="0" indent="-342900">
                        <a:lnSpc>
                          <a:spcPct val="107000"/>
                        </a:lnSpc>
                        <a:spcAft>
                          <a:spcPts val="0"/>
                        </a:spcAft>
                        <a:buFont typeface="Wingdings" panose="05000000000000000000" pitchFamily="2" charset="2"/>
                        <a:buChar char=""/>
                      </a:pPr>
                      <a:r>
                        <a:rPr lang="en-CA" sz="2000" b="0" dirty="0">
                          <a:solidFill>
                            <a:schemeClr val="tx1"/>
                          </a:solidFill>
                          <a:effectLst/>
                          <a:latin typeface="Times New Roman" panose="02020603050405020304" pitchFamily="18" charset="0"/>
                          <a:cs typeface="Times New Roman" panose="02020603050405020304" pitchFamily="18" charset="0"/>
                        </a:rPr>
                        <a:t>Search</a:t>
                      </a:r>
                    </a:p>
                    <a:p>
                      <a:pPr marL="342900" lvl="0" indent="-342900">
                        <a:lnSpc>
                          <a:spcPct val="107000"/>
                        </a:lnSpc>
                        <a:spcAft>
                          <a:spcPts val="0"/>
                        </a:spcAft>
                        <a:buFont typeface="Wingdings" panose="05000000000000000000" pitchFamily="2" charset="2"/>
                        <a:buChar char=""/>
                      </a:pPr>
                      <a:r>
                        <a:rPr lang="en-CA" sz="2000" b="0" dirty="0">
                          <a:solidFill>
                            <a:schemeClr val="tx1"/>
                          </a:solidFill>
                          <a:effectLst/>
                          <a:latin typeface="Times New Roman" panose="02020603050405020304" pitchFamily="18" charset="0"/>
                          <a:cs typeface="Times New Roman" panose="02020603050405020304" pitchFamily="18" charset="0"/>
                        </a:rPr>
                        <a:t>Probabilistic  reasoning</a:t>
                      </a:r>
                      <a:endParaRPr lang="en-CA"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342900" lvl="0" indent="-342900">
                        <a:lnSpc>
                          <a:spcPct val="107000"/>
                        </a:lnSpc>
                        <a:spcAft>
                          <a:spcPts val="0"/>
                        </a:spcAft>
                        <a:buFont typeface="Wingdings" panose="05000000000000000000" pitchFamily="2" charset="2"/>
                        <a:buChar char=""/>
                      </a:pPr>
                      <a:r>
                        <a:rPr lang="en-CA" sz="2000" b="0" dirty="0">
                          <a:solidFill>
                            <a:schemeClr val="tx1"/>
                          </a:solidFill>
                          <a:effectLst/>
                          <a:latin typeface="Times New Roman" panose="02020603050405020304" pitchFamily="18" charset="0"/>
                          <a:cs typeface="Times New Roman" panose="02020603050405020304" pitchFamily="18" charset="0"/>
                        </a:rPr>
                        <a:t>More, faster computing power</a:t>
                      </a:r>
                    </a:p>
                    <a:p>
                      <a:pPr marL="342900" lvl="0" indent="-342900">
                        <a:lnSpc>
                          <a:spcPct val="107000"/>
                        </a:lnSpc>
                        <a:spcAft>
                          <a:spcPts val="0"/>
                        </a:spcAft>
                        <a:buFont typeface="Wingdings" panose="05000000000000000000" pitchFamily="2" charset="2"/>
                        <a:buChar char=""/>
                      </a:pPr>
                      <a:r>
                        <a:rPr lang="en-CA" sz="2000" b="0" dirty="0">
                          <a:solidFill>
                            <a:schemeClr val="tx1"/>
                          </a:solidFill>
                          <a:effectLst/>
                          <a:latin typeface="Times New Roman" panose="02020603050405020304" pitchFamily="18" charset="0"/>
                          <a:cs typeface="Times New Roman" panose="02020603050405020304" pitchFamily="18" charset="0"/>
                        </a:rPr>
                        <a:t>Better, lower cost sensors</a:t>
                      </a:r>
                    </a:p>
                    <a:p>
                      <a:pPr marL="342900" lvl="0" indent="-342900">
                        <a:lnSpc>
                          <a:spcPct val="107000"/>
                        </a:lnSpc>
                        <a:spcAft>
                          <a:spcPts val="0"/>
                        </a:spcAft>
                        <a:buFont typeface="Wingdings" panose="05000000000000000000" pitchFamily="2" charset="2"/>
                        <a:buChar char=""/>
                      </a:pPr>
                      <a:r>
                        <a:rPr lang="en-CA" sz="2000" b="0" dirty="0">
                          <a:solidFill>
                            <a:schemeClr val="tx1"/>
                          </a:solidFill>
                          <a:effectLst/>
                          <a:latin typeface="Times New Roman" panose="02020603050405020304" pitchFamily="18" charset="0"/>
                          <a:cs typeface="Times New Roman" panose="02020603050405020304" pitchFamily="18" charset="0"/>
                        </a:rPr>
                        <a:t>AI-powered chips</a:t>
                      </a:r>
                    </a:p>
                    <a:p>
                      <a:pPr marL="342900" lvl="0" indent="-342900">
                        <a:lnSpc>
                          <a:spcPct val="107000"/>
                        </a:lnSpc>
                        <a:spcAft>
                          <a:spcPts val="0"/>
                        </a:spcAft>
                        <a:buFont typeface="Wingdings" panose="05000000000000000000" pitchFamily="2" charset="2"/>
                        <a:buChar char=""/>
                      </a:pPr>
                      <a:r>
                        <a:rPr lang="en-CA"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New and improved products, e.g. cameras</a:t>
                      </a:r>
                    </a:p>
                  </a:txBody>
                  <a:tcPr marL="68580" marR="68580" marT="0" marB="0">
                    <a:solidFill>
                      <a:schemeClr val="accent6">
                        <a:lumMod val="20000"/>
                        <a:lumOff val="80000"/>
                      </a:schemeClr>
                    </a:solidFill>
                  </a:tcPr>
                </a:tc>
                <a:tc>
                  <a:txBody>
                    <a:bodyPr/>
                    <a:lstStyle/>
                    <a:p>
                      <a:pPr marL="342900" lvl="0" indent="-342900">
                        <a:lnSpc>
                          <a:spcPct val="107000"/>
                        </a:lnSpc>
                        <a:spcAft>
                          <a:spcPts val="0"/>
                        </a:spcAft>
                        <a:buFont typeface="Wingdings" panose="05000000000000000000" pitchFamily="2" charset="2"/>
                        <a:buChar char=""/>
                      </a:pPr>
                      <a:r>
                        <a:rPr lang="en-CA" sz="2000" b="0" dirty="0">
                          <a:solidFill>
                            <a:schemeClr val="tx1"/>
                          </a:solidFill>
                          <a:effectLst/>
                          <a:latin typeface="Times New Roman" panose="02020603050405020304" pitchFamily="18" charset="0"/>
                          <a:cs typeface="Times New Roman" panose="02020603050405020304" pitchFamily="18" charset="0"/>
                        </a:rPr>
                        <a:t>New sources of and new and diverse methods to collect data</a:t>
                      </a:r>
                    </a:p>
                    <a:p>
                      <a:pPr marL="342900" lvl="0" indent="-342900">
                        <a:lnSpc>
                          <a:spcPct val="107000"/>
                        </a:lnSpc>
                        <a:spcAft>
                          <a:spcPts val="0"/>
                        </a:spcAft>
                        <a:buFont typeface="Wingdings" panose="05000000000000000000" pitchFamily="2" charset="2"/>
                        <a:buChar char=""/>
                      </a:pPr>
                      <a:r>
                        <a:rPr lang="en-CA" sz="2000" b="0" dirty="0">
                          <a:solidFill>
                            <a:schemeClr val="tx1"/>
                          </a:solidFill>
                          <a:effectLst/>
                          <a:latin typeface="Times New Roman" panose="02020603050405020304" pitchFamily="18" charset="0"/>
                          <a:cs typeface="Times New Roman" panose="02020603050405020304" pitchFamily="18" charset="0"/>
                        </a:rPr>
                        <a:t>Unlimited data storage capacity</a:t>
                      </a:r>
                    </a:p>
                    <a:p>
                      <a:pPr marL="342900" lvl="0" indent="-342900">
                        <a:lnSpc>
                          <a:spcPct val="107000"/>
                        </a:lnSpc>
                        <a:spcAft>
                          <a:spcPts val="0"/>
                        </a:spcAft>
                        <a:buFont typeface="Wingdings" panose="05000000000000000000" pitchFamily="2" charset="2"/>
                        <a:buChar char=""/>
                      </a:pPr>
                      <a:r>
                        <a:rPr lang="en-CA" sz="2000" b="0" dirty="0">
                          <a:solidFill>
                            <a:schemeClr val="tx1"/>
                          </a:solidFill>
                          <a:effectLst/>
                          <a:latin typeface="Times New Roman" panose="02020603050405020304" pitchFamily="18" charset="0"/>
                          <a:cs typeface="Times New Roman" panose="02020603050405020304" pitchFamily="18" charset="0"/>
                        </a:rPr>
                        <a:t>Better techniques for linking data</a:t>
                      </a:r>
                      <a:endParaRPr lang="en-CA"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7611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EE8376-DDB3-47A2-B832-5E13CF78E44C}"/>
              </a:ext>
            </a:extLst>
          </p:cNvPr>
          <p:cNvSpPr>
            <a:spLocks noGrp="1"/>
          </p:cNvSpPr>
          <p:nvPr>
            <p:ph type="body" sz="quarter" idx="13"/>
          </p:nvPr>
        </p:nvSpPr>
        <p:spPr>
          <a:xfrm>
            <a:off x="1231722" y="1610139"/>
            <a:ext cx="3666203" cy="1816676"/>
          </a:xfrm>
        </p:spPr>
        <p:style>
          <a:lnRef idx="2">
            <a:schemeClr val="dk1"/>
          </a:lnRef>
          <a:fillRef idx="1">
            <a:schemeClr val="lt1"/>
          </a:fillRef>
          <a:effectRef idx="0">
            <a:schemeClr val="dk1"/>
          </a:effectRef>
          <a:fontRef idx="minor">
            <a:schemeClr val="dk1"/>
          </a:fontRef>
        </p:style>
        <p:txBody>
          <a:bodyPr lIns="180000">
            <a:normAutofit/>
          </a:bodyPr>
          <a:lstStyle/>
          <a:p>
            <a:pPr>
              <a:spcBef>
                <a:spcPts val="0"/>
              </a:spcBef>
            </a:pPr>
            <a:r>
              <a:rPr lang="en-CA" sz="2200" dirty="0">
                <a:latin typeface="Times New Roman" panose="02020603050405020304" pitchFamily="18" charset="0"/>
                <a:cs typeface="Times New Roman" panose="02020603050405020304" pitchFamily="18" charset="0"/>
              </a:rPr>
              <a:t>“Move fast and break things. Unless you are breaking stuff, you are not moving fast enough.”</a:t>
            </a:r>
            <a:r>
              <a:rPr lang="en-US" sz="22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	</a:t>
            </a:r>
          </a:p>
          <a:p>
            <a:pPr algn="r"/>
            <a:r>
              <a:rPr lang="en-US" sz="1800" i="1" dirty="0">
                <a:latin typeface="Times New Roman" panose="02020603050405020304" pitchFamily="18" charset="0"/>
                <a:cs typeface="Times New Roman" panose="02020603050405020304" pitchFamily="18" charset="0"/>
              </a:rPr>
              <a:t>Mark Zuckerberg</a:t>
            </a:r>
          </a:p>
          <a:p>
            <a:endParaRPr 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5381E6FB-2E73-40A3-8073-ADB054384672}"/>
              </a:ext>
            </a:extLst>
          </p:cNvPr>
          <p:cNvSpPr txBox="1">
            <a:spLocks/>
          </p:cNvSpPr>
          <p:nvPr/>
        </p:nvSpPr>
        <p:spPr>
          <a:xfrm>
            <a:off x="584400" y="592566"/>
            <a:ext cx="10863072" cy="640543"/>
          </a:xfrm>
          <a:prstGeom prst="rect">
            <a:avLst/>
          </a:prstGeom>
        </p:spPr>
        <p:txBody>
          <a:bodyPr anchor="t">
            <a:noAutofit/>
          </a:bodyPr>
          <a:lstStyle>
            <a:lvl1pPr algn="l" defTabSz="914400" rtl="0" eaLnBrk="1" latinLnBrk="0" hangingPunct="1">
              <a:lnSpc>
                <a:spcPct val="90000"/>
              </a:lnSpc>
              <a:spcBef>
                <a:spcPct val="0"/>
              </a:spcBef>
              <a:buNone/>
              <a:defRPr sz="3400" kern="1200" baseline="0">
                <a:solidFill>
                  <a:schemeClr val="tx1"/>
                </a:solidFill>
                <a:latin typeface="Rotation LT Std Roman"/>
                <a:ea typeface="+mj-ea"/>
                <a:cs typeface="Rotation LT Std Roman"/>
              </a:defRPr>
            </a:lvl1pPr>
          </a:lstStyle>
          <a:p>
            <a:r>
              <a:rPr lang="en-US" altLang="zh-CN" b="1" dirty="0">
                <a:solidFill>
                  <a:srgbClr val="003300"/>
                </a:solidFill>
                <a:latin typeface="Times New Roman" panose="02020603050405020304" pitchFamily="18" charset="0"/>
                <a:cs typeface="Times New Roman" panose="02020603050405020304" pitchFamily="18" charset="0"/>
              </a:rPr>
              <a:t>Dueling Perspectives on AI Systems and Products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261981" y="1610139"/>
            <a:ext cx="4133876" cy="4370427"/>
          </a:xfrm>
          <a:prstGeom prst="rect">
            <a:avLst/>
          </a:prstGeom>
        </p:spPr>
        <p:style>
          <a:lnRef idx="2">
            <a:schemeClr val="dk1"/>
          </a:lnRef>
          <a:fillRef idx="1">
            <a:schemeClr val="lt1"/>
          </a:fillRef>
          <a:effectRef idx="0">
            <a:schemeClr val="dk1"/>
          </a:effectRef>
          <a:fontRef idx="minor">
            <a:schemeClr val="dk1"/>
          </a:fontRef>
        </p:style>
        <p:txBody>
          <a:bodyPr wrap="square" lIns="180000">
            <a:spAutoFit/>
          </a:bodyPr>
          <a:lstStyle/>
          <a:p>
            <a:r>
              <a:rPr lang="en-US" sz="2200" dirty="0">
                <a:latin typeface="Times New Roman" panose="02020603050405020304" pitchFamily="18" charset="0"/>
                <a:cs typeface="Times New Roman" panose="02020603050405020304" pitchFamily="18" charset="0"/>
              </a:rPr>
              <a:t>“The pace of progress in artificial intelligence (I am not referring to narrow AI) is incredibly fast.  Unless you have direct exposure to groups like Deepmind, you have no idea how fast—it is growing at a pace close to exponential.  The risk of something seriously dangerous happening is in the five-year timeframe, 10 years at most.”</a:t>
            </a:r>
          </a:p>
          <a:p>
            <a:r>
              <a:rPr lang="en-US"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Elon Musk</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44092" y="3744442"/>
            <a:ext cx="3666203" cy="2236124"/>
          </a:xfrm>
          <a:prstGeom prst="rect">
            <a:avLst/>
          </a:prstGeom>
        </p:spPr>
      </p:pic>
    </p:spTree>
    <p:extLst>
      <p:ext uri="{BB962C8B-B14F-4D97-AF65-F5344CB8AC3E}">
        <p14:creationId xmlns:p14="http://schemas.microsoft.com/office/powerpoint/2010/main" val="218905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73149" y="1077685"/>
            <a:ext cx="6757737" cy="4430487"/>
          </a:xfrm>
        </p:spPr>
        <p:txBody>
          <a:bodyPr>
            <a:noAutofit/>
          </a:bodyPr>
          <a:lstStyle/>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This Part examines, by way of example:</a:t>
            </a:r>
          </a:p>
          <a:p>
            <a:endParaRPr lang="en-CA" sz="500" dirty="0">
              <a:latin typeface="Times New Roman" panose="02020603050405020304" pitchFamily="18" charset="0"/>
              <a:cs typeface="Times New Roman" panose="02020603050405020304" pitchFamily="18" charset="0"/>
            </a:endParaRPr>
          </a:p>
          <a:p>
            <a:pPr marL="914400" lvl="1" indent="-457200">
              <a:buFont typeface="+mj-lt"/>
              <a:buAutoNum type="alphaUcPeriod"/>
            </a:pPr>
            <a:r>
              <a:rPr lang="en-CA" dirty="0">
                <a:latin typeface="Times New Roman" panose="02020603050405020304" pitchFamily="18" charset="0"/>
                <a:cs typeface="Times New Roman" panose="02020603050405020304" pitchFamily="18" charset="0"/>
              </a:rPr>
              <a:t>Facial Recognition Systems (FR Systems)</a:t>
            </a:r>
          </a:p>
          <a:p>
            <a:pPr marL="914400" lvl="1" indent="-457200">
              <a:buFont typeface="+mj-lt"/>
              <a:buAutoNum type="alphaUcPeriod"/>
            </a:pPr>
            <a:r>
              <a:rPr lang="en-US" dirty="0">
                <a:latin typeface="Times New Roman" panose="02020603050405020304" pitchFamily="18" charset="0"/>
                <a:cs typeface="Times New Roman" panose="02020603050405020304" pitchFamily="18" charset="0"/>
              </a:rPr>
              <a:t>Autonomous and Self-driving Vehicles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does not deal directly with:</a:t>
            </a:r>
          </a:p>
          <a:p>
            <a:endParaRPr lang="en-US" sz="5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“singularity”</a:t>
            </a:r>
          </a:p>
          <a:p>
            <a:pPr marL="800100" lvl="1"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Impacts on employment</a:t>
            </a:r>
          </a:p>
          <a:p>
            <a:pPr marL="800100" lvl="1"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Malicious uses of Artificial Intelligence</a:t>
            </a:r>
            <a:endParaRPr lang="en-CA"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459491" y="546004"/>
            <a:ext cx="11397916" cy="553453"/>
          </a:xfrm>
        </p:spPr>
        <p:txBody>
          <a:bodyPr>
            <a:normAutofit fontScale="90000"/>
          </a:bodyPr>
          <a:lstStyle/>
          <a:p>
            <a:r>
              <a:rPr lang="en-CA" sz="4000" b="1" dirty="0">
                <a:latin typeface="Times New Roman" panose="02020603050405020304" pitchFamily="18" charset="0"/>
                <a:cs typeface="Times New Roman" panose="02020603050405020304" pitchFamily="18" charset="0"/>
              </a:rPr>
              <a:t>II. </a:t>
            </a:r>
            <a:r>
              <a:rPr lang="en-US" sz="4000" b="1" dirty="0">
                <a:latin typeface="Times New Roman" panose="02020603050405020304" pitchFamily="18" charset="0"/>
                <a:cs typeface="Times New Roman" panose="02020603050405020304" pitchFamily="18" charset="0"/>
              </a:rPr>
              <a:t>AI Technologies: Sample Issues and Challenges</a:t>
            </a:r>
            <a:br>
              <a:rPr lang="en-US" dirty="0"/>
            </a:br>
            <a:endParaRPr lang="en-CA"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02281" y="1550562"/>
            <a:ext cx="3137861" cy="3957610"/>
          </a:xfrm>
          <a:prstGeom prst="rect">
            <a:avLst/>
          </a:prstGeom>
        </p:spPr>
      </p:pic>
    </p:spTree>
    <p:extLst>
      <p:ext uri="{BB962C8B-B14F-4D97-AF65-F5344CB8AC3E}">
        <p14:creationId xmlns:p14="http://schemas.microsoft.com/office/powerpoint/2010/main" val="271613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613609"/>
            <a:ext cx="11280464" cy="553453"/>
          </a:xfrm>
        </p:spPr>
        <p:txBody>
          <a:bodyPr>
            <a:normAutofit fontScale="90000"/>
          </a:bodyPr>
          <a:lstStyle/>
          <a:p>
            <a:r>
              <a:rPr lang="en-CA" sz="3800" b="1" dirty="0">
                <a:solidFill>
                  <a:srgbClr val="003300"/>
                </a:solidFill>
                <a:latin typeface="Times New Roman" panose="02020603050405020304" pitchFamily="18" charset="0"/>
                <a:cs typeface="Times New Roman" panose="02020603050405020304" pitchFamily="18" charset="0"/>
              </a:rPr>
              <a:t>II.A</a:t>
            </a:r>
            <a:r>
              <a:rPr lang="en-US" sz="3800" b="1" dirty="0">
                <a:solidFill>
                  <a:srgbClr val="003300"/>
                </a:solidFill>
                <a:latin typeface="Times New Roman" panose="02020603050405020304" pitchFamily="18" charset="0"/>
                <a:cs typeface="Times New Roman" panose="02020603050405020304" pitchFamily="18" charset="0"/>
              </a:rPr>
              <a:t>: </a:t>
            </a:r>
            <a:r>
              <a:rPr lang="en-CA" sz="3800" b="1" dirty="0">
                <a:solidFill>
                  <a:srgbClr val="003300"/>
                </a:solidFill>
                <a:latin typeface="Times New Roman" panose="02020603050405020304" pitchFamily="18" charset="0"/>
                <a:cs typeface="Times New Roman" panose="02020603050405020304" pitchFamily="18" charset="0"/>
              </a:rPr>
              <a:t>Facial Recognition Systems (FR Systems)</a:t>
            </a:r>
            <a:br>
              <a:rPr lang="en-CA" b="1" u="sng"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r>
              <a:rPr lang="en-CA" sz="2900" dirty="0">
                <a:latin typeface="Times New Roman" panose="02020603050405020304" pitchFamily="18" charset="0"/>
                <a:cs typeface="Times New Roman" panose="02020603050405020304" pitchFamily="18" charset="0"/>
              </a:rPr>
              <a:t>Implementation and use of FR Systems offer widespread potential benefits:</a:t>
            </a:r>
            <a:br>
              <a:rPr lang="en-CA" dirty="0"/>
            </a:br>
            <a:endParaRPr lang="en-CA"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985510070"/>
              </p:ext>
            </p:extLst>
          </p:nvPr>
        </p:nvGraphicFramePr>
        <p:xfrm>
          <a:off x="1415145" y="1913595"/>
          <a:ext cx="8686798" cy="4661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42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613609"/>
            <a:ext cx="11280464" cy="553453"/>
          </a:xfrm>
        </p:spPr>
        <p:txBody>
          <a:bodyPr>
            <a:normAutofit fontScale="90000"/>
          </a:bodyPr>
          <a:lstStyle/>
          <a:p>
            <a:r>
              <a:rPr lang="en-CA" sz="3800" b="1" dirty="0">
                <a:solidFill>
                  <a:srgbClr val="003300"/>
                </a:solidFill>
                <a:latin typeface="Times New Roman" panose="02020603050405020304" pitchFamily="18" charset="0"/>
                <a:cs typeface="Times New Roman" panose="02020603050405020304" pitchFamily="18" charset="0"/>
              </a:rPr>
              <a:t>Implementation and Use Challenges</a:t>
            </a:r>
            <a:br>
              <a:rPr lang="en-CA" b="1" u="sng"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r>
              <a:rPr lang="en-CA" sz="2800" dirty="0">
                <a:latin typeface="Times New Roman" panose="02020603050405020304" pitchFamily="18" charset="0"/>
                <a:cs typeface="Times New Roman" panose="02020603050405020304" pitchFamily="18" charset="0"/>
              </a:rPr>
              <a:t>Equally, the implementation and the use of FR Systems present challenges:</a:t>
            </a:r>
            <a:br>
              <a:rPr lang="en-CA" sz="2800" dirty="0">
                <a:latin typeface="Times New Roman" panose="02020603050405020304" pitchFamily="18" charset="0"/>
                <a:cs typeface="Times New Roman" panose="02020603050405020304" pitchFamily="18" charset="0"/>
              </a:rPr>
            </a:br>
            <a:br>
              <a:rPr lang="en-CA" dirty="0"/>
            </a:br>
            <a:endParaRPr lang="en-CA"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209812613"/>
              </p:ext>
            </p:extLst>
          </p:nvPr>
        </p:nvGraphicFramePr>
        <p:xfrm>
          <a:off x="1415145" y="1913595"/>
          <a:ext cx="8686798" cy="4661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3418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2216</Words>
  <Application>Microsoft Office PowerPoint</Application>
  <PresentationFormat>Widescreen</PresentationFormat>
  <Paragraphs>344</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HelveticaNeueLT Std Lt</vt:lpstr>
      <vt:lpstr>Myriad Pro</vt:lpstr>
      <vt:lpstr>Myriad Pro Light</vt:lpstr>
      <vt:lpstr>Rotation LT Std Roman</vt:lpstr>
      <vt:lpstr>Times New Roman</vt:lpstr>
      <vt:lpstr>Wingdings</vt:lpstr>
      <vt:lpstr>Office Theme</vt:lpstr>
      <vt:lpstr>PowerPoint Presentation</vt:lpstr>
      <vt:lpstr>PowerPoint Presentation</vt:lpstr>
      <vt:lpstr>I. What AI Looks Like in 2019</vt:lpstr>
      <vt:lpstr>Artificial Intelligence</vt:lpstr>
      <vt:lpstr>The Perfect Trifecta</vt:lpstr>
      <vt:lpstr>PowerPoint Presentation</vt:lpstr>
      <vt:lpstr>II. AI Technologies: Sample Issues and Challenges </vt:lpstr>
      <vt:lpstr>II.A: Facial Recognition Systems (FR Systems)  Implementation and use of FR Systems offer widespread potential benefits: </vt:lpstr>
      <vt:lpstr>Implementation and Use Challenges  Equally, the implementation and the use of FR Systems present challenges:  </vt:lpstr>
      <vt:lpstr>FR System Challenges are Increasing</vt:lpstr>
      <vt:lpstr>Facial Recognition Legal and Ethical Issues</vt:lpstr>
      <vt:lpstr>II.B: Autonomous and Self-driving Vehicles</vt:lpstr>
      <vt:lpstr>How safe do the AI Products need to be?</vt:lpstr>
      <vt:lpstr>What rules govern performance of AI Products?</vt:lpstr>
      <vt:lpstr>Autonomous and Self-driving Vehicles:  Legal and Ethical Issues</vt:lpstr>
      <vt:lpstr>II.C: Other Legal and Ethical Issues</vt:lpstr>
      <vt:lpstr>III. Dealing with AI Legal and Ethical Issues </vt:lpstr>
      <vt:lpstr>The Rationale for Ethical AI Systems</vt:lpstr>
      <vt:lpstr>PowerPoint Presentation</vt:lpstr>
      <vt:lpstr>Company Policies</vt:lpstr>
      <vt:lpstr>Ethics Frameworks</vt:lpstr>
      <vt:lpstr>Standards and Guidelines</vt:lpstr>
      <vt:lpstr>Laws and Regulations</vt:lpstr>
      <vt:lpstr>PowerPoint Presentation</vt:lpstr>
      <vt:lpstr>List of References</vt:lpstr>
      <vt:lpstr>PowerPoint Presentation</vt:lpstr>
      <vt:lpstr>List of References cont’d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2019-10-23T19:13:22Z</dcterms:modified>
</cp:coreProperties>
</file>