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37" r:id="rId2"/>
    <p:sldId id="331" r:id="rId3"/>
    <p:sldId id="338" r:id="rId4"/>
    <p:sldId id="339" r:id="rId5"/>
    <p:sldId id="340" r:id="rId6"/>
    <p:sldId id="341" r:id="rId7"/>
    <p:sldId id="343" r:id="rId8"/>
    <p:sldId id="344" r:id="rId9"/>
    <p:sldId id="346" r:id="rId10"/>
    <p:sldId id="347" r:id="rId11"/>
    <p:sldId id="348" r:id="rId12"/>
    <p:sldId id="342" r:id="rId13"/>
    <p:sldId id="345" r:id="rId14"/>
    <p:sldId id="349" r:id="rId15"/>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50">
          <p15:clr>
            <a:srgbClr val="A4A3A4"/>
          </p15:clr>
        </p15:guide>
        <p15:guide id="2" orient="horz" pos="157">
          <p15:clr>
            <a:srgbClr val="A4A3A4"/>
          </p15:clr>
        </p15:guide>
        <p15:guide id="3" orient="horz" pos="3938">
          <p15:clr>
            <a:srgbClr val="A4A3A4"/>
          </p15:clr>
        </p15:guide>
        <p15:guide id="4" orient="horz" pos="4161">
          <p15:clr>
            <a:srgbClr val="A4A3A4"/>
          </p15:clr>
        </p15:guide>
        <p15:guide id="5" orient="horz" pos="3703">
          <p15:clr>
            <a:srgbClr val="A4A3A4"/>
          </p15:clr>
        </p15:guide>
        <p15:guide id="6" orient="horz" pos="262">
          <p15:clr>
            <a:srgbClr val="A4A3A4"/>
          </p15:clr>
        </p15:guide>
        <p15:guide id="7" orient="horz" pos="1266">
          <p15:clr>
            <a:srgbClr val="A4A3A4"/>
          </p15:clr>
        </p15:guide>
        <p15:guide id="8" orient="horz" pos="2192">
          <p15:clr>
            <a:srgbClr val="A4A3A4"/>
          </p15:clr>
        </p15:guide>
        <p15:guide id="9" orient="horz" pos="2529">
          <p15:clr>
            <a:srgbClr val="A4A3A4"/>
          </p15:clr>
        </p15:guide>
        <p15:guide id="10" orient="horz" pos="2701">
          <p15:clr>
            <a:srgbClr val="A4A3A4"/>
          </p15:clr>
        </p15:guide>
        <p15:guide id="11" orient="horz" pos="730">
          <p15:clr>
            <a:srgbClr val="A4A3A4"/>
          </p15:clr>
        </p15:guide>
        <p15:guide id="12" orient="horz" pos="885">
          <p15:clr>
            <a:srgbClr val="A4A3A4"/>
          </p15:clr>
        </p15:guide>
        <p15:guide id="13" orient="horz" pos="931">
          <p15:clr>
            <a:srgbClr val="A4A3A4"/>
          </p15:clr>
        </p15:guide>
        <p15:guide id="14" orient="horz" pos="1098">
          <p15:clr>
            <a:srgbClr val="A4A3A4"/>
          </p15:clr>
        </p15:guide>
        <p15:guide id="15" orient="horz" pos="376">
          <p15:clr>
            <a:srgbClr val="A4A3A4"/>
          </p15:clr>
        </p15:guide>
        <p15:guide id="16" orient="horz" pos="3857">
          <p15:clr>
            <a:srgbClr val="A4A3A4"/>
          </p15:clr>
        </p15:guide>
        <p15:guide id="17" pos="6085">
          <p15:clr>
            <a:srgbClr val="A4A3A4"/>
          </p15:clr>
        </p15:guide>
        <p15:guide id="18" pos="160">
          <p15:clr>
            <a:srgbClr val="A4A3A4"/>
          </p15:clr>
        </p15:guide>
        <p15:guide id="19" pos="7299">
          <p15:clr>
            <a:srgbClr val="A4A3A4"/>
          </p15:clr>
        </p15:guide>
        <p15:guide id="20" pos="7454">
          <p15:clr>
            <a:srgbClr val="A4A3A4"/>
          </p15:clr>
        </p15:guide>
        <p15:guide id="21" pos="4888">
          <p15:clr>
            <a:srgbClr val="A4A3A4"/>
          </p15:clr>
        </p15:guide>
        <p15:guide id="22" pos="6243">
          <p15:clr>
            <a:srgbClr val="A4A3A4"/>
          </p15:clr>
        </p15:guide>
        <p15:guide id="23" pos="5198">
          <p15:clr>
            <a:srgbClr val="A4A3A4"/>
          </p15:clr>
        </p15:guide>
        <p15:guide id="24" pos="504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6163"/>
    <a:srgbClr val="1D2936"/>
    <a:srgbClr val="FF540F"/>
    <a:srgbClr val="E0E1E2"/>
    <a:srgbClr val="C7C9CB"/>
    <a:srgbClr val="FFAB17"/>
    <a:srgbClr val="56A0AE"/>
    <a:srgbClr val="3B4552"/>
    <a:srgbClr val="EE6D2A"/>
    <a:srgbClr val="2D68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0777" autoAdjust="0"/>
  </p:normalViewPr>
  <p:slideViewPr>
    <p:cSldViewPr snapToGrid="0">
      <p:cViewPr>
        <p:scale>
          <a:sx n="60" d="100"/>
          <a:sy n="60" d="100"/>
        </p:scale>
        <p:origin x="-1104" y="-258"/>
      </p:cViewPr>
      <p:guideLst>
        <p:guide orient="horz" pos="2850"/>
        <p:guide orient="horz" pos="157"/>
        <p:guide orient="horz" pos="3938"/>
        <p:guide orient="horz" pos="4161"/>
        <p:guide orient="horz" pos="3703"/>
        <p:guide orient="horz" pos="262"/>
        <p:guide orient="horz" pos="1266"/>
        <p:guide orient="horz" pos="2192"/>
        <p:guide orient="horz" pos="2529"/>
        <p:guide orient="horz" pos="2701"/>
        <p:guide orient="horz" pos="730"/>
        <p:guide orient="horz" pos="885"/>
        <p:guide orient="horz" pos="931"/>
        <p:guide orient="horz" pos="1098"/>
        <p:guide orient="horz" pos="376"/>
        <p:guide orient="horz" pos="3857"/>
        <p:guide pos="6085"/>
        <p:guide pos="160"/>
        <p:guide pos="7299"/>
        <p:guide pos="7454"/>
        <p:guide pos="4888"/>
        <p:guide pos="6243"/>
        <p:guide pos="5198"/>
        <p:guide pos="504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EED9C5-73EF-4C7D-96B5-5855CD385EC2}" type="doc">
      <dgm:prSet loTypeId="urn:microsoft.com/office/officeart/2005/8/layout/architecture" loCatId="list" qsTypeId="urn:microsoft.com/office/officeart/2005/8/quickstyle/simple1" qsCatId="simple" csTypeId="urn:microsoft.com/office/officeart/2005/8/colors/accent1_2" csCatId="accent1" phldr="1"/>
      <dgm:spPr/>
      <dgm:t>
        <a:bodyPr/>
        <a:lstStyle/>
        <a:p>
          <a:endParaRPr lang="en-US"/>
        </a:p>
      </dgm:t>
    </dgm:pt>
    <dgm:pt modelId="{A0A511FD-B16A-4497-BDD8-9B755A1F983F}">
      <dgm:prSet phldrT="[Text]"/>
      <dgm:spPr/>
      <dgm:t>
        <a:bodyPr/>
        <a:lstStyle/>
        <a:p>
          <a:r>
            <a:rPr lang="en-US" dirty="0"/>
            <a:t>Bargaining Power</a:t>
          </a:r>
        </a:p>
      </dgm:t>
    </dgm:pt>
    <dgm:pt modelId="{842F4A0F-149C-4123-A66C-EC4199DA4355}" type="parTrans" cxnId="{2AA92E56-60A2-43C5-BD56-22E71ADF0137}">
      <dgm:prSet/>
      <dgm:spPr/>
      <dgm:t>
        <a:bodyPr/>
        <a:lstStyle/>
        <a:p>
          <a:endParaRPr lang="en-US"/>
        </a:p>
      </dgm:t>
    </dgm:pt>
    <dgm:pt modelId="{D3AC80E4-52E3-45EB-A14C-F1937569C527}" type="sibTrans" cxnId="{2AA92E56-60A2-43C5-BD56-22E71ADF0137}">
      <dgm:prSet/>
      <dgm:spPr/>
      <dgm:t>
        <a:bodyPr/>
        <a:lstStyle/>
        <a:p>
          <a:endParaRPr lang="en-US"/>
        </a:p>
      </dgm:t>
    </dgm:pt>
    <dgm:pt modelId="{7EB0C7CB-3DE3-4A0A-8B4F-172565F03D4F}">
      <dgm:prSet phldrT="[Text]"/>
      <dgm:spPr/>
      <dgm:t>
        <a:bodyPr/>
        <a:lstStyle/>
        <a:p>
          <a:r>
            <a:rPr lang="en-US" dirty="0"/>
            <a:t>Public vs. Private Cloud</a:t>
          </a:r>
        </a:p>
      </dgm:t>
    </dgm:pt>
    <dgm:pt modelId="{11E5FB86-1643-4D25-9CD3-AE805339B169}" type="parTrans" cxnId="{5D043E2F-E2D1-4E1C-B673-DB9D35ECA7DD}">
      <dgm:prSet/>
      <dgm:spPr/>
      <dgm:t>
        <a:bodyPr/>
        <a:lstStyle/>
        <a:p>
          <a:endParaRPr lang="en-US"/>
        </a:p>
      </dgm:t>
    </dgm:pt>
    <dgm:pt modelId="{67D6FD1B-9EE6-42BC-A650-9B5AA5BAB466}" type="sibTrans" cxnId="{5D043E2F-E2D1-4E1C-B673-DB9D35ECA7DD}">
      <dgm:prSet/>
      <dgm:spPr/>
      <dgm:t>
        <a:bodyPr/>
        <a:lstStyle/>
        <a:p>
          <a:endParaRPr lang="en-US"/>
        </a:p>
      </dgm:t>
    </dgm:pt>
    <dgm:pt modelId="{2C318B5C-C62D-43A5-B0E2-FF16AA841664}">
      <dgm:prSet phldrT="[Text]"/>
      <dgm:spPr/>
      <dgm:t>
        <a:bodyPr/>
        <a:lstStyle/>
        <a:p>
          <a:r>
            <a:rPr lang="en-US" dirty="0"/>
            <a:t>Multi-tenant vs. Dedicated Environments</a:t>
          </a:r>
        </a:p>
      </dgm:t>
    </dgm:pt>
    <dgm:pt modelId="{A72DAD17-981B-44DC-8D57-EC0399F1B3B6}" type="parTrans" cxnId="{564BEEE7-E5FB-4D57-9CF9-329916B6B38F}">
      <dgm:prSet/>
      <dgm:spPr/>
      <dgm:t>
        <a:bodyPr/>
        <a:lstStyle/>
        <a:p>
          <a:endParaRPr lang="en-US"/>
        </a:p>
      </dgm:t>
    </dgm:pt>
    <dgm:pt modelId="{6A35567B-0680-4AC9-9D70-0C36885FFEED}" type="sibTrans" cxnId="{564BEEE7-E5FB-4D57-9CF9-329916B6B38F}">
      <dgm:prSet/>
      <dgm:spPr/>
      <dgm:t>
        <a:bodyPr/>
        <a:lstStyle/>
        <a:p>
          <a:endParaRPr lang="en-US"/>
        </a:p>
      </dgm:t>
    </dgm:pt>
    <dgm:pt modelId="{456A5A51-966C-4028-90D1-988EFA75F280}">
      <dgm:prSet phldrT="[Text]"/>
      <dgm:spPr/>
      <dgm:t>
        <a:bodyPr/>
        <a:lstStyle/>
        <a:p>
          <a:r>
            <a:rPr lang="en-US" dirty="0"/>
            <a:t>White label vs. Service provider branded</a:t>
          </a:r>
        </a:p>
      </dgm:t>
    </dgm:pt>
    <dgm:pt modelId="{6CDE67B0-B09A-4D68-90BB-06553C0C8113}" type="parTrans" cxnId="{2C550CFB-0A29-4A44-888E-21C75DA155D1}">
      <dgm:prSet/>
      <dgm:spPr/>
      <dgm:t>
        <a:bodyPr/>
        <a:lstStyle/>
        <a:p>
          <a:endParaRPr lang="en-US"/>
        </a:p>
      </dgm:t>
    </dgm:pt>
    <dgm:pt modelId="{25DCCC96-1D8F-45AD-9C04-E333EF86AAAE}" type="sibTrans" cxnId="{2C550CFB-0A29-4A44-888E-21C75DA155D1}">
      <dgm:prSet/>
      <dgm:spPr/>
      <dgm:t>
        <a:bodyPr/>
        <a:lstStyle/>
        <a:p>
          <a:endParaRPr lang="en-US"/>
        </a:p>
      </dgm:t>
    </dgm:pt>
    <dgm:pt modelId="{29736A2E-0B0A-457A-B0DF-23FABB8A7C97}">
      <dgm:prSet phldrT="[Text]"/>
      <dgm:spPr/>
      <dgm:t>
        <a:bodyPr/>
        <a:lstStyle/>
        <a:p>
          <a:r>
            <a:rPr lang="en-US" dirty="0" err="1"/>
            <a:t>B2B</a:t>
          </a:r>
          <a:r>
            <a:rPr lang="en-US" dirty="0"/>
            <a:t> vs. </a:t>
          </a:r>
          <a:r>
            <a:rPr lang="en-US" dirty="0" err="1"/>
            <a:t>B2C</a:t>
          </a:r>
          <a:endParaRPr lang="en-US" dirty="0"/>
        </a:p>
      </dgm:t>
    </dgm:pt>
    <dgm:pt modelId="{2DD782E5-BD28-4EE3-A5AF-CCBE6E1A2D95}" type="parTrans" cxnId="{0521D935-FA3A-402A-A8CC-BAE6CC44679D}">
      <dgm:prSet/>
      <dgm:spPr/>
      <dgm:t>
        <a:bodyPr/>
        <a:lstStyle/>
        <a:p>
          <a:endParaRPr lang="en-US"/>
        </a:p>
      </dgm:t>
    </dgm:pt>
    <dgm:pt modelId="{16913447-7C83-4F0D-98E2-32B310FA06F1}" type="sibTrans" cxnId="{0521D935-FA3A-402A-A8CC-BAE6CC44679D}">
      <dgm:prSet/>
      <dgm:spPr/>
      <dgm:t>
        <a:bodyPr/>
        <a:lstStyle/>
        <a:p>
          <a:endParaRPr lang="en-US"/>
        </a:p>
      </dgm:t>
    </dgm:pt>
    <dgm:pt modelId="{96FF9B15-2E50-43D6-8A64-EC547D2A2D95}">
      <dgm:prSet phldrT="[Text]"/>
      <dgm:spPr/>
      <dgm:t>
        <a:bodyPr/>
        <a:lstStyle/>
        <a:p>
          <a:r>
            <a:rPr lang="en-US" dirty="0"/>
            <a:t>Geographic Scope of Service</a:t>
          </a:r>
        </a:p>
      </dgm:t>
    </dgm:pt>
    <dgm:pt modelId="{D522E54F-D616-4FAD-B125-7FD78BFDAAC5}" type="parTrans" cxnId="{FBC72748-C56E-4861-AE1C-74F04CF9DF63}">
      <dgm:prSet/>
      <dgm:spPr/>
      <dgm:t>
        <a:bodyPr/>
        <a:lstStyle/>
        <a:p>
          <a:endParaRPr lang="en-US"/>
        </a:p>
      </dgm:t>
    </dgm:pt>
    <dgm:pt modelId="{65DDF5DF-1B66-4C3E-BCEA-79EDDE890F25}" type="sibTrans" cxnId="{FBC72748-C56E-4861-AE1C-74F04CF9DF63}">
      <dgm:prSet/>
      <dgm:spPr/>
      <dgm:t>
        <a:bodyPr/>
        <a:lstStyle/>
        <a:p>
          <a:endParaRPr lang="en-US"/>
        </a:p>
      </dgm:t>
    </dgm:pt>
    <dgm:pt modelId="{38880F55-F287-4643-A280-6C9C4FE3790E}">
      <dgm:prSet phldrT="[Text]"/>
      <dgm:spPr/>
      <dgm:t>
        <a:bodyPr/>
        <a:lstStyle/>
        <a:p>
          <a:r>
            <a:rPr lang="en-US" dirty="0"/>
            <a:t>MSP / Reseller Use?</a:t>
          </a:r>
        </a:p>
      </dgm:t>
    </dgm:pt>
    <dgm:pt modelId="{EBB451F4-425A-4D16-B974-FB2904A6A7B4}" type="parTrans" cxnId="{84812A57-A3B1-4504-B6A8-E02EE7777CE4}">
      <dgm:prSet/>
      <dgm:spPr/>
      <dgm:t>
        <a:bodyPr/>
        <a:lstStyle/>
        <a:p>
          <a:endParaRPr lang="en-US"/>
        </a:p>
      </dgm:t>
    </dgm:pt>
    <dgm:pt modelId="{E04240C2-4B4D-48A8-A519-7CFD184A02D2}" type="sibTrans" cxnId="{84812A57-A3B1-4504-B6A8-E02EE7777CE4}">
      <dgm:prSet/>
      <dgm:spPr/>
      <dgm:t>
        <a:bodyPr/>
        <a:lstStyle/>
        <a:p>
          <a:endParaRPr lang="en-US"/>
        </a:p>
      </dgm:t>
    </dgm:pt>
    <dgm:pt modelId="{61EB22CD-8609-4187-85FE-D2814C890838}" type="pres">
      <dgm:prSet presAssocID="{F0EED9C5-73EF-4C7D-96B5-5855CD385EC2}" presName="Name0" presStyleCnt="0">
        <dgm:presLayoutVars>
          <dgm:chPref val="1"/>
          <dgm:dir/>
          <dgm:animOne val="branch"/>
          <dgm:animLvl val="lvl"/>
          <dgm:resizeHandles/>
        </dgm:presLayoutVars>
      </dgm:prSet>
      <dgm:spPr/>
      <dgm:t>
        <a:bodyPr/>
        <a:lstStyle/>
        <a:p>
          <a:endParaRPr lang="en-CA"/>
        </a:p>
      </dgm:t>
    </dgm:pt>
    <dgm:pt modelId="{A563A23C-731E-4332-A3B8-98C13F1749DA}" type="pres">
      <dgm:prSet presAssocID="{A0A511FD-B16A-4497-BDD8-9B755A1F983F}" presName="vertOne" presStyleCnt="0"/>
      <dgm:spPr/>
    </dgm:pt>
    <dgm:pt modelId="{64D786A5-56F6-4937-8E2F-A232314FEEDB}" type="pres">
      <dgm:prSet presAssocID="{A0A511FD-B16A-4497-BDD8-9B755A1F983F}" presName="txOne" presStyleLbl="node0" presStyleIdx="0" presStyleCnt="1">
        <dgm:presLayoutVars>
          <dgm:chPref val="3"/>
        </dgm:presLayoutVars>
      </dgm:prSet>
      <dgm:spPr/>
      <dgm:t>
        <a:bodyPr/>
        <a:lstStyle/>
        <a:p>
          <a:endParaRPr lang="en-CA"/>
        </a:p>
      </dgm:t>
    </dgm:pt>
    <dgm:pt modelId="{0C13BB8D-78F1-488B-AC90-2F96F3ACA51D}" type="pres">
      <dgm:prSet presAssocID="{A0A511FD-B16A-4497-BDD8-9B755A1F983F}" presName="parTransOne" presStyleCnt="0"/>
      <dgm:spPr/>
    </dgm:pt>
    <dgm:pt modelId="{19270E66-9C8E-429B-B455-056ACC88BE17}" type="pres">
      <dgm:prSet presAssocID="{A0A511FD-B16A-4497-BDD8-9B755A1F983F}" presName="horzOne" presStyleCnt="0"/>
      <dgm:spPr/>
    </dgm:pt>
    <dgm:pt modelId="{736411D1-54DC-4419-B4C0-0456DEE7403D}" type="pres">
      <dgm:prSet presAssocID="{7EB0C7CB-3DE3-4A0A-8B4F-172565F03D4F}" presName="vertTwo" presStyleCnt="0"/>
      <dgm:spPr/>
    </dgm:pt>
    <dgm:pt modelId="{20CF770F-EBF7-4AE7-BF1B-F0E78D62652B}" type="pres">
      <dgm:prSet presAssocID="{7EB0C7CB-3DE3-4A0A-8B4F-172565F03D4F}" presName="txTwo" presStyleLbl="node2" presStyleIdx="0" presStyleCnt="2">
        <dgm:presLayoutVars>
          <dgm:chPref val="3"/>
        </dgm:presLayoutVars>
      </dgm:prSet>
      <dgm:spPr/>
      <dgm:t>
        <a:bodyPr/>
        <a:lstStyle/>
        <a:p>
          <a:endParaRPr lang="en-CA"/>
        </a:p>
      </dgm:t>
    </dgm:pt>
    <dgm:pt modelId="{7D1375CA-7BA6-4126-A1EC-573006ADF8F9}" type="pres">
      <dgm:prSet presAssocID="{7EB0C7CB-3DE3-4A0A-8B4F-172565F03D4F}" presName="parTransTwo" presStyleCnt="0"/>
      <dgm:spPr/>
    </dgm:pt>
    <dgm:pt modelId="{EB1A46AF-4B15-4020-AEAC-995D965B7A52}" type="pres">
      <dgm:prSet presAssocID="{7EB0C7CB-3DE3-4A0A-8B4F-172565F03D4F}" presName="horzTwo" presStyleCnt="0"/>
      <dgm:spPr/>
    </dgm:pt>
    <dgm:pt modelId="{40DB119F-CD48-4C1E-BE7F-26F82ECCB0A5}" type="pres">
      <dgm:prSet presAssocID="{29736A2E-0B0A-457A-B0DF-23FABB8A7C97}" presName="vertThree" presStyleCnt="0"/>
      <dgm:spPr/>
    </dgm:pt>
    <dgm:pt modelId="{3CDA206D-318D-4F2B-8D6B-6D34603CF93A}" type="pres">
      <dgm:prSet presAssocID="{29736A2E-0B0A-457A-B0DF-23FABB8A7C97}" presName="txThree" presStyleLbl="node3" presStyleIdx="0" presStyleCnt="4" custLinFactNeighborX="-32277" custLinFactNeighborY="-11901">
        <dgm:presLayoutVars>
          <dgm:chPref val="3"/>
        </dgm:presLayoutVars>
      </dgm:prSet>
      <dgm:spPr/>
      <dgm:t>
        <a:bodyPr/>
        <a:lstStyle/>
        <a:p>
          <a:endParaRPr lang="en-CA"/>
        </a:p>
      </dgm:t>
    </dgm:pt>
    <dgm:pt modelId="{DB7E1E1E-1DC8-4393-BDF4-CEC9A0BF0E3E}" type="pres">
      <dgm:prSet presAssocID="{29736A2E-0B0A-457A-B0DF-23FABB8A7C97}" presName="horzThree" presStyleCnt="0"/>
      <dgm:spPr/>
    </dgm:pt>
    <dgm:pt modelId="{3882E4B7-BF57-4B40-83C5-A0DFAEE06B12}" type="pres">
      <dgm:prSet presAssocID="{16913447-7C83-4F0D-98E2-32B310FA06F1}" presName="sibSpaceThree" presStyleCnt="0"/>
      <dgm:spPr/>
    </dgm:pt>
    <dgm:pt modelId="{E68BA235-9DAE-4E18-A184-57657CF53ADF}" type="pres">
      <dgm:prSet presAssocID="{38880F55-F287-4643-A280-6C9C4FE3790E}" presName="vertThree" presStyleCnt="0"/>
      <dgm:spPr/>
    </dgm:pt>
    <dgm:pt modelId="{2ABE8670-F017-41D1-98D9-4D8876339D98}" type="pres">
      <dgm:prSet presAssocID="{38880F55-F287-4643-A280-6C9C4FE3790E}" presName="txThree" presStyleLbl="node3" presStyleIdx="1" presStyleCnt="4">
        <dgm:presLayoutVars>
          <dgm:chPref val="3"/>
        </dgm:presLayoutVars>
      </dgm:prSet>
      <dgm:spPr/>
      <dgm:t>
        <a:bodyPr/>
        <a:lstStyle/>
        <a:p>
          <a:endParaRPr lang="en-CA"/>
        </a:p>
      </dgm:t>
    </dgm:pt>
    <dgm:pt modelId="{13A2295E-B923-4852-9644-3461035832C9}" type="pres">
      <dgm:prSet presAssocID="{38880F55-F287-4643-A280-6C9C4FE3790E}" presName="horzThree" presStyleCnt="0"/>
      <dgm:spPr/>
    </dgm:pt>
    <dgm:pt modelId="{EFBE2F0A-6DAB-42CC-99A4-0830AA7106C5}" type="pres">
      <dgm:prSet presAssocID="{67D6FD1B-9EE6-42BC-A650-9B5AA5BAB466}" presName="sibSpaceTwo" presStyleCnt="0"/>
      <dgm:spPr/>
    </dgm:pt>
    <dgm:pt modelId="{13EFE837-98C5-481C-BEE4-DF8AAD5F65E7}" type="pres">
      <dgm:prSet presAssocID="{2C318B5C-C62D-43A5-B0E2-FF16AA841664}" presName="vertTwo" presStyleCnt="0"/>
      <dgm:spPr/>
    </dgm:pt>
    <dgm:pt modelId="{4D673C03-5B46-4774-ACCF-C9563AAB918C}" type="pres">
      <dgm:prSet presAssocID="{2C318B5C-C62D-43A5-B0E2-FF16AA841664}" presName="txTwo" presStyleLbl="node2" presStyleIdx="1" presStyleCnt="2">
        <dgm:presLayoutVars>
          <dgm:chPref val="3"/>
        </dgm:presLayoutVars>
      </dgm:prSet>
      <dgm:spPr/>
      <dgm:t>
        <a:bodyPr/>
        <a:lstStyle/>
        <a:p>
          <a:endParaRPr lang="en-CA"/>
        </a:p>
      </dgm:t>
    </dgm:pt>
    <dgm:pt modelId="{73BA64C6-3EAE-4849-905A-B86158CA047C}" type="pres">
      <dgm:prSet presAssocID="{2C318B5C-C62D-43A5-B0E2-FF16AA841664}" presName="parTransTwo" presStyleCnt="0"/>
      <dgm:spPr/>
    </dgm:pt>
    <dgm:pt modelId="{0E1C7750-6D03-4F08-8397-AC07D289910F}" type="pres">
      <dgm:prSet presAssocID="{2C318B5C-C62D-43A5-B0E2-FF16AA841664}" presName="horzTwo" presStyleCnt="0"/>
      <dgm:spPr/>
    </dgm:pt>
    <dgm:pt modelId="{B6C74751-31B5-4BAB-9A08-6F79D3693189}" type="pres">
      <dgm:prSet presAssocID="{456A5A51-966C-4028-90D1-988EFA75F280}" presName="vertThree" presStyleCnt="0"/>
      <dgm:spPr/>
    </dgm:pt>
    <dgm:pt modelId="{EA252A0F-2F98-456A-9BB2-A623AB007A9D}" type="pres">
      <dgm:prSet presAssocID="{456A5A51-966C-4028-90D1-988EFA75F280}" presName="txThree" presStyleLbl="node3" presStyleIdx="2" presStyleCnt="4">
        <dgm:presLayoutVars>
          <dgm:chPref val="3"/>
        </dgm:presLayoutVars>
      </dgm:prSet>
      <dgm:spPr/>
      <dgm:t>
        <a:bodyPr/>
        <a:lstStyle/>
        <a:p>
          <a:endParaRPr lang="en-CA"/>
        </a:p>
      </dgm:t>
    </dgm:pt>
    <dgm:pt modelId="{84152CA6-992F-4C5B-8670-61F3AEFE1C48}" type="pres">
      <dgm:prSet presAssocID="{456A5A51-966C-4028-90D1-988EFA75F280}" presName="horzThree" presStyleCnt="0"/>
      <dgm:spPr/>
    </dgm:pt>
    <dgm:pt modelId="{ADAF2A26-AD00-48C2-8633-04BCB7089B63}" type="pres">
      <dgm:prSet presAssocID="{25DCCC96-1D8F-45AD-9C04-E333EF86AAAE}" presName="sibSpaceThree" presStyleCnt="0"/>
      <dgm:spPr/>
    </dgm:pt>
    <dgm:pt modelId="{C0488A26-0395-4B56-AC1E-CCDEA590A618}" type="pres">
      <dgm:prSet presAssocID="{96FF9B15-2E50-43D6-8A64-EC547D2A2D95}" presName="vertThree" presStyleCnt="0"/>
      <dgm:spPr/>
    </dgm:pt>
    <dgm:pt modelId="{79F3542E-7295-4679-B9F3-1D6092AA9E88}" type="pres">
      <dgm:prSet presAssocID="{96FF9B15-2E50-43D6-8A64-EC547D2A2D95}" presName="txThree" presStyleLbl="node3" presStyleIdx="3" presStyleCnt="4">
        <dgm:presLayoutVars>
          <dgm:chPref val="3"/>
        </dgm:presLayoutVars>
      </dgm:prSet>
      <dgm:spPr/>
      <dgm:t>
        <a:bodyPr/>
        <a:lstStyle/>
        <a:p>
          <a:endParaRPr lang="en-CA"/>
        </a:p>
      </dgm:t>
    </dgm:pt>
    <dgm:pt modelId="{6F4E6387-287B-4BDF-9E56-4CD064A20F2B}" type="pres">
      <dgm:prSet presAssocID="{96FF9B15-2E50-43D6-8A64-EC547D2A2D95}" presName="horzThree" presStyleCnt="0"/>
      <dgm:spPr/>
    </dgm:pt>
  </dgm:ptLst>
  <dgm:cxnLst>
    <dgm:cxn modelId="{2C550CFB-0A29-4A44-888E-21C75DA155D1}" srcId="{2C318B5C-C62D-43A5-B0E2-FF16AA841664}" destId="{456A5A51-966C-4028-90D1-988EFA75F280}" srcOrd="0" destOrd="0" parTransId="{6CDE67B0-B09A-4D68-90BB-06553C0C8113}" sibTransId="{25DCCC96-1D8F-45AD-9C04-E333EF86AAAE}"/>
    <dgm:cxn modelId="{F98F3ACD-7415-4D0D-A980-F4E19CC323C0}" type="presOf" srcId="{29736A2E-0B0A-457A-B0DF-23FABB8A7C97}" destId="{3CDA206D-318D-4F2B-8D6B-6D34603CF93A}" srcOrd="0" destOrd="0" presId="urn:microsoft.com/office/officeart/2005/8/layout/architecture"/>
    <dgm:cxn modelId="{25FE2E98-BBD7-47B3-9FAB-D4F29799393E}" type="presOf" srcId="{96FF9B15-2E50-43D6-8A64-EC547D2A2D95}" destId="{79F3542E-7295-4679-B9F3-1D6092AA9E88}" srcOrd="0" destOrd="0" presId="urn:microsoft.com/office/officeart/2005/8/layout/architecture"/>
    <dgm:cxn modelId="{0521D935-FA3A-402A-A8CC-BAE6CC44679D}" srcId="{7EB0C7CB-3DE3-4A0A-8B4F-172565F03D4F}" destId="{29736A2E-0B0A-457A-B0DF-23FABB8A7C97}" srcOrd="0" destOrd="0" parTransId="{2DD782E5-BD28-4EE3-A5AF-CCBE6E1A2D95}" sibTransId="{16913447-7C83-4F0D-98E2-32B310FA06F1}"/>
    <dgm:cxn modelId="{564BEEE7-E5FB-4D57-9CF9-329916B6B38F}" srcId="{A0A511FD-B16A-4497-BDD8-9B755A1F983F}" destId="{2C318B5C-C62D-43A5-B0E2-FF16AA841664}" srcOrd="1" destOrd="0" parTransId="{A72DAD17-981B-44DC-8D57-EC0399F1B3B6}" sibTransId="{6A35567B-0680-4AC9-9D70-0C36885FFEED}"/>
    <dgm:cxn modelId="{5D043E2F-E2D1-4E1C-B673-DB9D35ECA7DD}" srcId="{A0A511FD-B16A-4497-BDD8-9B755A1F983F}" destId="{7EB0C7CB-3DE3-4A0A-8B4F-172565F03D4F}" srcOrd="0" destOrd="0" parTransId="{11E5FB86-1643-4D25-9CD3-AE805339B169}" sibTransId="{67D6FD1B-9EE6-42BC-A650-9B5AA5BAB466}"/>
    <dgm:cxn modelId="{A6987AF6-4CA2-4278-8E36-3EF2C931295F}" type="presOf" srcId="{7EB0C7CB-3DE3-4A0A-8B4F-172565F03D4F}" destId="{20CF770F-EBF7-4AE7-BF1B-F0E78D62652B}" srcOrd="0" destOrd="0" presId="urn:microsoft.com/office/officeart/2005/8/layout/architecture"/>
    <dgm:cxn modelId="{84812A57-A3B1-4504-B6A8-E02EE7777CE4}" srcId="{7EB0C7CB-3DE3-4A0A-8B4F-172565F03D4F}" destId="{38880F55-F287-4643-A280-6C9C4FE3790E}" srcOrd="1" destOrd="0" parTransId="{EBB451F4-425A-4D16-B974-FB2904A6A7B4}" sibTransId="{E04240C2-4B4D-48A8-A519-7CFD184A02D2}"/>
    <dgm:cxn modelId="{FBC72748-C56E-4861-AE1C-74F04CF9DF63}" srcId="{2C318B5C-C62D-43A5-B0E2-FF16AA841664}" destId="{96FF9B15-2E50-43D6-8A64-EC547D2A2D95}" srcOrd="1" destOrd="0" parTransId="{D522E54F-D616-4FAD-B125-7FD78BFDAAC5}" sibTransId="{65DDF5DF-1B66-4C3E-BCEA-79EDDE890F25}"/>
    <dgm:cxn modelId="{2AA92E56-60A2-43C5-BD56-22E71ADF0137}" srcId="{F0EED9C5-73EF-4C7D-96B5-5855CD385EC2}" destId="{A0A511FD-B16A-4497-BDD8-9B755A1F983F}" srcOrd="0" destOrd="0" parTransId="{842F4A0F-149C-4123-A66C-EC4199DA4355}" sibTransId="{D3AC80E4-52E3-45EB-A14C-F1937569C527}"/>
    <dgm:cxn modelId="{0982D3B5-AE94-47E3-9F41-C6E3B3E6CB22}" type="presOf" srcId="{2C318B5C-C62D-43A5-B0E2-FF16AA841664}" destId="{4D673C03-5B46-4774-ACCF-C9563AAB918C}" srcOrd="0" destOrd="0" presId="urn:microsoft.com/office/officeart/2005/8/layout/architecture"/>
    <dgm:cxn modelId="{F79F2372-1026-4179-8B10-615AB148AF23}" type="presOf" srcId="{F0EED9C5-73EF-4C7D-96B5-5855CD385EC2}" destId="{61EB22CD-8609-4187-85FE-D2814C890838}" srcOrd="0" destOrd="0" presId="urn:microsoft.com/office/officeart/2005/8/layout/architecture"/>
    <dgm:cxn modelId="{450465AE-35AA-45AE-992C-ABB6556B8575}" type="presOf" srcId="{A0A511FD-B16A-4497-BDD8-9B755A1F983F}" destId="{64D786A5-56F6-4937-8E2F-A232314FEEDB}" srcOrd="0" destOrd="0" presId="urn:microsoft.com/office/officeart/2005/8/layout/architecture"/>
    <dgm:cxn modelId="{43C762BE-FEBE-4208-80C2-F1BAD4047CB8}" type="presOf" srcId="{456A5A51-966C-4028-90D1-988EFA75F280}" destId="{EA252A0F-2F98-456A-9BB2-A623AB007A9D}" srcOrd="0" destOrd="0" presId="urn:microsoft.com/office/officeart/2005/8/layout/architecture"/>
    <dgm:cxn modelId="{E6C4A0D5-941B-4AE3-A61D-EB9B74F437B2}" type="presOf" srcId="{38880F55-F287-4643-A280-6C9C4FE3790E}" destId="{2ABE8670-F017-41D1-98D9-4D8876339D98}" srcOrd="0" destOrd="0" presId="urn:microsoft.com/office/officeart/2005/8/layout/architecture"/>
    <dgm:cxn modelId="{93E4B5BD-E9DA-43FC-B826-19CA79FD238A}" type="presParOf" srcId="{61EB22CD-8609-4187-85FE-D2814C890838}" destId="{A563A23C-731E-4332-A3B8-98C13F1749DA}" srcOrd="0" destOrd="0" presId="urn:microsoft.com/office/officeart/2005/8/layout/architecture"/>
    <dgm:cxn modelId="{466C9FB6-681B-46D8-A0F6-8880EDAB90BB}" type="presParOf" srcId="{A563A23C-731E-4332-A3B8-98C13F1749DA}" destId="{64D786A5-56F6-4937-8E2F-A232314FEEDB}" srcOrd="0" destOrd="0" presId="urn:microsoft.com/office/officeart/2005/8/layout/architecture"/>
    <dgm:cxn modelId="{434835A8-95DC-4F9B-AEA2-3540F4BA9999}" type="presParOf" srcId="{A563A23C-731E-4332-A3B8-98C13F1749DA}" destId="{0C13BB8D-78F1-488B-AC90-2F96F3ACA51D}" srcOrd="1" destOrd="0" presId="urn:microsoft.com/office/officeart/2005/8/layout/architecture"/>
    <dgm:cxn modelId="{41F4F0F5-69F3-41CF-9EC9-9C38985FA544}" type="presParOf" srcId="{A563A23C-731E-4332-A3B8-98C13F1749DA}" destId="{19270E66-9C8E-429B-B455-056ACC88BE17}" srcOrd="2" destOrd="0" presId="urn:microsoft.com/office/officeart/2005/8/layout/architecture"/>
    <dgm:cxn modelId="{EE06C870-5F02-4E5C-872A-0D83D5C93099}" type="presParOf" srcId="{19270E66-9C8E-429B-B455-056ACC88BE17}" destId="{736411D1-54DC-4419-B4C0-0456DEE7403D}" srcOrd="0" destOrd="0" presId="urn:microsoft.com/office/officeart/2005/8/layout/architecture"/>
    <dgm:cxn modelId="{4116F524-22EE-4094-8ACF-6C383395F471}" type="presParOf" srcId="{736411D1-54DC-4419-B4C0-0456DEE7403D}" destId="{20CF770F-EBF7-4AE7-BF1B-F0E78D62652B}" srcOrd="0" destOrd="0" presId="urn:microsoft.com/office/officeart/2005/8/layout/architecture"/>
    <dgm:cxn modelId="{E0D3D8BB-F011-4AAE-A3F6-770244C5DD55}" type="presParOf" srcId="{736411D1-54DC-4419-B4C0-0456DEE7403D}" destId="{7D1375CA-7BA6-4126-A1EC-573006ADF8F9}" srcOrd="1" destOrd="0" presId="urn:microsoft.com/office/officeart/2005/8/layout/architecture"/>
    <dgm:cxn modelId="{3385D044-4BFB-4289-B426-19B6A59945AD}" type="presParOf" srcId="{736411D1-54DC-4419-B4C0-0456DEE7403D}" destId="{EB1A46AF-4B15-4020-AEAC-995D965B7A52}" srcOrd="2" destOrd="0" presId="urn:microsoft.com/office/officeart/2005/8/layout/architecture"/>
    <dgm:cxn modelId="{9FE62CF9-711A-4CFA-9376-70733DE55860}" type="presParOf" srcId="{EB1A46AF-4B15-4020-AEAC-995D965B7A52}" destId="{40DB119F-CD48-4C1E-BE7F-26F82ECCB0A5}" srcOrd="0" destOrd="0" presId="urn:microsoft.com/office/officeart/2005/8/layout/architecture"/>
    <dgm:cxn modelId="{22405C32-7C3E-4D80-A671-CB637E24B999}" type="presParOf" srcId="{40DB119F-CD48-4C1E-BE7F-26F82ECCB0A5}" destId="{3CDA206D-318D-4F2B-8D6B-6D34603CF93A}" srcOrd="0" destOrd="0" presId="urn:microsoft.com/office/officeart/2005/8/layout/architecture"/>
    <dgm:cxn modelId="{4FF16E68-2383-4E51-9724-CFDF2FDCC4B6}" type="presParOf" srcId="{40DB119F-CD48-4C1E-BE7F-26F82ECCB0A5}" destId="{DB7E1E1E-1DC8-4393-BDF4-CEC9A0BF0E3E}" srcOrd="1" destOrd="0" presId="urn:microsoft.com/office/officeart/2005/8/layout/architecture"/>
    <dgm:cxn modelId="{5C4D8F44-2501-4750-B24C-502944F6E881}" type="presParOf" srcId="{EB1A46AF-4B15-4020-AEAC-995D965B7A52}" destId="{3882E4B7-BF57-4B40-83C5-A0DFAEE06B12}" srcOrd="1" destOrd="0" presId="urn:microsoft.com/office/officeart/2005/8/layout/architecture"/>
    <dgm:cxn modelId="{974ABBE2-1E43-43BE-8F92-B4D1A667D72C}" type="presParOf" srcId="{EB1A46AF-4B15-4020-AEAC-995D965B7A52}" destId="{E68BA235-9DAE-4E18-A184-57657CF53ADF}" srcOrd="2" destOrd="0" presId="urn:microsoft.com/office/officeart/2005/8/layout/architecture"/>
    <dgm:cxn modelId="{431890C9-B701-4371-9290-A2FDB1348E36}" type="presParOf" srcId="{E68BA235-9DAE-4E18-A184-57657CF53ADF}" destId="{2ABE8670-F017-41D1-98D9-4D8876339D98}" srcOrd="0" destOrd="0" presId="urn:microsoft.com/office/officeart/2005/8/layout/architecture"/>
    <dgm:cxn modelId="{5062BD4D-B741-4BC4-8CB2-FA47522220E7}" type="presParOf" srcId="{E68BA235-9DAE-4E18-A184-57657CF53ADF}" destId="{13A2295E-B923-4852-9644-3461035832C9}" srcOrd="1" destOrd="0" presId="urn:microsoft.com/office/officeart/2005/8/layout/architecture"/>
    <dgm:cxn modelId="{A99EADD1-3ED1-4711-9DB7-64293D8E7101}" type="presParOf" srcId="{19270E66-9C8E-429B-B455-056ACC88BE17}" destId="{EFBE2F0A-6DAB-42CC-99A4-0830AA7106C5}" srcOrd="1" destOrd="0" presId="urn:microsoft.com/office/officeart/2005/8/layout/architecture"/>
    <dgm:cxn modelId="{E9B32042-E465-498E-ADA5-5A3D288CC7C5}" type="presParOf" srcId="{19270E66-9C8E-429B-B455-056ACC88BE17}" destId="{13EFE837-98C5-481C-BEE4-DF8AAD5F65E7}" srcOrd="2" destOrd="0" presId="urn:microsoft.com/office/officeart/2005/8/layout/architecture"/>
    <dgm:cxn modelId="{905AD71A-2258-4D43-B0A4-49E33AF63CEF}" type="presParOf" srcId="{13EFE837-98C5-481C-BEE4-DF8AAD5F65E7}" destId="{4D673C03-5B46-4774-ACCF-C9563AAB918C}" srcOrd="0" destOrd="0" presId="urn:microsoft.com/office/officeart/2005/8/layout/architecture"/>
    <dgm:cxn modelId="{2FA09402-9E27-49A8-8864-7907BDAF72D9}" type="presParOf" srcId="{13EFE837-98C5-481C-BEE4-DF8AAD5F65E7}" destId="{73BA64C6-3EAE-4849-905A-B86158CA047C}" srcOrd="1" destOrd="0" presId="urn:microsoft.com/office/officeart/2005/8/layout/architecture"/>
    <dgm:cxn modelId="{A4D04C26-D279-4A31-AD34-C7F5CC3C0B15}" type="presParOf" srcId="{13EFE837-98C5-481C-BEE4-DF8AAD5F65E7}" destId="{0E1C7750-6D03-4F08-8397-AC07D289910F}" srcOrd="2" destOrd="0" presId="urn:microsoft.com/office/officeart/2005/8/layout/architecture"/>
    <dgm:cxn modelId="{C2A4BB6A-EFCD-4D33-8541-7BAA4360C99F}" type="presParOf" srcId="{0E1C7750-6D03-4F08-8397-AC07D289910F}" destId="{B6C74751-31B5-4BAB-9A08-6F79D3693189}" srcOrd="0" destOrd="0" presId="urn:microsoft.com/office/officeart/2005/8/layout/architecture"/>
    <dgm:cxn modelId="{F6478B6B-D75E-4E6E-9F0B-E9BC21DFB8A8}" type="presParOf" srcId="{B6C74751-31B5-4BAB-9A08-6F79D3693189}" destId="{EA252A0F-2F98-456A-9BB2-A623AB007A9D}" srcOrd="0" destOrd="0" presId="urn:microsoft.com/office/officeart/2005/8/layout/architecture"/>
    <dgm:cxn modelId="{FF43ECCE-7576-4E57-B876-3344978B9940}" type="presParOf" srcId="{B6C74751-31B5-4BAB-9A08-6F79D3693189}" destId="{84152CA6-992F-4C5B-8670-61F3AEFE1C48}" srcOrd="1" destOrd="0" presId="urn:microsoft.com/office/officeart/2005/8/layout/architecture"/>
    <dgm:cxn modelId="{E1D50FAA-220E-4009-8441-673247076092}" type="presParOf" srcId="{0E1C7750-6D03-4F08-8397-AC07D289910F}" destId="{ADAF2A26-AD00-48C2-8633-04BCB7089B63}" srcOrd="1" destOrd="0" presId="urn:microsoft.com/office/officeart/2005/8/layout/architecture"/>
    <dgm:cxn modelId="{CFDE0990-D372-4417-A4C4-8065C35553B5}" type="presParOf" srcId="{0E1C7750-6D03-4F08-8397-AC07D289910F}" destId="{C0488A26-0395-4B56-AC1E-CCDEA590A618}" srcOrd="2" destOrd="0" presId="urn:microsoft.com/office/officeart/2005/8/layout/architecture"/>
    <dgm:cxn modelId="{712AC1A6-5595-4261-B8EB-F85D1333C768}" type="presParOf" srcId="{C0488A26-0395-4B56-AC1E-CCDEA590A618}" destId="{79F3542E-7295-4679-B9F3-1D6092AA9E88}" srcOrd="0" destOrd="0" presId="urn:microsoft.com/office/officeart/2005/8/layout/architecture"/>
    <dgm:cxn modelId="{632D79AA-7A35-402A-A6AB-943BBF3B40E7}" type="presParOf" srcId="{C0488A26-0395-4B56-AC1E-CCDEA590A618}" destId="{6F4E6387-287B-4BDF-9E56-4CD064A20F2B}" srcOrd="1" destOrd="0" presId="urn:microsoft.com/office/officeart/2005/8/layout/architectur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E32CF25-CA6B-48D9-8A9E-6C8DD07F690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098EBF38-A7C0-4AF3-8489-D0FE0FA090D3}">
      <dgm:prSet phldrT="[Text]"/>
      <dgm:spPr/>
      <dgm:t>
        <a:bodyPr/>
        <a:lstStyle/>
        <a:p>
          <a:r>
            <a:rPr lang="en-US" dirty="0"/>
            <a:t>Data - Rights to use and retain</a:t>
          </a:r>
        </a:p>
      </dgm:t>
    </dgm:pt>
    <dgm:pt modelId="{77CA39B4-61C2-4DF5-BF58-7A39A4D0462E}" type="parTrans" cxnId="{9CBCFCF1-13BE-4D7F-B76E-9634D3F5C9C1}">
      <dgm:prSet/>
      <dgm:spPr/>
      <dgm:t>
        <a:bodyPr/>
        <a:lstStyle/>
        <a:p>
          <a:endParaRPr lang="en-US"/>
        </a:p>
      </dgm:t>
    </dgm:pt>
    <dgm:pt modelId="{175D6BA4-8A16-4A48-983D-E200C221028F}" type="sibTrans" cxnId="{9CBCFCF1-13BE-4D7F-B76E-9634D3F5C9C1}">
      <dgm:prSet/>
      <dgm:spPr/>
      <dgm:t>
        <a:bodyPr/>
        <a:lstStyle/>
        <a:p>
          <a:endParaRPr lang="en-US"/>
        </a:p>
      </dgm:t>
    </dgm:pt>
    <dgm:pt modelId="{F7E38F2A-164C-4E5D-B2C7-28DEE4E1751A}">
      <dgm:prSet phldrT="[Text]"/>
      <dgm:spPr/>
      <dgm:t>
        <a:bodyPr/>
        <a:lstStyle/>
        <a:p>
          <a:r>
            <a:rPr lang="en-US" dirty="0"/>
            <a:t>Customer data vs. generated data</a:t>
          </a:r>
        </a:p>
      </dgm:t>
    </dgm:pt>
    <dgm:pt modelId="{DA0532D1-415E-433A-827E-EDA446EFAAF1}" type="parTrans" cxnId="{E3BB6F74-CFDF-4715-AC92-64B43F3FAED4}">
      <dgm:prSet/>
      <dgm:spPr/>
      <dgm:t>
        <a:bodyPr/>
        <a:lstStyle/>
        <a:p>
          <a:endParaRPr lang="en-US"/>
        </a:p>
      </dgm:t>
    </dgm:pt>
    <dgm:pt modelId="{9E3C7CD1-3CEF-456F-BE85-5AA0462A021E}" type="sibTrans" cxnId="{E3BB6F74-CFDF-4715-AC92-64B43F3FAED4}">
      <dgm:prSet/>
      <dgm:spPr/>
      <dgm:t>
        <a:bodyPr/>
        <a:lstStyle/>
        <a:p>
          <a:endParaRPr lang="en-US"/>
        </a:p>
      </dgm:t>
    </dgm:pt>
    <dgm:pt modelId="{53A0826B-A7FE-4BFE-B8AC-F2C3258D458D}">
      <dgm:prSet phldrT="[Text]"/>
      <dgm:spPr/>
      <dgm:t>
        <a:bodyPr/>
        <a:lstStyle/>
        <a:p>
          <a:r>
            <a:rPr lang="en-US" dirty="0"/>
            <a:t>Flowing through terms </a:t>
          </a:r>
        </a:p>
      </dgm:t>
    </dgm:pt>
    <dgm:pt modelId="{6407FFB7-3B18-4681-9E4F-3EC8D45CDDA2}" type="parTrans" cxnId="{CB6CC49F-25BE-45AC-902A-2C0ED1EF65B1}">
      <dgm:prSet/>
      <dgm:spPr/>
      <dgm:t>
        <a:bodyPr/>
        <a:lstStyle/>
        <a:p>
          <a:endParaRPr lang="en-US"/>
        </a:p>
      </dgm:t>
    </dgm:pt>
    <dgm:pt modelId="{39FAD146-9A3B-4636-942D-AAF3834AA370}" type="sibTrans" cxnId="{CB6CC49F-25BE-45AC-902A-2C0ED1EF65B1}">
      <dgm:prSet/>
      <dgm:spPr/>
      <dgm:t>
        <a:bodyPr/>
        <a:lstStyle/>
        <a:p>
          <a:endParaRPr lang="en-US"/>
        </a:p>
      </dgm:t>
    </dgm:pt>
    <dgm:pt modelId="{2500ED89-9483-4345-AC67-EC59BD0EA32D}">
      <dgm:prSet phldrT="[Text]"/>
      <dgm:spPr/>
      <dgm:t>
        <a:bodyPr/>
        <a:lstStyle/>
        <a:p>
          <a:r>
            <a:rPr lang="en-US" dirty="0"/>
            <a:t>Limiting liability vis-à-vis end users</a:t>
          </a:r>
        </a:p>
      </dgm:t>
    </dgm:pt>
    <dgm:pt modelId="{89C7C3DC-530D-4DFF-9078-2DCBE6BB562B}" type="parTrans" cxnId="{04A2FD7B-5788-41CD-9D2F-4B7B431255EC}">
      <dgm:prSet/>
      <dgm:spPr/>
      <dgm:t>
        <a:bodyPr/>
        <a:lstStyle/>
        <a:p>
          <a:endParaRPr lang="en-US"/>
        </a:p>
      </dgm:t>
    </dgm:pt>
    <dgm:pt modelId="{F537B4AA-845B-4A0F-B7BA-1667B66AB91B}" type="sibTrans" cxnId="{04A2FD7B-5788-41CD-9D2F-4B7B431255EC}">
      <dgm:prSet/>
      <dgm:spPr/>
      <dgm:t>
        <a:bodyPr/>
        <a:lstStyle/>
        <a:p>
          <a:endParaRPr lang="en-US"/>
        </a:p>
      </dgm:t>
    </dgm:pt>
    <dgm:pt modelId="{FBB88C88-9DE0-4809-861B-C031A617D9EF}">
      <dgm:prSet phldrT="[Text]"/>
      <dgm:spPr/>
      <dgm:t>
        <a:bodyPr/>
        <a:lstStyle/>
        <a:p>
          <a:r>
            <a:rPr lang="en-US" dirty="0"/>
            <a:t>Describing the Service</a:t>
          </a:r>
        </a:p>
      </dgm:t>
    </dgm:pt>
    <dgm:pt modelId="{BBD32431-491D-4FF3-AF56-F5E4416CC9CA}" type="parTrans" cxnId="{9C2EF028-C4CE-4103-8916-220271E2C840}">
      <dgm:prSet/>
      <dgm:spPr/>
      <dgm:t>
        <a:bodyPr/>
        <a:lstStyle/>
        <a:p>
          <a:endParaRPr lang="en-US"/>
        </a:p>
      </dgm:t>
    </dgm:pt>
    <dgm:pt modelId="{BD6FF54F-ADE9-4DEA-A3BC-661F879FB792}" type="sibTrans" cxnId="{9C2EF028-C4CE-4103-8916-220271E2C840}">
      <dgm:prSet/>
      <dgm:spPr/>
      <dgm:t>
        <a:bodyPr/>
        <a:lstStyle/>
        <a:p>
          <a:endParaRPr lang="en-US"/>
        </a:p>
      </dgm:t>
    </dgm:pt>
    <dgm:pt modelId="{2931363A-DE61-4A42-AA13-909A2EFE16E8}">
      <dgm:prSet phldrT="[Text]"/>
      <dgm:spPr/>
      <dgm:t>
        <a:bodyPr/>
        <a:lstStyle/>
        <a:p>
          <a:r>
            <a:rPr lang="en-US" dirty="0"/>
            <a:t>What’s in vs. what’s out</a:t>
          </a:r>
        </a:p>
      </dgm:t>
    </dgm:pt>
    <dgm:pt modelId="{A80A27A9-40D6-43E6-A4DA-4216DC64E67C}" type="parTrans" cxnId="{813FF33A-66AA-4FAB-9990-88B808278DA4}">
      <dgm:prSet/>
      <dgm:spPr/>
      <dgm:t>
        <a:bodyPr/>
        <a:lstStyle/>
        <a:p>
          <a:endParaRPr lang="en-US"/>
        </a:p>
      </dgm:t>
    </dgm:pt>
    <dgm:pt modelId="{16A95531-BE23-43F2-A6E2-6583A42FD79A}" type="sibTrans" cxnId="{813FF33A-66AA-4FAB-9990-88B808278DA4}">
      <dgm:prSet/>
      <dgm:spPr/>
      <dgm:t>
        <a:bodyPr/>
        <a:lstStyle/>
        <a:p>
          <a:endParaRPr lang="en-US"/>
        </a:p>
      </dgm:t>
    </dgm:pt>
    <dgm:pt modelId="{92A43453-4158-49F2-BA2D-40F1F748EB81}">
      <dgm:prSet phldrT="[Text]"/>
      <dgm:spPr/>
      <dgm:t>
        <a:bodyPr/>
        <a:lstStyle/>
        <a:p>
          <a:r>
            <a:rPr lang="en-US" dirty="0"/>
            <a:t>SLA and Support Levels</a:t>
          </a:r>
        </a:p>
      </dgm:t>
    </dgm:pt>
    <dgm:pt modelId="{5F009742-7CC7-4A23-8E90-35F335B95F6F}" type="parTrans" cxnId="{64F682A4-6425-4839-80E9-F94B6C82A9A5}">
      <dgm:prSet/>
      <dgm:spPr/>
      <dgm:t>
        <a:bodyPr/>
        <a:lstStyle/>
        <a:p>
          <a:endParaRPr lang="en-US"/>
        </a:p>
      </dgm:t>
    </dgm:pt>
    <dgm:pt modelId="{EC6D094D-D8AB-41D2-A4E8-1102668FE1D9}" type="sibTrans" cxnId="{64F682A4-6425-4839-80E9-F94B6C82A9A5}">
      <dgm:prSet/>
      <dgm:spPr/>
      <dgm:t>
        <a:bodyPr/>
        <a:lstStyle/>
        <a:p>
          <a:endParaRPr lang="en-US"/>
        </a:p>
      </dgm:t>
    </dgm:pt>
    <dgm:pt modelId="{C5B126AB-CB78-4884-BE0B-8CD5FB773A2E}">
      <dgm:prSet phldrT="[Text]"/>
      <dgm:spPr/>
      <dgm:t>
        <a:bodyPr/>
        <a:lstStyle/>
        <a:p>
          <a:r>
            <a:rPr lang="en-US" dirty="0"/>
            <a:t>Accommodating changes as service evolves</a:t>
          </a:r>
        </a:p>
      </dgm:t>
    </dgm:pt>
    <dgm:pt modelId="{D3856B63-EA6A-459E-813D-85583622A8EB}" type="parTrans" cxnId="{28EB1DC8-2246-48C5-B72D-2535346B872B}">
      <dgm:prSet/>
      <dgm:spPr/>
      <dgm:t>
        <a:bodyPr/>
        <a:lstStyle/>
        <a:p>
          <a:endParaRPr lang="en-US"/>
        </a:p>
      </dgm:t>
    </dgm:pt>
    <dgm:pt modelId="{D48BF8C4-1290-41A4-8830-9213C7A33660}" type="sibTrans" cxnId="{28EB1DC8-2246-48C5-B72D-2535346B872B}">
      <dgm:prSet/>
      <dgm:spPr/>
      <dgm:t>
        <a:bodyPr/>
        <a:lstStyle/>
        <a:p>
          <a:endParaRPr lang="en-US"/>
        </a:p>
      </dgm:t>
    </dgm:pt>
    <dgm:pt modelId="{E13B284C-F612-4F0F-A865-9732367BFE84}">
      <dgm:prSet phldrT="[Text]"/>
      <dgm:spPr/>
      <dgm:t>
        <a:bodyPr/>
        <a:lstStyle/>
        <a:p>
          <a:r>
            <a:rPr lang="en-US" dirty="0"/>
            <a:t>De-identified data</a:t>
          </a:r>
        </a:p>
      </dgm:t>
    </dgm:pt>
    <dgm:pt modelId="{B99F0CD3-871B-47BC-87FA-2F5A4924050F}" type="parTrans" cxnId="{D3572908-DA61-4E6A-A375-3AEFA67B30B2}">
      <dgm:prSet/>
      <dgm:spPr/>
      <dgm:t>
        <a:bodyPr/>
        <a:lstStyle/>
        <a:p>
          <a:endParaRPr lang="en-US"/>
        </a:p>
      </dgm:t>
    </dgm:pt>
    <dgm:pt modelId="{2563AA7A-3328-4F16-A4DF-9E112ED1A2EA}" type="sibTrans" cxnId="{D3572908-DA61-4E6A-A375-3AEFA67B30B2}">
      <dgm:prSet/>
      <dgm:spPr/>
      <dgm:t>
        <a:bodyPr/>
        <a:lstStyle/>
        <a:p>
          <a:endParaRPr lang="en-US"/>
        </a:p>
      </dgm:t>
    </dgm:pt>
    <dgm:pt modelId="{5125AFF4-6059-48EA-80B9-D6C85ED41B90}">
      <dgm:prSet phldrT="[Text]"/>
      <dgm:spPr/>
      <dgm:t>
        <a:bodyPr/>
        <a:lstStyle/>
        <a:p>
          <a:r>
            <a:rPr lang="en-US" dirty="0"/>
            <a:t>Terms from third party software vendors and service providers</a:t>
          </a:r>
        </a:p>
      </dgm:t>
    </dgm:pt>
    <dgm:pt modelId="{987EED82-C872-4565-B557-41A6F1B3EE61}" type="parTrans" cxnId="{B30535A7-1E31-4F4A-890F-62A9F5094EAD}">
      <dgm:prSet/>
      <dgm:spPr/>
      <dgm:t>
        <a:bodyPr/>
        <a:lstStyle/>
        <a:p>
          <a:endParaRPr lang="en-US"/>
        </a:p>
      </dgm:t>
    </dgm:pt>
    <dgm:pt modelId="{6C8B8E7F-EA0E-428A-AE00-3B6A56EA4E38}" type="sibTrans" cxnId="{B30535A7-1E31-4F4A-890F-62A9F5094EAD}">
      <dgm:prSet/>
      <dgm:spPr/>
      <dgm:t>
        <a:bodyPr/>
        <a:lstStyle/>
        <a:p>
          <a:endParaRPr lang="en-US"/>
        </a:p>
      </dgm:t>
    </dgm:pt>
    <dgm:pt modelId="{0D635F32-9735-4B3B-9DF5-E82E8D671544}">
      <dgm:prSet/>
      <dgm:spPr/>
      <dgm:t>
        <a:bodyPr/>
        <a:lstStyle/>
        <a:p>
          <a:r>
            <a:rPr lang="en-US" dirty="0"/>
            <a:t>Set expectations</a:t>
          </a:r>
        </a:p>
      </dgm:t>
    </dgm:pt>
    <dgm:pt modelId="{7DA86569-B369-4780-A900-C94DC1843237}" type="parTrans" cxnId="{90DB53A1-78C6-45FB-B471-13F7C6DDFF55}">
      <dgm:prSet/>
      <dgm:spPr/>
      <dgm:t>
        <a:bodyPr/>
        <a:lstStyle/>
        <a:p>
          <a:endParaRPr lang="en-US"/>
        </a:p>
      </dgm:t>
    </dgm:pt>
    <dgm:pt modelId="{9700DE95-71F7-4FE5-B2AC-95B72E0D627B}" type="sibTrans" cxnId="{90DB53A1-78C6-45FB-B471-13F7C6DDFF55}">
      <dgm:prSet/>
      <dgm:spPr/>
      <dgm:t>
        <a:bodyPr/>
        <a:lstStyle/>
        <a:p>
          <a:endParaRPr lang="en-US"/>
        </a:p>
      </dgm:t>
    </dgm:pt>
    <dgm:pt modelId="{78077F2D-1199-41B7-AF1C-BE08379DC83F}">
      <dgm:prSet/>
      <dgm:spPr/>
      <dgm:t>
        <a:bodyPr/>
        <a:lstStyle/>
        <a:p>
          <a:r>
            <a:rPr lang="en-US" dirty="0"/>
            <a:t>Important cost consideration</a:t>
          </a:r>
        </a:p>
      </dgm:t>
    </dgm:pt>
    <dgm:pt modelId="{B8616F0F-4EA3-4BA8-A644-23CAB01E7824}" type="parTrans" cxnId="{DC12FD2B-8FE3-4C95-8B97-682C4712314C}">
      <dgm:prSet/>
      <dgm:spPr/>
      <dgm:t>
        <a:bodyPr/>
        <a:lstStyle/>
        <a:p>
          <a:endParaRPr lang="en-US"/>
        </a:p>
      </dgm:t>
    </dgm:pt>
    <dgm:pt modelId="{2A7560CF-C036-4373-AEC4-E0549406B438}" type="sibTrans" cxnId="{DC12FD2B-8FE3-4C95-8B97-682C4712314C}">
      <dgm:prSet/>
      <dgm:spPr/>
      <dgm:t>
        <a:bodyPr/>
        <a:lstStyle/>
        <a:p>
          <a:endParaRPr lang="en-US"/>
        </a:p>
      </dgm:t>
    </dgm:pt>
    <dgm:pt modelId="{CFAB15A9-7201-4E74-BEE8-712B125B3DD9}" type="pres">
      <dgm:prSet presAssocID="{1E32CF25-CA6B-48D9-8A9E-6C8DD07F6909}" presName="Name0" presStyleCnt="0">
        <dgm:presLayoutVars>
          <dgm:dir/>
          <dgm:animLvl val="lvl"/>
          <dgm:resizeHandles val="exact"/>
        </dgm:presLayoutVars>
      </dgm:prSet>
      <dgm:spPr/>
      <dgm:t>
        <a:bodyPr/>
        <a:lstStyle/>
        <a:p>
          <a:endParaRPr lang="en-CA"/>
        </a:p>
      </dgm:t>
    </dgm:pt>
    <dgm:pt modelId="{6FCE9651-8AFB-4DFF-AB00-020967EFB1AC}" type="pres">
      <dgm:prSet presAssocID="{098EBF38-A7C0-4AF3-8489-D0FE0FA090D3}" presName="composite" presStyleCnt="0"/>
      <dgm:spPr/>
    </dgm:pt>
    <dgm:pt modelId="{30976BD3-5A2F-4C59-94B6-4DF5657E95D5}" type="pres">
      <dgm:prSet presAssocID="{098EBF38-A7C0-4AF3-8489-D0FE0FA090D3}" presName="parTx" presStyleLbl="alignNode1" presStyleIdx="0" presStyleCnt="4">
        <dgm:presLayoutVars>
          <dgm:chMax val="0"/>
          <dgm:chPref val="0"/>
          <dgm:bulletEnabled val="1"/>
        </dgm:presLayoutVars>
      </dgm:prSet>
      <dgm:spPr/>
      <dgm:t>
        <a:bodyPr/>
        <a:lstStyle/>
        <a:p>
          <a:endParaRPr lang="en-CA"/>
        </a:p>
      </dgm:t>
    </dgm:pt>
    <dgm:pt modelId="{4BDB6102-A6AE-47E9-9FB2-1B50F91658F7}" type="pres">
      <dgm:prSet presAssocID="{098EBF38-A7C0-4AF3-8489-D0FE0FA090D3}" presName="desTx" presStyleLbl="alignAccFollowNode1" presStyleIdx="0" presStyleCnt="4">
        <dgm:presLayoutVars>
          <dgm:bulletEnabled val="1"/>
        </dgm:presLayoutVars>
      </dgm:prSet>
      <dgm:spPr/>
      <dgm:t>
        <a:bodyPr/>
        <a:lstStyle/>
        <a:p>
          <a:endParaRPr lang="en-CA"/>
        </a:p>
      </dgm:t>
    </dgm:pt>
    <dgm:pt modelId="{D873BBF3-8723-4150-9589-54CAFCF8BA8C}" type="pres">
      <dgm:prSet presAssocID="{175D6BA4-8A16-4A48-983D-E200C221028F}" presName="space" presStyleCnt="0"/>
      <dgm:spPr/>
    </dgm:pt>
    <dgm:pt modelId="{E1331774-1CA2-4F08-94FE-8B80CDF54BD4}" type="pres">
      <dgm:prSet presAssocID="{53A0826B-A7FE-4BFE-B8AC-F2C3258D458D}" presName="composite" presStyleCnt="0"/>
      <dgm:spPr/>
    </dgm:pt>
    <dgm:pt modelId="{1313EAB5-C8FC-4844-89B0-E88F84154789}" type="pres">
      <dgm:prSet presAssocID="{53A0826B-A7FE-4BFE-B8AC-F2C3258D458D}" presName="parTx" presStyleLbl="alignNode1" presStyleIdx="1" presStyleCnt="4">
        <dgm:presLayoutVars>
          <dgm:chMax val="0"/>
          <dgm:chPref val="0"/>
          <dgm:bulletEnabled val="1"/>
        </dgm:presLayoutVars>
      </dgm:prSet>
      <dgm:spPr/>
      <dgm:t>
        <a:bodyPr/>
        <a:lstStyle/>
        <a:p>
          <a:endParaRPr lang="en-CA"/>
        </a:p>
      </dgm:t>
    </dgm:pt>
    <dgm:pt modelId="{A24D187D-A670-4F01-B507-08EDFDEAE70B}" type="pres">
      <dgm:prSet presAssocID="{53A0826B-A7FE-4BFE-B8AC-F2C3258D458D}" presName="desTx" presStyleLbl="alignAccFollowNode1" presStyleIdx="1" presStyleCnt="4">
        <dgm:presLayoutVars>
          <dgm:bulletEnabled val="1"/>
        </dgm:presLayoutVars>
      </dgm:prSet>
      <dgm:spPr/>
      <dgm:t>
        <a:bodyPr/>
        <a:lstStyle/>
        <a:p>
          <a:endParaRPr lang="en-CA"/>
        </a:p>
      </dgm:t>
    </dgm:pt>
    <dgm:pt modelId="{2FF1BACF-F010-4FB3-91E1-98D0F8BB0528}" type="pres">
      <dgm:prSet presAssocID="{39FAD146-9A3B-4636-942D-AAF3834AA370}" presName="space" presStyleCnt="0"/>
      <dgm:spPr/>
    </dgm:pt>
    <dgm:pt modelId="{18A30ACD-46D8-4BCE-A35D-0DB922C5B2CF}" type="pres">
      <dgm:prSet presAssocID="{FBB88C88-9DE0-4809-861B-C031A617D9EF}" presName="composite" presStyleCnt="0"/>
      <dgm:spPr/>
    </dgm:pt>
    <dgm:pt modelId="{BB69788B-1242-4365-8251-203B71867DB9}" type="pres">
      <dgm:prSet presAssocID="{FBB88C88-9DE0-4809-861B-C031A617D9EF}" presName="parTx" presStyleLbl="alignNode1" presStyleIdx="2" presStyleCnt="4">
        <dgm:presLayoutVars>
          <dgm:chMax val="0"/>
          <dgm:chPref val="0"/>
          <dgm:bulletEnabled val="1"/>
        </dgm:presLayoutVars>
      </dgm:prSet>
      <dgm:spPr/>
      <dgm:t>
        <a:bodyPr/>
        <a:lstStyle/>
        <a:p>
          <a:endParaRPr lang="en-CA"/>
        </a:p>
      </dgm:t>
    </dgm:pt>
    <dgm:pt modelId="{10AE14D9-8DD5-4739-9BEE-062437DE2AF2}" type="pres">
      <dgm:prSet presAssocID="{FBB88C88-9DE0-4809-861B-C031A617D9EF}" presName="desTx" presStyleLbl="alignAccFollowNode1" presStyleIdx="2" presStyleCnt="4">
        <dgm:presLayoutVars>
          <dgm:bulletEnabled val="1"/>
        </dgm:presLayoutVars>
      </dgm:prSet>
      <dgm:spPr/>
      <dgm:t>
        <a:bodyPr/>
        <a:lstStyle/>
        <a:p>
          <a:endParaRPr lang="en-CA"/>
        </a:p>
      </dgm:t>
    </dgm:pt>
    <dgm:pt modelId="{1E6CBF10-9D27-462B-9880-2D882764C705}" type="pres">
      <dgm:prSet presAssocID="{BD6FF54F-ADE9-4DEA-A3BC-661F879FB792}" presName="space" presStyleCnt="0"/>
      <dgm:spPr/>
    </dgm:pt>
    <dgm:pt modelId="{5783E3DC-9272-4723-B6DC-C03A7FAA5E3F}" type="pres">
      <dgm:prSet presAssocID="{92A43453-4158-49F2-BA2D-40F1F748EB81}" presName="composite" presStyleCnt="0"/>
      <dgm:spPr/>
    </dgm:pt>
    <dgm:pt modelId="{2F3E4D10-3BAB-46CC-AB51-91C4F32CCBD1}" type="pres">
      <dgm:prSet presAssocID="{92A43453-4158-49F2-BA2D-40F1F748EB81}" presName="parTx" presStyleLbl="alignNode1" presStyleIdx="3" presStyleCnt="4">
        <dgm:presLayoutVars>
          <dgm:chMax val="0"/>
          <dgm:chPref val="0"/>
          <dgm:bulletEnabled val="1"/>
        </dgm:presLayoutVars>
      </dgm:prSet>
      <dgm:spPr/>
      <dgm:t>
        <a:bodyPr/>
        <a:lstStyle/>
        <a:p>
          <a:endParaRPr lang="en-CA"/>
        </a:p>
      </dgm:t>
    </dgm:pt>
    <dgm:pt modelId="{7A37B9EE-7163-48AC-A583-5D90D70E8428}" type="pres">
      <dgm:prSet presAssocID="{92A43453-4158-49F2-BA2D-40F1F748EB81}" presName="desTx" presStyleLbl="alignAccFollowNode1" presStyleIdx="3" presStyleCnt="4">
        <dgm:presLayoutVars>
          <dgm:bulletEnabled val="1"/>
        </dgm:presLayoutVars>
      </dgm:prSet>
      <dgm:spPr/>
      <dgm:t>
        <a:bodyPr/>
        <a:lstStyle/>
        <a:p>
          <a:endParaRPr lang="en-CA"/>
        </a:p>
      </dgm:t>
    </dgm:pt>
  </dgm:ptLst>
  <dgm:cxnLst>
    <dgm:cxn modelId="{9C2EF028-C4CE-4103-8916-220271E2C840}" srcId="{1E32CF25-CA6B-48D9-8A9E-6C8DD07F6909}" destId="{FBB88C88-9DE0-4809-861B-C031A617D9EF}" srcOrd="2" destOrd="0" parTransId="{BBD32431-491D-4FF3-AF56-F5E4416CC9CA}" sibTransId="{BD6FF54F-ADE9-4DEA-A3BC-661F879FB792}"/>
    <dgm:cxn modelId="{64F682A4-6425-4839-80E9-F94B6C82A9A5}" srcId="{1E32CF25-CA6B-48D9-8A9E-6C8DD07F6909}" destId="{92A43453-4158-49F2-BA2D-40F1F748EB81}" srcOrd="3" destOrd="0" parTransId="{5F009742-7CC7-4A23-8E90-35F335B95F6F}" sibTransId="{EC6D094D-D8AB-41D2-A4E8-1102668FE1D9}"/>
    <dgm:cxn modelId="{D3572908-DA61-4E6A-A375-3AEFA67B30B2}" srcId="{098EBF38-A7C0-4AF3-8489-D0FE0FA090D3}" destId="{E13B284C-F612-4F0F-A865-9732367BFE84}" srcOrd="1" destOrd="0" parTransId="{B99F0CD3-871B-47BC-87FA-2F5A4924050F}" sibTransId="{2563AA7A-3328-4F16-A4DF-9E112ED1A2EA}"/>
    <dgm:cxn modelId="{D41AEA58-69BB-4320-A265-FA57BAD2E2E7}" type="presOf" srcId="{78077F2D-1199-41B7-AF1C-BE08379DC83F}" destId="{7A37B9EE-7163-48AC-A583-5D90D70E8428}" srcOrd="0" destOrd="1" presId="urn:microsoft.com/office/officeart/2005/8/layout/hList1"/>
    <dgm:cxn modelId="{192775C8-9067-49E3-B7F9-E612E00907B4}" type="presOf" srcId="{2500ED89-9483-4345-AC67-EC59BD0EA32D}" destId="{A24D187D-A670-4F01-B507-08EDFDEAE70B}" srcOrd="0" destOrd="1" presId="urn:microsoft.com/office/officeart/2005/8/layout/hList1"/>
    <dgm:cxn modelId="{89B16B8E-3B1B-42DC-8001-BD1D3F6963C5}" type="presOf" srcId="{92A43453-4158-49F2-BA2D-40F1F748EB81}" destId="{2F3E4D10-3BAB-46CC-AB51-91C4F32CCBD1}" srcOrd="0" destOrd="0" presId="urn:microsoft.com/office/officeart/2005/8/layout/hList1"/>
    <dgm:cxn modelId="{9CBCFCF1-13BE-4D7F-B76E-9634D3F5C9C1}" srcId="{1E32CF25-CA6B-48D9-8A9E-6C8DD07F6909}" destId="{098EBF38-A7C0-4AF3-8489-D0FE0FA090D3}" srcOrd="0" destOrd="0" parTransId="{77CA39B4-61C2-4DF5-BF58-7A39A4D0462E}" sibTransId="{175D6BA4-8A16-4A48-983D-E200C221028F}"/>
    <dgm:cxn modelId="{A5D56D0E-68AD-4012-9E48-775E0412A722}" type="presOf" srcId="{F7E38F2A-164C-4E5D-B2C7-28DEE4E1751A}" destId="{4BDB6102-A6AE-47E9-9FB2-1B50F91658F7}" srcOrd="0" destOrd="0" presId="urn:microsoft.com/office/officeart/2005/8/layout/hList1"/>
    <dgm:cxn modelId="{A9DF537E-52EC-45D9-8636-69D3ECA3D0D1}" type="presOf" srcId="{098EBF38-A7C0-4AF3-8489-D0FE0FA090D3}" destId="{30976BD3-5A2F-4C59-94B6-4DF5657E95D5}" srcOrd="0" destOrd="0" presId="urn:microsoft.com/office/officeart/2005/8/layout/hList1"/>
    <dgm:cxn modelId="{04A2FD7B-5788-41CD-9D2F-4B7B431255EC}" srcId="{53A0826B-A7FE-4BFE-B8AC-F2C3258D458D}" destId="{2500ED89-9483-4345-AC67-EC59BD0EA32D}" srcOrd="1" destOrd="0" parTransId="{89C7C3DC-530D-4DFF-9078-2DCBE6BB562B}" sibTransId="{F537B4AA-845B-4A0F-B7BA-1667B66AB91B}"/>
    <dgm:cxn modelId="{20BA8286-0FB6-4C40-B0C9-09A4F363ADAC}" type="presOf" srcId="{5125AFF4-6059-48EA-80B9-D6C85ED41B90}" destId="{A24D187D-A670-4F01-B507-08EDFDEAE70B}" srcOrd="0" destOrd="0" presId="urn:microsoft.com/office/officeart/2005/8/layout/hList1"/>
    <dgm:cxn modelId="{0B63476F-0733-45EE-88B2-06EDD2695E05}" type="presOf" srcId="{FBB88C88-9DE0-4809-861B-C031A617D9EF}" destId="{BB69788B-1242-4365-8251-203B71867DB9}" srcOrd="0" destOrd="0" presId="urn:microsoft.com/office/officeart/2005/8/layout/hList1"/>
    <dgm:cxn modelId="{90DB53A1-78C6-45FB-B471-13F7C6DDFF55}" srcId="{92A43453-4158-49F2-BA2D-40F1F748EB81}" destId="{0D635F32-9735-4B3B-9DF5-E82E8D671544}" srcOrd="0" destOrd="0" parTransId="{7DA86569-B369-4780-A900-C94DC1843237}" sibTransId="{9700DE95-71F7-4FE5-B2AC-95B72E0D627B}"/>
    <dgm:cxn modelId="{0035CAFF-23B3-4AFF-86A6-A5A079C20C32}" type="presOf" srcId="{C5B126AB-CB78-4884-BE0B-8CD5FB773A2E}" destId="{10AE14D9-8DD5-4739-9BEE-062437DE2AF2}" srcOrd="0" destOrd="1" presId="urn:microsoft.com/office/officeart/2005/8/layout/hList1"/>
    <dgm:cxn modelId="{6B81C092-C9D8-4A9C-AEA3-590B36FAAB3D}" type="presOf" srcId="{2931363A-DE61-4A42-AA13-909A2EFE16E8}" destId="{10AE14D9-8DD5-4739-9BEE-062437DE2AF2}" srcOrd="0" destOrd="0" presId="urn:microsoft.com/office/officeart/2005/8/layout/hList1"/>
    <dgm:cxn modelId="{B30535A7-1E31-4F4A-890F-62A9F5094EAD}" srcId="{53A0826B-A7FE-4BFE-B8AC-F2C3258D458D}" destId="{5125AFF4-6059-48EA-80B9-D6C85ED41B90}" srcOrd="0" destOrd="0" parTransId="{987EED82-C872-4565-B557-41A6F1B3EE61}" sibTransId="{6C8B8E7F-EA0E-428A-AE00-3B6A56EA4E38}"/>
    <dgm:cxn modelId="{F711055F-0FB3-4F7A-939B-B09E0FEC68F3}" type="presOf" srcId="{53A0826B-A7FE-4BFE-B8AC-F2C3258D458D}" destId="{1313EAB5-C8FC-4844-89B0-E88F84154789}" srcOrd="0" destOrd="0" presId="urn:microsoft.com/office/officeart/2005/8/layout/hList1"/>
    <dgm:cxn modelId="{E3BB6F74-CFDF-4715-AC92-64B43F3FAED4}" srcId="{098EBF38-A7C0-4AF3-8489-D0FE0FA090D3}" destId="{F7E38F2A-164C-4E5D-B2C7-28DEE4E1751A}" srcOrd="0" destOrd="0" parTransId="{DA0532D1-415E-433A-827E-EDA446EFAAF1}" sibTransId="{9E3C7CD1-3CEF-456F-BE85-5AA0462A021E}"/>
    <dgm:cxn modelId="{28EB1DC8-2246-48C5-B72D-2535346B872B}" srcId="{FBB88C88-9DE0-4809-861B-C031A617D9EF}" destId="{C5B126AB-CB78-4884-BE0B-8CD5FB773A2E}" srcOrd="1" destOrd="0" parTransId="{D3856B63-EA6A-459E-813D-85583622A8EB}" sibTransId="{D48BF8C4-1290-41A4-8830-9213C7A33660}"/>
    <dgm:cxn modelId="{A11670D2-A190-4820-A222-BC037A929274}" type="presOf" srcId="{0D635F32-9735-4B3B-9DF5-E82E8D671544}" destId="{7A37B9EE-7163-48AC-A583-5D90D70E8428}" srcOrd="0" destOrd="0" presId="urn:microsoft.com/office/officeart/2005/8/layout/hList1"/>
    <dgm:cxn modelId="{7FC13EE7-C85D-4248-A3D0-2BFD226A720A}" type="presOf" srcId="{1E32CF25-CA6B-48D9-8A9E-6C8DD07F6909}" destId="{CFAB15A9-7201-4E74-BEE8-712B125B3DD9}" srcOrd="0" destOrd="0" presId="urn:microsoft.com/office/officeart/2005/8/layout/hList1"/>
    <dgm:cxn modelId="{5A8BE712-50EB-494D-A0D7-CEFCCD3A0CAD}" type="presOf" srcId="{E13B284C-F612-4F0F-A865-9732367BFE84}" destId="{4BDB6102-A6AE-47E9-9FB2-1B50F91658F7}" srcOrd="0" destOrd="1" presId="urn:microsoft.com/office/officeart/2005/8/layout/hList1"/>
    <dgm:cxn modelId="{CB6CC49F-25BE-45AC-902A-2C0ED1EF65B1}" srcId="{1E32CF25-CA6B-48D9-8A9E-6C8DD07F6909}" destId="{53A0826B-A7FE-4BFE-B8AC-F2C3258D458D}" srcOrd="1" destOrd="0" parTransId="{6407FFB7-3B18-4681-9E4F-3EC8D45CDDA2}" sibTransId="{39FAD146-9A3B-4636-942D-AAF3834AA370}"/>
    <dgm:cxn modelId="{813FF33A-66AA-4FAB-9990-88B808278DA4}" srcId="{FBB88C88-9DE0-4809-861B-C031A617D9EF}" destId="{2931363A-DE61-4A42-AA13-909A2EFE16E8}" srcOrd="0" destOrd="0" parTransId="{A80A27A9-40D6-43E6-A4DA-4216DC64E67C}" sibTransId="{16A95531-BE23-43F2-A6E2-6583A42FD79A}"/>
    <dgm:cxn modelId="{DC12FD2B-8FE3-4C95-8B97-682C4712314C}" srcId="{92A43453-4158-49F2-BA2D-40F1F748EB81}" destId="{78077F2D-1199-41B7-AF1C-BE08379DC83F}" srcOrd="1" destOrd="0" parTransId="{B8616F0F-4EA3-4BA8-A644-23CAB01E7824}" sibTransId="{2A7560CF-C036-4373-AEC4-E0549406B438}"/>
    <dgm:cxn modelId="{B7B4C6D1-9DF8-4208-9BFD-BF8D471F95C3}" type="presParOf" srcId="{CFAB15A9-7201-4E74-BEE8-712B125B3DD9}" destId="{6FCE9651-8AFB-4DFF-AB00-020967EFB1AC}" srcOrd="0" destOrd="0" presId="urn:microsoft.com/office/officeart/2005/8/layout/hList1"/>
    <dgm:cxn modelId="{1A43C833-5CD6-4464-8F2A-6CC44CAA931F}" type="presParOf" srcId="{6FCE9651-8AFB-4DFF-AB00-020967EFB1AC}" destId="{30976BD3-5A2F-4C59-94B6-4DF5657E95D5}" srcOrd="0" destOrd="0" presId="urn:microsoft.com/office/officeart/2005/8/layout/hList1"/>
    <dgm:cxn modelId="{31F1B5E9-59C3-40C7-80FE-DB23E5B3D7D8}" type="presParOf" srcId="{6FCE9651-8AFB-4DFF-AB00-020967EFB1AC}" destId="{4BDB6102-A6AE-47E9-9FB2-1B50F91658F7}" srcOrd="1" destOrd="0" presId="urn:microsoft.com/office/officeart/2005/8/layout/hList1"/>
    <dgm:cxn modelId="{67D9C609-9F3A-40CB-A13D-D9C289F2AA57}" type="presParOf" srcId="{CFAB15A9-7201-4E74-BEE8-712B125B3DD9}" destId="{D873BBF3-8723-4150-9589-54CAFCF8BA8C}" srcOrd="1" destOrd="0" presId="urn:microsoft.com/office/officeart/2005/8/layout/hList1"/>
    <dgm:cxn modelId="{A8F9E72D-15AE-4FBF-972A-CC21FA5D4F9D}" type="presParOf" srcId="{CFAB15A9-7201-4E74-BEE8-712B125B3DD9}" destId="{E1331774-1CA2-4F08-94FE-8B80CDF54BD4}" srcOrd="2" destOrd="0" presId="urn:microsoft.com/office/officeart/2005/8/layout/hList1"/>
    <dgm:cxn modelId="{1C40F3E5-3CE0-41CA-AE2D-AE3E6EBBEF6C}" type="presParOf" srcId="{E1331774-1CA2-4F08-94FE-8B80CDF54BD4}" destId="{1313EAB5-C8FC-4844-89B0-E88F84154789}" srcOrd="0" destOrd="0" presId="urn:microsoft.com/office/officeart/2005/8/layout/hList1"/>
    <dgm:cxn modelId="{2EF1E352-ECCB-4AE7-B6E9-246473236CF8}" type="presParOf" srcId="{E1331774-1CA2-4F08-94FE-8B80CDF54BD4}" destId="{A24D187D-A670-4F01-B507-08EDFDEAE70B}" srcOrd="1" destOrd="0" presId="urn:microsoft.com/office/officeart/2005/8/layout/hList1"/>
    <dgm:cxn modelId="{333BAF65-1116-459F-9E96-978A81F4D698}" type="presParOf" srcId="{CFAB15A9-7201-4E74-BEE8-712B125B3DD9}" destId="{2FF1BACF-F010-4FB3-91E1-98D0F8BB0528}" srcOrd="3" destOrd="0" presId="urn:microsoft.com/office/officeart/2005/8/layout/hList1"/>
    <dgm:cxn modelId="{B2DF4D5F-F442-48FA-A5BF-E36E0C6D711D}" type="presParOf" srcId="{CFAB15A9-7201-4E74-BEE8-712B125B3DD9}" destId="{18A30ACD-46D8-4BCE-A35D-0DB922C5B2CF}" srcOrd="4" destOrd="0" presId="urn:microsoft.com/office/officeart/2005/8/layout/hList1"/>
    <dgm:cxn modelId="{2968381D-CD6F-40FB-823A-56FBF2E8D398}" type="presParOf" srcId="{18A30ACD-46D8-4BCE-A35D-0DB922C5B2CF}" destId="{BB69788B-1242-4365-8251-203B71867DB9}" srcOrd="0" destOrd="0" presId="urn:microsoft.com/office/officeart/2005/8/layout/hList1"/>
    <dgm:cxn modelId="{01C51621-F377-428B-B316-1E04B1CB8E5E}" type="presParOf" srcId="{18A30ACD-46D8-4BCE-A35D-0DB922C5B2CF}" destId="{10AE14D9-8DD5-4739-9BEE-062437DE2AF2}" srcOrd="1" destOrd="0" presId="urn:microsoft.com/office/officeart/2005/8/layout/hList1"/>
    <dgm:cxn modelId="{01AFAAE7-8ED8-4773-B851-1FC5998B7E37}" type="presParOf" srcId="{CFAB15A9-7201-4E74-BEE8-712B125B3DD9}" destId="{1E6CBF10-9D27-462B-9880-2D882764C705}" srcOrd="5" destOrd="0" presId="urn:microsoft.com/office/officeart/2005/8/layout/hList1"/>
    <dgm:cxn modelId="{1B9D6563-E9E9-4122-92BD-6C154152CB6D}" type="presParOf" srcId="{CFAB15A9-7201-4E74-BEE8-712B125B3DD9}" destId="{5783E3DC-9272-4723-B6DC-C03A7FAA5E3F}" srcOrd="6" destOrd="0" presId="urn:microsoft.com/office/officeart/2005/8/layout/hList1"/>
    <dgm:cxn modelId="{84574ABD-76A0-40C1-8132-B4A9A2C01B30}" type="presParOf" srcId="{5783E3DC-9272-4723-B6DC-C03A7FAA5E3F}" destId="{2F3E4D10-3BAB-46CC-AB51-91C4F32CCBD1}" srcOrd="0" destOrd="0" presId="urn:microsoft.com/office/officeart/2005/8/layout/hList1"/>
    <dgm:cxn modelId="{6B6092D3-DAFC-4EEC-AA80-63A33E8792D9}" type="presParOf" srcId="{5783E3DC-9272-4723-B6DC-C03A7FAA5E3F}" destId="{7A37B9EE-7163-48AC-A583-5D90D70E842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D786A5-56F6-4937-8E2F-A232314FEEDB}">
      <dsp:nvSpPr>
        <dsp:cNvPr id="0" name=""/>
        <dsp:cNvSpPr/>
      </dsp:nvSpPr>
      <dsp:spPr>
        <a:xfrm>
          <a:off x="2758" y="2196124"/>
          <a:ext cx="7468432" cy="9694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en-US" sz="4300" kern="1200" dirty="0"/>
            <a:t>Bargaining Power</a:t>
          </a:r>
        </a:p>
      </dsp:txBody>
      <dsp:txXfrm>
        <a:off x="31152" y="2224518"/>
        <a:ext cx="7411644" cy="912653"/>
      </dsp:txXfrm>
    </dsp:sp>
    <dsp:sp modelId="{20CF770F-EBF7-4AE7-BF1B-F0E78D62652B}">
      <dsp:nvSpPr>
        <dsp:cNvPr id="0" name=""/>
        <dsp:cNvSpPr/>
      </dsp:nvSpPr>
      <dsp:spPr>
        <a:xfrm>
          <a:off x="2758" y="1098545"/>
          <a:ext cx="3658958" cy="9694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a:t>Public vs. Private Cloud</a:t>
          </a:r>
        </a:p>
      </dsp:txBody>
      <dsp:txXfrm>
        <a:off x="31152" y="1126939"/>
        <a:ext cx="3602170" cy="912653"/>
      </dsp:txXfrm>
    </dsp:sp>
    <dsp:sp modelId="{3CDA206D-318D-4F2B-8D6B-6D34603CF93A}">
      <dsp:nvSpPr>
        <dsp:cNvPr id="0" name=""/>
        <dsp:cNvSpPr/>
      </dsp:nvSpPr>
      <dsp:spPr>
        <a:xfrm>
          <a:off x="0" y="0"/>
          <a:ext cx="1791850" cy="9694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err="1"/>
            <a:t>B2B</a:t>
          </a:r>
          <a:r>
            <a:rPr lang="en-US" sz="1700" kern="1200" dirty="0"/>
            <a:t> vs. </a:t>
          </a:r>
          <a:r>
            <a:rPr lang="en-US" sz="1700" kern="1200" dirty="0" err="1"/>
            <a:t>B2C</a:t>
          </a:r>
          <a:endParaRPr lang="en-US" sz="1700" kern="1200" dirty="0"/>
        </a:p>
      </dsp:txBody>
      <dsp:txXfrm>
        <a:off x="28394" y="28394"/>
        <a:ext cx="1735062" cy="912653"/>
      </dsp:txXfrm>
    </dsp:sp>
    <dsp:sp modelId="{2ABE8670-F017-41D1-98D9-4D8876339D98}">
      <dsp:nvSpPr>
        <dsp:cNvPr id="0" name=""/>
        <dsp:cNvSpPr/>
      </dsp:nvSpPr>
      <dsp:spPr>
        <a:xfrm>
          <a:off x="1869866" y="966"/>
          <a:ext cx="1791850" cy="9694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t>MSP / Reseller Use?</a:t>
          </a:r>
        </a:p>
      </dsp:txBody>
      <dsp:txXfrm>
        <a:off x="1898260" y="29360"/>
        <a:ext cx="1735062" cy="912653"/>
      </dsp:txXfrm>
    </dsp:sp>
    <dsp:sp modelId="{4D673C03-5B46-4774-ACCF-C9563AAB918C}">
      <dsp:nvSpPr>
        <dsp:cNvPr id="0" name=""/>
        <dsp:cNvSpPr/>
      </dsp:nvSpPr>
      <dsp:spPr>
        <a:xfrm>
          <a:off x="3812232" y="1098545"/>
          <a:ext cx="3658958" cy="9694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a:t>Multi-tenant vs. Dedicated Environments</a:t>
          </a:r>
        </a:p>
      </dsp:txBody>
      <dsp:txXfrm>
        <a:off x="3840626" y="1126939"/>
        <a:ext cx="3602170" cy="912653"/>
      </dsp:txXfrm>
    </dsp:sp>
    <dsp:sp modelId="{EA252A0F-2F98-456A-9BB2-A623AB007A9D}">
      <dsp:nvSpPr>
        <dsp:cNvPr id="0" name=""/>
        <dsp:cNvSpPr/>
      </dsp:nvSpPr>
      <dsp:spPr>
        <a:xfrm>
          <a:off x="3812232" y="966"/>
          <a:ext cx="1791850" cy="9694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t>White label vs. Service provider branded</a:t>
          </a:r>
        </a:p>
      </dsp:txBody>
      <dsp:txXfrm>
        <a:off x="3840626" y="29360"/>
        <a:ext cx="1735062" cy="912653"/>
      </dsp:txXfrm>
    </dsp:sp>
    <dsp:sp modelId="{79F3542E-7295-4679-B9F3-1D6092AA9E88}">
      <dsp:nvSpPr>
        <dsp:cNvPr id="0" name=""/>
        <dsp:cNvSpPr/>
      </dsp:nvSpPr>
      <dsp:spPr>
        <a:xfrm>
          <a:off x="5679340" y="966"/>
          <a:ext cx="1791850" cy="9694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t>Geographic Scope of Service</a:t>
          </a:r>
        </a:p>
      </dsp:txBody>
      <dsp:txXfrm>
        <a:off x="5707734" y="29360"/>
        <a:ext cx="1735062" cy="9126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976BD3-5A2F-4C59-94B6-4DF5657E95D5}">
      <dsp:nvSpPr>
        <dsp:cNvPr id="0" name=""/>
        <dsp:cNvSpPr/>
      </dsp:nvSpPr>
      <dsp:spPr>
        <a:xfrm>
          <a:off x="3055" y="508214"/>
          <a:ext cx="1837531" cy="55506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a:t>Data - Rights to use and retain</a:t>
          </a:r>
        </a:p>
      </dsp:txBody>
      <dsp:txXfrm>
        <a:off x="3055" y="508214"/>
        <a:ext cx="1837531" cy="555060"/>
      </dsp:txXfrm>
    </dsp:sp>
    <dsp:sp modelId="{4BDB6102-A6AE-47E9-9FB2-1B50F91658F7}">
      <dsp:nvSpPr>
        <dsp:cNvPr id="0" name=""/>
        <dsp:cNvSpPr/>
      </dsp:nvSpPr>
      <dsp:spPr>
        <a:xfrm>
          <a:off x="3055" y="1063274"/>
          <a:ext cx="1837531" cy="218227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Customer data vs. generated data</a:t>
          </a:r>
        </a:p>
        <a:p>
          <a:pPr marL="171450" lvl="1" indent="-171450" algn="l" defTabSz="711200">
            <a:lnSpc>
              <a:spcPct val="90000"/>
            </a:lnSpc>
            <a:spcBef>
              <a:spcPct val="0"/>
            </a:spcBef>
            <a:spcAft>
              <a:spcPct val="15000"/>
            </a:spcAft>
            <a:buChar char="••"/>
          </a:pPr>
          <a:r>
            <a:rPr lang="en-US" sz="1600" kern="1200" dirty="0"/>
            <a:t>De-identified data</a:t>
          </a:r>
        </a:p>
      </dsp:txBody>
      <dsp:txXfrm>
        <a:off x="3055" y="1063274"/>
        <a:ext cx="1837531" cy="2182275"/>
      </dsp:txXfrm>
    </dsp:sp>
    <dsp:sp modelId="{1313EAB5-C8FC-4844-89B0-E88F84154789}">
      <dsp:nvSpPr>
        <dsp:cNvPr id="0" name=""/>
        <dsp:cNvSpPr/>
      </dsp:nvSpPr>
      <dsp:spPr>
        <a:xfrm>
          <a:off x="2097841" y="508214"/>
          <a:ext cx="1837531" cy="55506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a:t>Flowing through terms </a:t>
          </a:r>
        </a:p>
      </dsp:txBody>
      <dsp:txXfrm>
        <a:off x="2097841" y="508214"/>
        <a:ext cx="1837531" cy="555060"/>
      </dsp:txXfrm>
    </dsp:sp>
    <dsp:sp modelId="{A24D187D-A670-4F01-B507-08EDFDEAE70B}">
      <dsp:nvSpPr>
        <dsp:cNvPr id="0" name=""/>
        <dsp:cNvSpPr/>
      </dsp:nvSpPr>
      <dsp:spPr>
        <a:xfrm>
          <a:off x="2097841" y="1063274"/>
          <a:ext cx="1837531" cy="218227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Terms from third party software vendors and service providers</a:t>
          </a:r>
        </a:p>
        <a:p>
          <a:pPr marL="171450" lvl="1" indent="-171450" algn="l" defTabSz="711200">
            <a:lnSpc>
              <a:spcPct val="90000"/>
            </a:lnSpc>
            <a:spcBef>
              <a:spcPct val="0"/>
            </a:spcBef>
            <a:spcAft>
              <a:spcPct val="15000"/>
            </a:spcAft>
            <a:buChar char="••"/>
          </a:pPr>
          <a:r>
            <a:rPr lang="en-US" sz="1600" kern="1200" dirty="0"/>
            <a:t>Limiting liability vis-à-vis end users</a:t>
          </a:r>
        </a:p>
      </dsp:txBody>
      <dsp:txXfrm>
        <a:off x="2097841" y="1063274"/>
        <a:ext cx="1837531" cy="2182275"/>
      </dsp:txXfrm>
    </dsp:sp>
    <dsp:sp modelId="{BB69788B-1242-4365-8251-203B71867DB9}">
      <dsp:nvSpPr>
        <dsp:cNvPr id="0" name=""/>
        <dsp:cNvSpPr/>
      </dsp:nvSpPr>
      <dsp:spPr>
        <a:xfrm>
          <a:off x="4192627" y="508214"/>
          <a:ext cx="1837531" cy="55506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a:t>Describing the Service</a:t>
          </a:r>
        </a:p>
      </dsp:txBody>
      <dsp:txXfrm>
        <a:off x="4192627" y="508214"/>
        <a:ext cx="1837531" cy="555060"/>
      </dsp:txXfrm>
    </dsp:sp>
    <dsp:sp modelId="{10AE14D9-8DD5-4739-9BEE-062437DE2AF2}">
      <dsp:nvSpPr>
        <dsp:cNvPr id="0" name=""/>
        <dsp:cNvSpPr/>
      </dsp:nvSpPr>
      <dsp:spPr>
        <a:xfrm>
          <a:off x="4192627" y="1063274"/>
          <a:ext cx="1837531" cy="218227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What’s in vs. what’s out</a:t>
          </a:r>
        </a:p>
        <a:p>
          <a:pPr marL="171450" lvl="1" indent="-171450" algn="l" defTabSz="711200">
            <a:lnSpc>
              <a:spcPct val="90000"/>
            </a:lnSpc>
            <a:spcBef>
              <a:spcPct val="0"/>
            </a:spcBef>
            <a:spcAft>
              <a:spcPct val="15000"/>
            </a:spcAft>
            <a:buChar char="••"/>
          </a:pPr>
          <a:r>
            <a:rPr lang="en-US" sz="1600" kern="1200" dirty="0"/>
            <a:t>Accommodating changes as service evolves</a:t>
          </a:r>
        </a:p>
      </dsp:txBody>
      <dsp:txXfrm>
        <a:off x="4192627" y="1063274"/>
        <a:ext cx="1837531" cy="2182275"/>
      </dsp:txXfrm>
    </dsp:sp>
    <dsp:sp modelId="{2F3E4D10-3BAB-46CC-AB51-91C4F32CCBD1}">
      <dsp:nvSpPr>
        <dsp:cNvPr id="0" name=""/>
        <dsp:cNvSpPr/>
      </dsp:nvSpPr>
      <dsp:spPr>
        <a:xfrm>
          <a:off x="6287412" y="508214"/>
          <a:ext cx="1837531" cy="55506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en-US" sz="1600" kern="1200" dirty="0"/>
            <a:t>SLA and Support Levels</a:t>
          </a:r>
        </a:p>
      </dsp:txBody>
      <dsp:txXfrm>
        <a:off x="6287412" y="508214"/>
        <a:ext cx="1837531" cy="555060"/>
      </dsp:txXfrm>
    </dsp:sp>
    <dsp:sp modelId="{7A37B9EE-7163-48AC-A583-5D90D70E8428}">
      <dsp:nvSpPr>
        <dsp:cNvPr id="0" name=""/>
        <dsp:cNvSpPr/>
      </dsp:nvSpPr>
      <dsp:spPr>
        <a:xfrm>
          <a:off x="6287412" y="1063274"/>
          <a:ext cx="1837531" cy="218227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Set expectations</a:t>
          </a:r>
        </a:p>
        <a:p>
          <a:pPr marL="171450" lvl="1" indent="-171450" algn="l" defTabSz="711200">
            <a:lnSpc>
              <a:spcPct val="90000"/>
            </a:lnSpc>
            <a:spcBef>
              <a:spcPct val="0"/>
            </a:spcBef>
            <a:spcAft>
              <a:spcPct val="15000"/>
            </a:spcAft>
            <a:buChar char="••"/>
          </a:pPr>
          <a:r>
            <a:rPr lang="en-US" sz="1600" kern="1200" dirty="0"/>
            <a:t>Important cost consideration</a:t>
          </a:r>
        </a:p>
      </dsp:txBody>
      <dsp:txXfrm>
        <a:off x="6287412" y="1063274"/>
        <a:ext cx="1837531" cy="2182275"/>
      </dsp:txXfrm>
    </dsp:sp>
  </dsp:spTree>
</dsp:drawing>
</file>

<file path=ppt/diagrams/layout1.xml><?xml version="1.0" encoding="utf-8"?>
<dgm:layoutDef xmlns:dgm="http://schemas.openxmlformats.org/drawingml/2006/diagram" xmlns:a="http://schemas.openxmlformats.org/drawingml/2006/main" uniqueId="urn:microsoft.com/office/officeart/2005/8/layout/architecture">
  <dgm:title val="Architecture Layout"/>
  <dgm:desc val="Use to show hierarchical relationships that build from the bottom up. This layout works well for showing architectural components or objects that build on other objects."/>
  <dgm:catLst>
    <dgm:cat type="hierarchy" pri="4500"/>
    <dgm:cat type="list" pri="24500"/>
    <dgm:cat type="relationship" pri="10500"/>
    <dgm:cat type="officeonline" pri="7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b"/>
        </dgm:alg>
      </dgm:if>
      <dgm:else name="Name3">
        <dgm:alg type="lin">
          <dgm:param type="linDir" val="fromR"/>
          <dgm:param type="nodeVertAlign" val="b"/>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B"/>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b"/>
              </dgm:alg>
            </dgm:if>
            <dgm:else name="Name1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B"/>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b"/>
                    </dgm:alg>
                  </dgm:if>
                  <dgm:else name="Name17">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B"/>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b"/>
                          </dgm:alg>
                        </dgm:if>
                        <dgm:else name="Name24">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B"/>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b"/>
                                </dgm:alg>
                              </dgm:if>
                              <dgm:else name="Name3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CA" dirty="0"/>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B7650B63-8140-4CD1-B0A2-FAE7A31D41E6}" type="datetimeFigureOut">
              <a:rPr lang="en-CA" smtClean="0"/>
              <a:t>14/06/2019</a:t>
            </a:fld>
            <a:endParaRPr lang="en-CA" dirty="0"/>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CA" dirty="0"/>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CA" dirty="0"/>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E3FD2EB7-EA6E-486C-82B5-A0E4009DC305}" type="slidenum">
              <a:rPr lang="en-CA" smtClean="0"/>
              <a:t>‹#›</a:t>
            </a:fld>
            <a:endParaRPr lang="en-CA" dirty="0"/>
          </a:p>
        </p:txBody>
      </p:sp>
    </p:spTree>
    <p:extLst>
      <p:ext uri="{BB962C8B-B14F-4D97-AF65-F5344CB8AC3E}">
        <p14:creationId xmlns:p14="http://schemas.microsoft.com/office/powerpoint/2010/main" val="4264127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FD2EB7-EA6E-486C-82B5-A0E4009DC305}" type="slidenum">
              <a:rPr lang="en-CA" smtClean="0"/>
              <a:t>12</a:t>
            </a:fld>
            <a:endParaRPr lang="en-CA" dirty="0"/>
          </a:p>
        </p:txBody>
      </p:sp>
    </p:spTree>
    <p:extLst>
      <p:ext uri="{BB962C8B-B14F-4D97-AF65-F5344CB8AC3E}">
        <p14:creationId xmlns:p14="http://schemas.microsoft.com/office/powerpoint/2010/main" val="617595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Draft notes – Other input and discussion is welcome</a:t>
            </a:r>
          </a:p>
          <a:p>
            <a:endParaRPr lang="en-US" b="1" dirty="0"/>
          </a:p>
          <a:p>
            <a:r>
              <a:rPr lang="en-US" b="1" dirty="0"/>
              <a:t>On the first issue:</a:t>
            </a:r>
          </a:p>
          <a:p>
            <a:pPr marL="171450" indent="-171450">
              <a:buFont typeface="Arial" panose="020B0604020202020204" pitchFamily="34" charset="0"/>
              <a:buChar char="•"/>
            </a:pPr>
            <a:r>
              <a:rPr lang="en-US" dirty="0"/>
              <a:t>Consideration must be given to:</a:t>
            </a:r>
          </a:p>
          <a:p>
            <a:pPr marL="628650" lvl="1" indent="-171450">
              <a:buFont typeface="Arial" panose="020B0604020202020204" pitchFamily="34" charset="0"/>
              <a:buChar char="•"/>
            </a:pPr>
            <a:r>
              <a:rPr lang="en-US" dirty="0"/>
              <a:t>Who the customer can grant access to.</a:t>
            </a:r>
          </a:p>
          <a:p>
            <a:pPr marL="1085850" lvl="2" indent="-171450">
              <a:buFont typeface="Arial" panose="020B0604020202020204" pitchFamily="34" charset="0"/>
              <a:buChar char="•"/>
            </a:pPr>
            <a:r>
              <a:rPr lang="en-US" dirty="0"/>
              <a:t>Internal employees</a:t>
            </a:r>
          </a:p>
          <a:p>
            <a:pPr marL="1085850" lvl="2" indent="-171450">
              <a:buFont typeface="Arial" panose="020B0604020202020204" pitchFamily="34" charset="0"/>
              <a:buChar char="•"/>
            </a:pPr>
            <a:r>
              <a:rPr lang="en-US" dirty="0"/>
              <a:t>Consultants</a:t>
            </a:r>
          </a:p>
          <a:p>
            <a:pPr marL="1085850" lvl="2" indent="-171450">
              <a:buFont typeface="Arial" panose="020B0604020202020204" pitchFamily="34" charset="0"/>
              <a:buChar char="•"/>
            </a:pPr>
            <a:r>
              <a:rPr lang="en-US" dirty="0"/>
              <a:t>Can the sales leads being tracked log in and interact with the service?</a:t>
            </a:r>
          </a:p>
          <a:p>
            <a:pPr marL="628650" lvl="1" indent="-171450">
              <a:buFont typeface="Arial" panose="020B0604020202020204" pitchFamily="34" charset="0"/>
              <a:buChar char="•"/>
            </a:pPr>
            <a:r>
              <a:rPr lang="en-US" dirty="0"/>
              <a:t>What can go wrong</a:t>
            </a:r>
          </a:p>
          <a:p>
            <a:pPr marL="1085850" lvl="2" indent="-171450">
              <a:buFont typeface="Arial" panose="020B0604020202020204" pitchFamily="34" charset="0"/>
              <a:buChar char="•"/>
            </a:pPr>
            <a:r>
              <a:rPr lang="en-US" dirty="0"/>
              <a:t>E.g., A user uploads sales lead information that he/she had no consent to collect?</a:t>
            </a:r>
          </a:p>
          <a:p>
            <a:pPr marL="1085850" lvl="2" indent="-171450">
              <a:buFont typeface="Arial" panose="020B0604020202020204" pitchFamily="34" charset="0"/>
              <a:buChar char="•"/>
            </a:pPr>
            <a:r>
              <a:rPr lang="en-US" dirty="0"/>
              <a:t>If there is a forum or messaging tool, what if it is used for unlawful or unethical purposes?</a:t>
            </a:r>
          </a:p>
          <a:p>
            <a:pPr marL="628650" lvl="1" indent="-171450">
              <a:buFont typeface="Arial" panose="020B0604020202020204" pitchFamily="34" charset="0"/>
              <a:buChar char="•"/>
            </a:pPr>
            <a:r>
              <a:rPr lang="en-US" dirty="0"/>
              <a:t>Does the Customer have an ability to notify its users on what is considered unauthorized use, or agree to any terms of use?</a:t>
            </a:r>
          </a:p>
          <a:p>
            <a:pPr marL="171450" lvl="0" indent="-171450">
              <a:buFont typeface="Arial" panose="020B0604020202020204" pitchFamily="34" charset="0"/>
              <a:buChar char="•"/>
            </a:pPr>
            <a:r>
              <a:rPr lang="en-US" dirty="0"/>
              <a:t>Arguably, as between the service provider and customer, customer has more control over who is given access to the service and what those users do (e.g., through their employment agreements)</a:t>
            </a:r>
          </a:p>
          <a:p>
            <a:pPr marL="171450" lvl="0" indent="-171450">
              <a:buFont typeface="Arial" panose="020B0604020202020204" pitchFamily="34" charset="0"/>
              <a:buChar char="•"/>
            </a:pPr>
            <a:r>
              <a:rPr lang="en-US" dirty="0"/>
              <a:t>If appropriate, the Service provider could water down the obligation (e.g., only responsible for certain unauthorized use)</a:t>
            </a:r>
          </a:p>
          <a:p>
            <a:pPr marL="171450" lvl="0" indent="-171450">
              <a:buFont typeface="Arial" panose="020B0604020202020204" pitchFamily="34" charset="0"/>
              <a:buChar char="•"/>
            </a:pPr>
            <a:r>
              <a:rPr lang="en-US" dirty="0"/>
              <a:t>The Service Provider may also mitigate some risk by including a Terms of Use that all users must agree to when logging in for the first time</a:t>
            </a:r>
          </a:p>
          <a:p>
            <a:pPr marL="171450" lvl="0" indent="-171450">
              <a:buFont typeface="Arial" panose="020B0604020202020204" pitchFamily="34" charset="0"/>
              <a:buChar char="•"/>
            </a:pPr>
            <a:endParaRPr lang="en-US" dirty="0"/>
          </a:p>
          <a:p>
            <a:pPr marL="0" lvl="0" indent="0">
              <a:buFont typeface="Arial" panose="020B0604020202020204" pitchFamily="34" charset="0"/>
              <a:buNone/>
            </a:pPr>
            <a:r>
              <a:rPr lang="en-US" b="1" dirty="0"/>
              <a:t>On the second issue:</a:t>
            </a:r>
          </a:p>
          <a:p>
            <a:pPr marL="171450" lvl="0" indent="-171450">
              <a:buFont typeface="Arial" panose="020B0604020202020204" pitchFamily="34" charset="0"/>
              <a:buChar char="•"/>
            </a:pPr>
            <a:r>
              <a:rPr lang="en-US" dirty="0"/>
              <a:t>Third party software and services are often embedded or integrated with into a SaaS service</a:t>
            </a:r>
          </a:p>
          <a:p>
            <a:pPr marL="628650" lvl="1" indent="-171450">
              <a:buFont typeface="Arial" panose="020B0604020202020204" pitchFamily="34" charset="0"/>
              <a:buChar char="•"/>
            </a:pPr>
            <a:r>
              <a:rPr lang="en-US" dirty="0"/>
              <a:t>E.g., a payment processing provider</a:t>
            </a:r>
          </a:p>
          <a:p>
            <a:pPr marL="628650" lvl="1" indent="-171450">
              <a:buFont typeface="Arial" panose="020B0604020202020204" pitchFamily="34" charset="0"/>
              <a:buChar char="•"/>
            </a:pPr>
            <a:r>
              <a:rPr lang="en-US" dirty="0"/>
              <a:t>Some of which require accounts to be created separately (or in an integrated behind the scenes manner)</a:t>
            </a:r>
          </a:p>
          <a:p>
            <a:pPr marL="628650" lvl="1" indent="-171450">
              <a:buFont typeface="Arial" panose="020B0604020202020204" pitchFamily="34" charset="0"/>
              <a:buChar char="•"/>
            </a:pPr>
            <a:r>
              <a:rPr lang="en-US" dirty="0"/>
              <a:t>Terms applicable to the use of such software and services will necessarily apply</a:t>
            </a:r>
          </a:p>
          <a:p>
            <a:pPr marL="171450" lvl="0" indent="-171450">
              <a:buFont typeface="Arial" panose="020B0604020202020204" pitchFamily="34" charset="0"/>
              <a:buChar char="•"/>
            </a:pPr>
            <a:r>
              <a:rPr lang="en-US" dirty="0"/>
              <a:t>The question is, which such terms need to be flown down to the users?</a:t>
            </a:r>
          </a:p>
          <a:p>
            <a:pPr marL="171450" lvl="0" indent="-171450">
              <a:buFont typeface="Arial" panose="020B0604020202020204" pitchFamily="34" charset="0"/>
              <a:buChar char="•"/>
            </a:pPr>
            <a:r>
              <a:rPr lang="en-US" dirty="0"/>
              <a:t>Customer will arguably want to know</a:t>
            </a:r>
          </a:p>
          <a:p>
            <a:pPr marL="171450" lvl="0" indent="-171450">
              <a:buFont typeface="Arial" panose="020B0604020202020204" pitchFamily="34" charset="0"/>
              <a:buChar char="•"/>
            </a:pPr>
            <a:r>
              <a:rPr lang="en-US" dirty="0"/>
              <a:t>Service provider should try to accommodate this in some way, whether by:</a:t>
            </a:r>
          </a:p>
          <a:p>
            <a:pPr marL="628650" lvl="1" indent="-171450">
              <a:buFont typeface="Arial" panose="020B0604020202020204" pitchFamily="34" charset="0"/>
              <a:buChar char="•"/>
            </a:pPr>
            <a:r>
              <a:rPr lang="en-US" dirty="0"/>
              <a:t>Specifying third party services used on its site, with links to appropriate terms, </a:t>
            </a:r>
          </a:p>
          <a:p>
            <a:pPr marL="628650" lvl="1" indent="-171450">
              <a:buFont typeface="Arial" panose="020B0604020202020204" pitchFamily="34" charset="0"/>
              <a:buChar char="•"/>
            </a:pPr>
            <a:r>
              <a:rPr lang="en-US" dirty="0"/>
              <a:t>Referencing terms in the agreement itself, or</a:t>
            </a:r>
          </a:p>
          <a:p>
            <a:pPr marL="628650" lvl="1" indent="-171450">
              <a:buFont typeface="Arial" panose="020B0604020202020204" pitchFamily="34" charset="0"/>
              <a:buChar char="•"/>
            </a:pPr>
            <a:r>
              <a:rPr lang="en-US" dirty="0"/>
              <a:t>Including them in the order process online or when third party software and services are enabled</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E3FD2EB7-EA6E-486C-82B5-A0E4009DC305}" type="slidenum">
              <a:rPr lang="en-CA" smtClean="0"/>
              <a:t>13</a:t>
            </a:fld>
            <a:endParaRPr lang="en-CA" dirty="0"/>
          </a:p>
        </p:txBody>
      </p:sp>
    </p:spTree>
    <p:extLst>
      <p:ext uri="{BB962C8B-B14F-4D97-AF65-F5344CB8AC3E}">
        <p14:creationId xmlns:p14="http://schemas.microsoft.com/office/powerpoint/2010/main" val="24535232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14" name="Rectangle 13"/>
          <p:cNvSpPr/>
          <p:nvPr userDrawn="1"/>
        </p:nvSpPr>
        <p:spPr>
          <a:xfrm>
            <a:off x="0" y="249238"/>
            <a:ext cx="12192000"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254000" y="1824126"/>
            <a:ext cx="7284357" cy="1740943"/>
          </a:xfrm>
          <a:prstGeom prst="rect">
            <a:avLst/>
          </a:prstGeom>
        </p:spPr>
        <p:txBody>
          <a:bodyPr vert="horz" lIns="0" tIns="0" rIns="0" bIns="0"/>
          <a:lstStyle>
            <a:lvl1pPr marL="0" indent="0">
              <a:buNone/>
              <a:defRPr sz="6600" b="0" i="0" baseline="0">
                <a:solidFill>
                  <a:schemeClr val="accent2"/>
                </a:solidFill>
                <a:latin typeface="ChaletComprime CologneEighty"/>
                <a:cs typeface="ChaletComprime CologneEighty"/>
              </a:defRPr>
            </a:lvl1pPr>
          </a:lstStyle>
          <a:p>
            <a:pPr lvl="0"/>
            <a:r>
              <a:rPr lang="en-CA" dirty="0"/>
              <a:t>Presentation Title Goes Here, Two Lines Are Ideal</a:t>
            </a:r>
            <a:endParaRPr lang="en-US" dirty="0"/>
          </a:p>
        </p:txBody>
      </p:sp>
      <p:sp>
        <p:nvSpPr>
          <p:cNvPr id="12" name="Text Placeholder 8"/>
          <p:cNvSpPr>
            <a:spLocks noGrp="1"/>
          </p:cNvSpPr>
          <p:nvPr>
            <p:ph type="body" sz="quarter" idx="11" hasCustomPrompt="1"/>
          </p:nvPr>
        </p:nvSpPr>
        <p:spPr>
          <a:xfrm>
            <a:off x="254000" y="3955919"/>
            <a:ext cx="7302500" cy="460225"/>
          </a:xfrm>
          <a:prstGeom prst="rect">
            <a:avLst/>
          </a:prstGeom>
        </p:spPr>
        <p:txBody>
          <a:bodyPr vert="horz" lIns="0" tIns="0" rIns="0" bIns="0"/>
          <a:lstStyle>
            <a:lvl1pPr marL="0" indent="0">
              <a:buNone/>
              <a:defRPr sz="2800" b="0" i="0" baseline="0">
                <a:solidFill>
                  <a:schemeClr val="accent3"/>
                </a:solidFill>
                <a:latin typeface="Arial"/>
                <a:cs typeface="Arial"/>
              </a:defRPr>
            </a:lvl1pPr>
          </a:lstStyle>
          <a:p>
            <a:pPr lvl="0"/>
            <a:r>
              <a:rPr lang="en-CA" dirty="0"/>
              <a:t>Presentation Subtitle Goes Here</a:t>
            </a:r>
            <a:endParaRPr lang="en-US" dirty="0"/>
          </a:p>
        </p:txBody>
      </p:sp>
      <p:sp>
        <p:nvSpPr>
          <p:cNvPr id="13" name="Text Placeholder 8"/>
          <p:cNvSpPr>
            <a:spLocks noGrp="1"/>
          </p:cNvSpPr>
          <p:nvPr>
            <p:ph type="body" sz="quarter" idx="12" hasCustomPrompt="1"/>
          </p:nvPr>
        </p:nvSpPr>
        <p:spPr>
          <a:xfrm>
            <a:off x="254000" y="4491134"/>
            <a:ext cx="7302500" cy="278796"/>
          </a:xfrm>
          <a:prstGeom prst="rect">
            <a:avLst/>
          </a:prstGeom>
        </p:spPr>
        <p:txBody>
          <a:bodyPr vert="horz" lIns="0" tIns="0" rIns="0" bIns="0"/>
          <a:lstStyle>
            <a:lvl1pPr marL="0" indent="0">
              <a:buNone/>
              <a:defRPr sz="1600" b="0" i="0" baseline="0">
                <a:solidFill>
                  <a:schemeClr val="accent3"/>
                </a:solidFill>
                <a:latin typeface="Arial"/>
                <a:cs typeface="Arial"/>
              </a:defRPr>
            </a:lvl1pPr>
          </a:lstStyle>
          <a:p>
            <a:pPr lvl="0"/>
            <a:r>
              <a:rPr lang="en-CA" dirty="0"/>
              <a:t>Presenter </a:t>
            </a:r>
            <a:r>
              <a:rPr lang="en-CA" dirty="0" err="1"/>
              <a:t>Byline</a:t>
            </a:r>
            <a:r>
              <a:rPr lang="en-CA" dirty="0"/>
              <a:t> Goes Here</a:t>
            </a:r>
            <a:endParaRPr lang="en-US" dirty="0"/>
          </a:p>
        </p:txBody>
      </p:sp>
      <p:sp>
        <p:nvSpPr>
          <p:cNvPr id="2" name="Oval 1"/>
          <p:cNvSpPr>
            <a:spLocks noChangeAspect="1"/>
          </p:cNvSpPr>
          <p:nvPr userDrawn="1"/>
        </p:nvSpPr>
        <p:spPr>
          <a:xfrm>
            <a:off x="9785879" y="-534470"/>
            <a:ext cx="1918853" cy="1918853"/>
          </a:xfrm>
          <a:prstGeom prst="ellipse">
            <a:avLst/>
          </a:prstGeom>
          <a:solidFill>
            <a:schemeClr val="accent1"/>
          </a:solidFill>
          <a:ln w="254000" cmpd="sng">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5"/>
          <p:cNvGrpSpPr/>
          <p:nvPr userDrawn="1"/>
        </p:nvGrpSpPr>
        <p:grpSpPr>
          <a:xfrm>
            <a:off x="1" y="6074888"/>
            <a:ext cx="12191999" cy="719999"/>
            <a:chOff x="1" y="6074888"/>
            <a:chExt cx="12191999" cy="719999"/>
          </a:xfrm>
        </p:grpSpPr>
        <p:sp>
          <p:nvSpPr>
            <p:cNvPr id="17" name="Rectangle 16"/>
            <p:cNvSpPr/>
            <p:nvPr userDrawn="1"/>
          </p:nvSpPr>
          <p:spPr>
            <a:xfrm>
              <a:off x="1" y="6251575"/>
              <a:ext cx="9661524"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8" name="Picture 17" descr="CanTech-Logo.jpg"/>
            <p:cNvPicPr>
              <a:picLocks noChangeAspect="1"/>
            </p:cNvPicPr>
            <p:nvPr userDrawn="1"/>
          </p:nvPicPr>
          <p:blipFill rotWithShape="1">
            <a:blip r:embed="rId2" cstate="print">
              <a:extLst>
                <a:ext uri="{28A0092B-C50C-407E-A947-70E740481C1C}">
                  <a14:useLocalDpi xmlns:a14="http://schemas.microsoft.com/office/drawing/2010/main" val="0"/>
                </a:ext>
              </a:extLst>
            </a:blip>
            <a:srcRect l="27255" t="40765" r="27277" b="40856"/>
            <a:stretch/>
          </p:blipFill>
          <p:spPr>
            <a:xfrm>
              <a:off x="9862620" y="6074888"/>
              <a:ext cx="1781147" cy="719999"/>
            </a:xfrm>
            <a:prstGeom prst="rect">
              <a:avLst/>
            </a:prstGeom>
          </p:spPr>
        </p:pic>
        <p:sp>
          <p:nvSpPr>
            <p:cNvPr id="19" name="Rectangle 18"/>
            <p:cNvSpPr/>
            <p:nvPr userDrawn="1"/>
          </p:nvSpPr>
          <p:spPr>
            <a:xfrm>
              <a:off x="11833225" y="6251575"/>
              <a:ext cx="358775"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06197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OC">
    <p:spTree>
      <p:nvGrpSpPr>
        <p:cNvPr id="1" name=""/>
        <p:cNvGrpSpPr/>
        <p:nvPr/>
      </p:nvGrpSpPr>
      <p:grpSpPr>
        <a:xfrm>
          <a:off x="0" y="0"/>
          <a:ext cx="0" cy="0"/>
          <a:chOff x="0" y="0"/>
          <a:chExt cx="0" cy="0"/>
        </a:xfrm>
      </p:grpSpPr>
      <p:sp>
        <p:nvSpPr>
          <p:cNvPr id="21" name="Rectangle 20"/>
          <p:cNvSpPr/>
          <p:nvPr userDrawn="1"/>
        </p:nvSpPr>
        <p:spPr>
          <a:xfrm rot="3600000">
            <a:off x="9651702" y="1064312"/>
            <a:ext cx="3182674"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7" name="Group 6"/>
          <p:cNvGrpSpPr/>
          <p:nvPr userDrawn="1"/>
        </p:nvGrpSpPr>
        <p:grpSpPr>
          <a:xfrm>
            <a:off x="1" y="6074888"/>
            <a:ext cx="11752618" cy="719999"/>
            <a:chOff x="1" y="6074888"/>
            <a:chExt cx="11752618" cy="719999"/>
          </a:xfrm>
        </p:grpSpPr>
        <p:sp>
          <p:nvSpPr>
            <p:cNvPr id="12" name="Rectangle 11"/>
            <p:cNvSpPr/>
            <p:nvPr userDrawn="1"/>
          </p:nvSpPr>
          <p:spPr>
            <a:xfrm>
              <a:off x="1" y="6251575"/>
              <a:ext cx="9761538"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3" name="Picture 12" descr="CanTech-Logo.jpg"/>
            <p:cNvPicPr>
              <a:picLocks noChangeAspect="1"/>
            </p:cNvPicPr>
            <p:nvPr userDrawn="1"/>
          </p:nvPicPr>
          <p:blipFill rotWithShape="1">
            <a:blip r:embed="rId2" cstate="print">
              <a:extLst>
                <a:ext uri="{28A0092B-C50C-407E-A947-70E740481C1C}">
                  <a14:useLocalDpi xmlns:a14="http://schemas.microsoft.com/office/drawing/2010/main" val="0"/>
                </a:ext>
              </a:extLst>
            </a:blip>
            <a:srcRect l="27255" t="40765" r="27277" b="40856"/>
            <a:stretch/>
          </p:blipFill>
          <p:spPr>
            <a:xfrm>
              <a:off x="9971472" y="6074888"/>
              <a:ext cx="1781147" cy="719999"/>
            </a:xfrm>
            <a:prstGeom prst="rect">
              <a:avLst/>
            </a:prstGeom>
          </p:spPr>
        </p:pic>
      </p:grpSp>
      <p:sp>
        <p:nvSpPr>
          <p:cNvPr id="9" name="Text Placeholder 8"/>
          <p:cNvSpPr>
            <a:spLocks noGrp="1"/>
          </p:cNvSpPr>
          <p:nvPr>
            <p:ph type="body" sz="quarter" idx="10" hasCustomPrompt="1"/>
          </p:nvPr>
        </p:nvSpPr>
        <p:spPr>
          <a:xfrm>
            <a:off x="254000" y="399599"/>
            <a:ext cx="9407525" cy="1042758"/>
          </a:xfrm>
          <a:prstGeom prst="rect">
            <a:avLst/>
          </a:prstGeom>
        </p:spPr>
        <p:txBody>
          <a:bodyPr vert="horz" lIns="0" tIns="0" rIns="0" bIns="0"/>
          <a:lstStyle>
            <a:lvl1pPr marL="0" indent="0">
              <a:buNone/>
              <a:defRPr sz="6600" b="0" i="0" baseline="0">
                <a:solidFill>
                  <a:schemeClr val="accent2"/>
                </a:solidFill>
                <a:latin typeface="ChaletComprime CologneEighty"/>
                <a:cs typeface="ChaletComprime CologneEighty"/>
              </a:defRPr>
            </a:lvl1pPr>
          </a:lstStyle>
          <a:p>
            <a:pPr lvl="0"/>
            <a:r>
              <a:rPr lang="en-CA" dirty="0"/>
              <a:t>Table of Contents</a:t>
            </a:r>
            <a:endParaRPr lang="en-US" dirty="0"/>
          </a:p>
        </p:txBody>
      </p:sp>
      <p:sp>
        <p:nvSpPr>
          <p:cNvPr id="15" name="Text Placeholder 14"/>
          <p:cNvSpPr>
            <a:spLocks noGrp="1"/>
          </p:cNvSpPr>
          <p:nvPr>
            <p:ph type="body" sz="quarter" idx="13" hasCustomPrompt="1"/>
          </p:nvPr>
        </p:nvSpPr>
        <p:spPr>
          <a:xfrm>
            <a:off x="254000" y="1623553"/>
            <a:ext cx="9407525" cy="4508960"/>
          </a:xfrm>
          <a:prstGeom prst="rect">
            <a:avLst/>
          </a:prstGeom>
        </p:spPr>
        <p:txBody>
          <a:bodyPr vert="horz" lIns="0" tIns="0" rIns="0" bIns="0" numCol="3"/>
          <a:lstStyle>
            <a:lvl1pPr marL="274638" indent="-274638">
              <a:lnSpc>
                <a:spcPct val="100000"/>
              </a:lnSpc>
              <a:spcBef>
                <a:spcPts val="1000"/>
              </a:spcBef>
              <a:buFont typeface="+mj-lt"/>
              <a:buAutoNum type="arabicPeriod"/>
              <a:defRPr sz="2800" b="0" i="0" baseline="0">
                <a:solidFill>
                  <a:schemeClr val="accent1"/>
                </a:solidFill>
                <a:latin typeface="ChaletComprime CologneEighty"/>
                <a:cs typeface="ChaletComprime CologneEighty"/>
              </a:defRPr>
            </a:lvl1pPr>
            <a:lvl2pPr marL="274638" indent="0">
              <a:lnSpc>
                <a:spcPct val="100000"/>
              </a:lnSpc>
              <a:spcBef>
                <a:spcPts val="500"/>
              </a:spcBef>
              <a:buNone/>
              <a:tabLst/>
              <a:defRPr sz="1600" b="0" i="0">
                <a:solidFill>
                  <a:schemeClr val="tx1"/>
                </a:solidFill>
                <a:latin typeface="Arial"/>
                <a:cs typeface="Arial"/>
              </a:defRPr>
            </a:lvl2pPr>
            <a:lvl3pPr marL="446088" indent="-173038">
              <a:lnSpc>
                <a:spcPct val="100000"/>
              </a:lnSpc>
              <a:buSzPct val="130000"/>
              <a:buFont typeface="Arial"/>
              <a:buChar char="•"/>
              <a:defRPr sz="1600" b="0" i="0" baseline="0">
                <a:solidFill>
                  <a:schemeClr val="tx1"/>
                </a:solidFill>
                <a:latin typeface="Arial"/>
                <a:cs typeface="Arial"/>
              </a:defRPr>
            </a:lvl3pPr>
            <a:lvl4pPr marL="628650" indent="-184150" defTabSz="534988">
              <a:lnSpc>
                <a:spcPct val="100000"/>
              </a:lnSpc>
              <a:buSzPct val="130000"/>
              <a:buFont typeface="Arial"/>
              <a:buChar char="•"/>
              <a:defRPr sz="1600" b="0" i="0">
                <a:solidFill>
                  <a:schemeClr val="tx1"/>
                </a:solidFill>
                <a:latin typeface="Arial"/>
                <a:cs typeface="Arial"/>
              </a:defRPr>
            </a:lvl4pPr>
            <a:lvl5pPr marL="804863" indent="-177800">
              <a:lnSpc>
                <a:spcPct val="100000"/>
              </a:lnSpc>
              <a:buSzPct val="130000"/>
              <a:buFont typeface="Arial"/>
              <a:buChar char="•"/>
              <a:defRPr sz="1600" b="0" i="0">
                <a:solidFill>
                  <a:schemeClr val="tx1"/>
                </a:solidFill>
                <a:latin typeface="Arial"/>
                <a:cs typeface="Arial"/>
              </a:defRPr>
            </a:lvl5pPr>
          </a:lstStyle>
          <a:p>
            <a:pPr lvl="0"/>
            <a:r>
              <a:rPr lang="en-CA" dirty="0"/>
              <a:t>Content Title</a:t>
            </a:r>
          </a:p>
          <a:p>
            <a:pPr lvl="1"/>
            <a:r>
              <a:rPr lang="en-CA" dirty="0"/>
              <a:t>Content</a:t>
            </a:r>
          </a:p>
          <a:p>
            <a:pPr lvl="2"/>
            <a:r>
              <a:rPr lang="en-CA" dirty="0"/>
              <a:t>Bullet Level 1</a:t>
            </a:r>
          </a:p>
          <a:p>
            <a:pPr lvl="3"/>
            <a:r>
              <a:rPr lang="en-CA" dirty="0"/>
              <a:t>Bullet Level 2</a:t>
            </a:r>
          </a:p>
          <a:p>
            <a:pPr lvl="4"/>
            <a:r>
              <a:rPr lang="en-CA" dirty="0"/>
              <a:t>Bullet Level 3</a:t>
            </a:r>
            <a:endParaRPr lang="en-US" dirty="0"/>
          </a:p>
        </p:txBody>
      </p:sp>
      <p:sp>
        <p:nvSpPr>
          <p:cNvPr id="8" name="Subtitle 2"/>
          <p:cNvSpPr txBox="1">
            <a:spLocks/>
          </p:cNvSpPr>
          <p:nvPr userDrawn="1"/>
        </p:nvSpPr>
        <p:spPr>
          <a:xfrm>
            <a:off x="254000" y="6342290"/>
            <a:ext cx="870857" cy="171681"/>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buNone/>
            </a:pPr>
            <a:r>
              <a:rPr lang="en-CA" sz="1200" dirty="0">
                <a:solidFill>
                  <a:schemeClr val="bg1"/>
                </a:solidFill>
                <a:latin typeface="Arial"/>
                <a:cs typeface="Arial"/>
              </a:rPr>
              <a:t>Page </a:t>
            </a:r>
            <a:fld id="{CF0BA807-FD1B-4544-92B9-6F18A39C5A2B}" type="slidenum">
              <a:rPr lang="en-CA" sz="1200" smtClean="0">
                <a:solidFill>
                  <a:schemeClr val="bg1"/>
                </a:solidFill>
                <a:latin typeface="Arial"/>
                <a:cs typeface="Arial"/>
              </a:rPr>
              <a:pPr marL="0" indent="0" algn="l">
                <a:buNone/>
              </a:pPr>
              <a:t>‹#›</a:t>
            </a:fld>
            <a:endParaRPr lang="en-CA" sz="1200" dirty="0">
              <a:solidFill>
                <a:schemeClr val="bg1"/>
              </a:solidFill>
              <a:latin typeface="Arial"/>
              <a:cs typeface="Arial"/>
            </a:endParaRPr>
          </a:p>
        </p:txBody>
      </p:sp>
      <p:sp>
        <p:nvSpPr>
          <p:cNvPr id="16" name="Rectangle 15"/>
          <p:cNvSpPr/>
          <p:nvPr userDrawn="1"/>
        </p:nvSpPr>
        <p:spPr>
          <a:xfrm rot="16200000">
            <a:off x="10016106" y="4429690"/>
            <a:ext cx="3993017" cy="35877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a:spLocks noChangeAspect="1"/>
          </p:cNvSpPr>
          <p:nvPr userDrawn="1"/>
        </p:nvSpPr>
        <p:spPr>
          <a:xfrm>
            <a:off x="11055879" y="1616081"/>
            <a:ext cx="1918853" cy="1918853"/>
          </a:xfrm>
          <a:prstGeom prst="ellipse">
            <a:avLst/>
          </a:prstGeom>
          <a:solidFill>
            <a:schemeClr val="accent1"/>
          </a:solidFill>
          <a:ln w="254000" cmpd="sng">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2" name="Straight Connector 21"/>
          <p:cNvCxnSpPr/>
          <p:nvPr userDrawn="1"/>
        </p:nvCxnSpPr>
        <p:spPr>
          <a:xfrm flipV="1">
            <a:off x="0" y="1449389"/>
            <a:ext cx="9910763" cy="1"/>
          </a:xfrm>
          <a:prstGeom prst="line">
            <a:avLst/>
          </a:prstGeom>
          <a:ln w="76200" cmpd="sng">
            <a:solidFill>
              <a:schemeClr val="accent4"/>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21733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grpSp>
        <p:nvGrpSpPr>
          <p:cNvPr id="8" name="Group 7"/>
          <p:cNvGrpSpPr/>
          <p:nvPr userDrawn="1"/>
        </p:nvGrpSpPr>
        <p:grpSpPr>
          <a:xfrm>
            <a:off x="1" y="6074888"/>
            <a:ext cx="12191999" cy="719999"/>
            <a:chOff x="1" y="6074888"/>
            <a:chExt cx="12191999" cy="719999"/>
          </a:xfrm>
        </p:grpSpPr>
        <p:sp>
          <p:nvSpPr>
            <p:cNvPr id="10" name="Rectangle 9"/>
            <p:cNvSpPr/>
            <p:nvPr userDrawn="1"/>
          </p:nvSpPr>
          <p:spPr>
            <a:xfrm>
              <a:off x="1" y="6251575"/>
              <a:ext cx="9661524"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2" name="Picture 11" descr="CanTech-Logo.jpg"/>
            <p:cNvPicPr>
              <a:picLocks noChangeAspect="1"/>
            </p:cNvPicPr>
            <p:nvPr userDrawn="1"/>
          </p:nvPicPr>
          <p:blipFill rotWithShape="1">
            <a:blip r:embed="rId2" cstate="print">
              <a:extLst>
                <a:ext uri="{28A0092B-C50C-407E-A947-70E740481C1C}">
                  <a14:useLocalDpi xmlns:a14="http://schemas.microsoft.com/office/drawing/2010/main" val="0"/>
                </a:ext>
              </a:extLst>
            </a:blip>
            <a:srcRect l="27255" t="40765" r="27277" b="40856"/>
            <a:stretch/>
          </p:blipFill>
          <p:spPr>
            <a:xfrm>
              <a:off x="9862620" y="6074888"/>
              <a:ext cx="1781147" cy="719999"/>
            </a:xfrm>
            <a:prstGeom prst="rect">
              <a:avLst/>
            </a:prstGeom>
          </p:spPr>
        </p:pic>
        <p:sp>
          <p:nvSpPr>
            <p:cNvPr id="13" name="Rectangle 12"/>
            <p:cNvSpPr/>
            <p:nvPr userDrawn="1"/>
          </p:nvSpPr>
          <p:spPr>
            <a:xfrm>
              <a:off x="11833225" y="6251575"/>
              <a:ext cx="358775"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4" name="Text Placeholder 8"/>
          <p:cNvSpPr>
            <a:spLocks noGrp="1"/>
          </p:cNvSpPr>
          <p:nvPr>
            <p:ph type="body" sz="quarter" idx="10" hasCustomPrompt="1"/>
          </p:nvPr>
        </p:nvSpPr>
        <p:spPr>
          <a:xfrm>
            <a:off x="254000" y="399599"/>
            <a:ext cx="9407525" cy="1042758"/>
          </a:xfrm>
          <a:prstGeom prst="rect">
            <a:avLst/>
          </a:prstGeom>
        </p:spPr>
        <p:txBody>
          <a:bodyPr vert="horz" lIns="0" tIns="0" rIns="0" bIns="0"/>
          <a:lstStyle>
            <a:lvl1pPr marL="0" indent="0">
              <a:buNone/>
              <a:defRPr sz="6600" b="0" i="0" baseline="0">
                <a:solidFill>
                  <a:schemeClr val="accent2"/>
                </a:solidFill>
                <a:latin typeface="ChaletComprime CologneEighty"/>
                <a:cs typeface="ChaletComprime CologneEighty"/>
              </a:defRPr>
            </a:lvl1pPr>
          </a:lstStyle>
          <a:p>
            <a:pPr lvl="0"/>
            <a:r>
              <a:rPr lang="en-CA" dirty="0"/>
              <a:t>Page Title</a:t>
            </a:r>
            <a:endParaRPr lang="en-US" dirty="0"/>
          </a:p>
        </p:txBody>
      </p:sp>
      <p:sp>
        <p:nvSpPr>
          <p:cNvPr id="17" name="Subtitle 2"/>
          <p:cNvSpPr txBox="1">
            <a:spLocks/>
          </p:cNvSpPr>
          <p:nvPr userDrawn="1"/>
        </p:nvSpPr>
        <p:spPr>
          <a:xfrm>
            <a:off x="254000" y="6342290"/>
            <a:ext cx="870857" cy="171681"/>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buNone/>
            </a:pPr>
            <a:r>
              <a:rPr lang="en-CA" sz="1200" dirty="0">
                <a:solidFill>
                  <a:schemeClr val="bg1"/>
                </a:solidFill>
                <a:latin typeface="Arial"/>
                <a:cs typeface="Arial"/>
              </a:rPr>
              <a:t>Page </a:t>
            </a:r>
            <a:fld id="{CF0BA807-FD1B-4544-92B9-6F18A39C5A2B}" type="slidenum">
              <a:rPr lang="en-CA" sz="1200" smtClean="0">
                <a:solidFill>
                  <a:schemeClr val="bg1"/>
                </a:solidFill>
                <a:latin typeface="Arial"/>
                <a:cs typeface="Arial"/>
              </a:rPr>
              <a:pPr marL="0" indent="0" algn="l">
                <a:buNone/>
              </a:pPr>
              <a:t>‹#›</a:t>
            </a:fld>
            <a:endParaRPr lang="en-CA" sz="1200" dirty="0">
              <a:solidFill>
                <a:schemeClr val="bg1"/>
              </a:solidFill>
              <a:latin typeface="Arial"/>
              <a:cs typeface="Arial"/>
            </a:endParaRPr>
          </a:p>
        </p:txBody>
      </p:sp>
      <p:cxnSp>
        <p:nvCxnSpPr>
          <p:cNvPr id="19" name="Straight Connector 18"/>
          <p:cNvCxnSpPr/>
          <p:nvPr userDrawn="1"/>
        </p:nvCxnSpPr>
        <p:spPr>
          <a:xfrm flipV="1">
            <a:off x="0" y="1449389"/>
            <a:ext cx="9910763" cy="1"/>
          </a:xfrm>
          <a:prstGeom prst="line">
            <a:avLst/>
          </a:prstGeom>
          <a:ln w="76200" cmpd="sng">
            <a:solidFill>
              <a:schemeClr val="accent4"/>
            </a:solidFill>
          </a:ln>
          <a:effectLst/>
        </p:spPr>
        <p:style>
          <a:lnRef idx="2">
            <a:schemeClr val="accent1"/>
          </a:lnRef>
          <a:fillRef idx="0">
            <a:schemeClr val="accent1"/>
          </a:fillRef>
          <a:effectRef idx="1">
            <a:schemeClr val="accent1"/>
          </a:effectRef>
          <a:fontRef idx="minor">
            <a:schemeClr val="tx1"/>
          </a:fontRef>
        </p:style>
      </p:cxnSp>
      <p:sp>
        <p:nvSpPr>
          <p:cNvPr id="23" name="Rectangle 22"/>
          <p:cNvSpPr/>
          <p:nvPr userDrawn="1"/>
        </p:nvSpPr>
        <p:spPr>
          <a:xfrm>
            <a:off x="0" y="0"/>
            <a:ext cx="12192000"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a:spLocks noChangeAspect="1"/>
          </p:cNvSpPr>
          <p:nvPr userDrawn="1"/>
        </p:nvSpPr>
        <p:spPr>
          <a:xfrm>
            <a:off x="11540857" y="-357951"/>
            <a:ext cx="1057812" cy="1057812"/>
          </a:xfrm>
          <a:prstGeom prst="ellipse">
            <a:avLst/>
          </a:prstGeom>
          <a:solidFill>
            <a:schemeClr val="accent1"/>
          </a:solidFill>
          <a:ln w="254000" cmpd="sng">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 Placeholder 14"/>
          <p:cNvSpPr>
            <a:spLocks noGrp="1"/>
          </p:cNvSpPr>
          <p:nvPr>
            <p:ph type="body" sz="quarter" idx="13" hasCustomPrompt="1"/>
          </p:nvPr>
        </p:nvSpPr>
        <p:spPr>
          <a:xfrm>
            <a:off x="254000" y="1623553"/>
            <a:ext cx="9407525" cy="4508960"/>
          </a:xfrm>
          <a:prstGeom prst="rect">
            <a:avLst/>
          </a:prstGeom>
        </p:spPr>
        <p:txBody>
          <a:bodyPr vert="horz" lIns="0" tIns="0" rIns="0" bIns="0"/>
          <a:lstStyle>
            <a:lvl1pPr marL="0" indent="0">
              <a:lnSpc>
                <a:spcPct val="100000"/>
              </a:lnSpc>
              <a:spcBef>
                <a:spcPts val="1000"/>
              </a:spcBef>
              <a:buFont typeface="+mj-lt"/>
              <a:buNone/>
              <a:defRPr sz="2800" b="0" i="0" baseline="0">
                <a:solidFill>
                  <a:schemeClr val="accent1"/>
                </a:solidFill>
                <a:latin typeface="ChaletComprime CologneEighty"/>
                <a:cs typeface="ChaletComprime CologneEighty"/>
              </a:defRPr>
            </a:lvl1pPr>
            <a:lvl2pPr marL="3175" indent="0">
              <a:lnSpc>
                <a:spcPct val="100000"/>
              </a:lnSpc>
              <a:spcBef>
                <a:spcPts val="1000"/>
              </a:spcBef>
              <a:buNone/>
              <a:tabLst/>
              <a:defRPr sz="1600" b="0" i="0">
                <a:solidFill>
                  <a:schemeClr val="tx1"/>
                </a:solidFill>
                <a:latin typeface="Arial"/>
                <a:cs typeface="Arial"/>
              </a:defRPr>
            </a:lvl2pPr>
            <a:lvl3pPr marL="182563" indent="-182563">
              <a:lnSpc>
                <a:spcPct val="100000"/>
              </a:lnSpc>
              <a:buClrTx/>
              <a:buSzPct val="130000"/>
              <a:buFont typeface="Arial"/>
              <a:buChar char="•"/>
              <a:defRPr sz="1600" b="0" i="0" baseline="0">
                <a:solidFill>
                  <a:schemeClr val="tx1"/>
                </a:solidFill>
                <a:latin typeface="Arial"/>
                <a:cs typeface="Arial"/>
              </a:defRPr>
            </a:lvl3pPr>
            <a:lvl4pPr marL="366713" indent="-185738">
              <a:lnSpc>
                <a:spcPct val="100000"/>
              </a:lnSpc>
              <a:buClrTx/>
              <a:buSzPct val="130000"/>
              <a:buFont typeface="Arial"/>
              <a:buChar char="•"/>
              <a:defRPr sz="1600" b="0" i="0">
                <a:solidFill>
                  <a:schemeClr val="tx1"/>
                </a:solidFill>
                <a:latin typeface="Arial"/>
                <a:cs typeface="Arial"/>
              </a:defRPr>
            </a:lvl4pPr>
            <a:lvl5pPr marL="531813" indent="-179388" defTabSz="715963">
              <a:lnSpc>
                <a:spcPct val="100000"/>
              </a:lnSpc>
              <a:buClrTx/>
              <a:buSzPct val="130000"/>
              <a:buFont typeface="Arial"/>
              <a:buChar char="•"/>
              <a:defRPr sz="1600" b="0" i="0">
                <a:solidFill>
                  <a:schemeClr val="tx1"/>
                </a:solidFill>
                <a:latin typeface="Arial"/>
                <a:cs typeface="Arial"/>
              </a:defRPr>
            </a:lvl5pPr>
          </a:lstStyle>
          <a:p>
            <a:pPr lvl="0"/>
            <a:r>
              <a:rPr lang="en-CA" dirty="0"/>
              <a:t>Content Title</a:t>
            </a:r>
          </a:p>
          <a:p>
            <a:pPr lvl="1"/>
            <a:r>
              <a:rPr lang="en-CA" dirty="0"/>
              <a:t>Content</a:t>
            </a:r>
          </a:p>
          <a:p>
            <a:pPr lvl="2"/>
            <a:r>
              <a:rPr lang="en-CA" dirty="0"/>
              <a:t>Bullet Level 1</a:t>
            </a:r>
          </a:p>
          <a:p>
            <a:pPr lvl="3"/>
            <a:r>
              <a:rPr lang="en-CA" dirty="0"/>
              <a:t>Bullet Level 2</a:t>
            </a:r>
          </a:p>
          <a:p>
            <a:pPr lvl="4"/>
            <a:r>
              <a:rPr lang="en-CA" dirty="0"/>
              <a:t>Bullet Level 3</a:t>
            </a:r>
            <a:endParaRPr lang="en-US" dirty="0"/>
          </a:p>
        </p:txBody>
      </p:sp>
    </p:spTree>
    <p:extLst>
      <p:ext uri="{BB962C8B-B14F-4D97-AF65-F5344CB8AC3E}">
        <p14:creationId xmlns:p14="http://schemas.microsoft.com/office/powerpoint/2010/main" val="677991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Feature Block">
    <p:spTree>
      <p:nvGrpSpPr>
        <p:cNvPr id="1" name=""/>
        <p:cNvGrpSpPr/>
        <p:nvPr/>
      </p:nvGrpSpPr>
      <p:grpSpPr>
        <a:xfrm>
          <a:off x="0" y="0"/>
          <a:ext cx="0" cy="0"/>
          <a:chOff x="0" y="0"/>
          <a:chExt cx="0" cy="0"/>
        </a:xfrm>
      </p:grpSpPr>
      <p:grpSp>
        <p:nvGrpSpPr>
          <p:cNvPr id="13" name="Group 12"/>
          <p:cNvGrpSpPr/>
          <p:nvPr userDrawn="1"/>
        </p:nvGrpSpPr>
        <p:grpSpPr>
          <a:xfrm>
            <a:off x="1" y="6074888"/>
            <a:ext cx="12191999" cy="719999"/>
            <a:chOff x="1" y="6074888"/>
            <a:chExt cx="12191999" cy="719999"/>
          </a:xfrm>
        </p:grpSpPr>
        <p:sp>
          <p:nvSpPr>
            <p:cNvPr id="14" name="Rectangle 13"/>
            <p:cNvSpPr/>
            <p:nvPr userDrawn="1"/>
          </p:nvSpPr>
          <p:spPr>
            <a:xfrm>
              <a:off x="1" y="6251575"/>
              <a:ext cx="9661524"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CanTech-Logo.jpg"/>
            <p:cNvPicPr>
              <a:picLocks noChangeAspect="1"/>
            </p:cNvPicPr>
            <p:nvPr userDrawn="1"/>
          </p:nvPicPr>
          <p:blipFill rotWithShape="1">
            <a:blip r:embed="rId2" cstate="print">
              <a:extLst>
                <a:ext uri="{28A0092B-C50C-407E-A947-70E740481C1C}">
                  <a14:useLocalDpi xmlns:a14="http://schemas.microsoft.com/office/drawing/2010/main" val="0"/>
                </a:ext>
              </a:extLst>
            </a:blip>
            <a:srcRect l="27255" t="40765" r="27277" b="40856"/>
            <a:stretch/>
          </p:blipFill>
          <p:spPr>
            <a:xfrm>
              <a:off x="9862620" y="6074888"/>
              <a:ext cx="1781147" cy="719999"/>
            </a:xfrm>
            <a:prstGeom prst="rect">
              <a:avLst/>
            </a:prstGeom>
          </p:spPr>
        </p:pic>
        <p:sp>
          <p:nvSpPr>
            <p:cNvPr id="17" name="Rectangle 16"/>
            <p:cNvSpPr/>
            <p:nvPr userDrawn="1"/>
          </p:nvSpPr>
          <p:spPr>
            <a:xfrm>
              <a:off x="11833225" y="6251575"/>
              <a:ext cx="358775"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Text Placeholder 8"/>
          <p:cNvSpPr>
            <a:spLocks noGrp="1"/>
          </p:cNvSpPr>
          <p:nvPr>
            <p:ph type="body" sz="quarter" idx="10" hasCustomPrompt="1"/>
          </p:nvPr>
        </p:nvSpPr>
        <p:spPr>
          <a:xfrm>
            <a:off x="254001" y="399599"/>
            <a:ext cx="7505700" cy="1042758"/>
          </a:xfrm>
          <a:prstGeom prst="rect">
            <a:avLst/>
          </a:prstGeom>
        </p:spPr>
        <p:txBody>
          <a:bodyPr vert="horz" lIns="0" tIns="0" rIns="0" bIns="0"/>
          <a:lstStyle>
            <a:lvl1pPr marL="0" indent="0">
              <a:buNone/>
              <a:defRPr sz="6600" b="0" i="0" baseline="0">
                <a:solidFill>
                  <a:schemeClr val="accent2"/>
                </a:solidFill>
                <a:latin typeface="ChaletComprime CologneEighty"/>
                <a:cs typeface="ChaletComprime CologneEighty"/>
              </a:defRPr>
            </a:lvl1pPr>
          </a:lstStyle>
          <a:p>
            <a:pPr lvl="0"/>
            <a:r>
              <a:rPr lang="en-CA" dirty="0"/>
              <a:t>Page Title</a:t>
            </a:r>
            <a:endParaRPr lang="en-US" dirty="0"/>
          </a:p>
        </p:txBody>
      </p:sp>
      <p:sp>
        <p:nvSpPr>
          <p:cNvPr id="19" name="Text Placeholder 14"/>
          <p:cNvSpPr>
            <a:spLocks noGrp="1"/>
          </p:cNvSpPr>
          <p:nvPr>
            <p:ph type="body" sz="quarter" idx="13" hasCustomPrompt="1"/>
          </p:nvPr>
        </p:nvSpPr>
        <p:spPr>
          <a:xfrm>
            <a:off x="254000" y="1623553"/>
            <a:ext cx="7505700" cy="4508960"/>
          </a:xfrm>
          <a:prstGeom prst="rect">
            <a:avLst/>
          </a:prstGeom>
        </p:spPr>
        <p:txBody>
          <a:bodyPr vert="horz" lIns="0" tIns="0" rIns="0" bIns="0"/>
          <a:lstStyle>
            <a:lvl1pPr marL="0" indent="0">
              <a:lnSpc>
                <a:spcPct val="100000"/>
              </a:lnSpc>
              <a:spcBef>
                <a:spcPts val="1000"/>
              </a:spcBef>
              <a:buFont typeface="+mj-lt"/>
              <a:buNone/>
              <a:defRPr sz="2800" b="0" i="0" baseline="0">
                <a:solidFill>
                  <a:schemeClr val="accent1"/>
                </a:solidFill>
                <a:latin typeface="ChaletComprime CologneEighty"/>
                <a:cs typeface="ChaletComprime CologneEighty"/>
              </a:defRPr>
            </a:lvl1pPr>
            <a:lvl2pPr marL="3175" indent="0">
              <a:lnSpc>
                <a:spcPct val="100000"/>
              </a:lnSpc>
              <a:spcBef>
                <a:spcPts val="1000"/>
              </a:spcBef>
              <a:buNone/>
              <a:tabLst/>
              <a:defRPr sz="1600" b="0" i="0">
                <a:solidFill>
                  <a:schemeClr val="tx1"/>
                </a:solidFill>
                <a:latin typeface="Arial"/>
                <a:cs typeface="Arial"/>
              </a:defRPr>
            </a:lvl2pPr>
            <a:lvl3pPr marL="182563" indent="-182563">
              <a:lnSpc>
                <a:spcPct val="100000"/>
              </a:lnSpc>
              <a:buClrTx/>
              <a:buSzPct val="130000"/>
              <a:buFont typeface="Arial"/>
              <a:buChar char="•"/>
              <a:defRPr sz="1600" b="0" i="0" baseline="0">
                <a:solidFill>
                  <a:schemeClr val="tx1"/>
                </a:solidFill>
                <a:latin typeface="Arial"/>
                <a:cs typeface="Arial"/>
              </a:defRPr>
            </a:lvl3pPr>
            <a:lvl4pPr marL="366713" indent="-185738">
              <a:lnSpc>
                <a:spcPct val="100000"/>
              </a:lnSpc>
              <a:buClrTx/>
              <a:buSzPct val="130000"/>
              <a:buFont typeface="Arial"/>
              <a:buChar char="•"/>
              <a:defRPr sz="1600" b="0" i="0">
                <a:solidFill>
                  <a:schemeClr val="tx1"/>
                </a:solidFill>
                <a:latin typeface="Arial"/>
                <a:cs typeface="Arial"/>
              </a:defRPr>
            </a:lvl4pPr>
            <a:lvl5pPr marL="531813" indent="-179388" defTabSz="715963">
              <a:lnSpc>
                <a:spcPct val="100000"/>
              </a:lnSpc>
              <a:buClrTx/>
              <a:buSzPct val="130000"/>
              <a:buFont typeface="Arial"/>
              <a:buChar char="•"/>
              <a:defRPr sz="1600" b="0" i="0">
                <a:solidFill>
                  <a:schemeClr val="tx1"/>
                </a:solidFill>
                <a:latin typeface="Arial"/>
                <a:cs typeface="Arial"/>
              </a:defRPr>
            </a:lvl5pPr>
          </a:lstStyle>
          <a:p>
            <a:pPr lvl="0"/>
            <a:r>
              <a:rPr lang="en-CA" dirty="0"/>
              <a:t>Content Title</a:t>
            </a:r>
          </a:p>
          <a:p>
            <a:pPr lvl="1"/>
            <a:r>
              <a:rPr lang="en-CA" dirty="0"/>
              <a:t>Content</a:t>
            </a:r>
          </a:p>
          <a:p>
            <a:pPr lvl="2"/>
            <a:r>
              <a:rPr lang="en-CA" dirty="0"/>
              <a:t>Bullet Level 1</a:t>
            </a:r>
          </a:p>
          <a:p>
            <a:pPr lvl="3"/>
            <a:r>
              <a:rPr lang="en-CA" dirty="0"/>
              <a:t>Bullet Level 2</a:t>
            </a:r>
          </a:p>
          <a:p>
            <a:pPr lvl="4"/>
            <a:r>
              <a:rPr lang="en-CA" dirty="0"/>
              <a:t>Bullet Level 3</a:t>
            </a:r>
            <a:endParaRPr lang="en-US" dirty="0"/>
          </a:p>
        </p:txBody>
      </p:sp>
      <p:sp>
        <p:nvSpPr>
          <p:cNvPr id="20" name="Subtitle 2"/>
          <p:cNvSpPr txBox="1">
            <a:spLocks/>
          </p:cNvSpPr>
          <p:nvPr userDrawn="1"/>
        </p:nvSpPr>
        <p:spPr>
          <a:xfrm>
            <a:off x="254000" y="6342290"/>
            <a:ext cx="870857" cy="171681"/>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buNone/>
            </a:pPr>
            <a:r>
              <a:rPr lang="en-CA" sz="1200" dirty="0">
                <a:solidFill>
                  <a:schemeClr val="bg1"/>
                </a:solidFill>
                <a:latin typeface="Arial"/>
                <a:cs typeface="Arial"/>
              </a:rPr>
              <a:t>Page </a:t>
            </a:r>
            <a:fld id="{CF0BA807-FD1B-4544-92B9-6F18A39C5A2B}" type="slidenum">
              <a:rPr lang="en-CA" sz="1200" smtClean="0">
                <a:solidFill>
                  <a:schemeClr val="bg1"/>
                </a:solidFill>
                <a:latin typeface="Arial"/>
                <a:cs typeface="Arial"/>
              </a:rPr>
              <a:pPr marL="0" indent="0" algn="l">
                <a:buNone/>
              </a:pPr>
              <a:t>‹#›</a:t>
            </a:fld>
            <a:endParaRPr lang="en-CA" sz="1200" dirty="0">
              <a:solidFill>
                <a:schemeClr val="bg1"/>
              </a:solidFill>
              <a:latin typeface="Arial"/>
              <a:cs typeface="Arial"/>
            </a:endParaRPr>
          </a:p>
        </p:txBody>
      </p:sp>
      <p:cxnSp>
        <p:nvCxnSpPr>
          <p:cNvPr id="21" name="Straight Connector 20"/>
          <p:cNvCxnSpPr/>
          <p:nvPr userDrawn="1"/>
        </p:nvCxnSpPr>
        <p:spPr>
          <a:xfrm flipV="1">
            <a:off x="0" y="1449390"/>
            <a:ext cx="11833225" cy="1"/>
          </a:xfrm>
          <a:prstGeom prst="line">
            <a:avLst/>
          </a:prstGeom>
          <a:ln w="76200" cmpd="sng">
            <a:solidFill>
              <a:schemeClr val="accent4"/>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userDrawn="1"/>
        </p:nvSpPr>
        <p:spPr>
          <a:xfrm>
            <a:off x="0" y="0"/>
            <a:ext cx="12192000"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Rectangle 1"/>
          <p:cNvSpPr/>
          <p:nvPr userDrawn="1"/>
        </p:nvSpPr>
        <p:spPr>
          <a:xfrm>
            <a:off x="8007363" y="596900"/>
            <a:ext cx="3825862" cy="5281614"/>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 Placeholder 14"/>
          <p:cNvSpPr>
            <a:spLocks noGrp="1"/>
          </p:cNvSpPr>
          <p:nvPr>
            <p:ph type="body" sz="quarter" idx="14" hasCustomPrompt="1"/>
          </p:nvPr>
        </p:nvSpPr>
        <p:spPr>
          <a:xfrm>
            <a:off x="8251825" y="807358"/>
            <a:ext cx="3335338" cy="4807856"/>
          </a:xfrm>
          <a:prstGeom prst="rect">
            <a:avLst/>
          </a:prstGeom>
        </p:spPr>
        <p:txBody>
          <a:bodyPr vert="horz" lIns="0" tIns="0" rIns="0" bIns="0"/>
          <a:lstStyle>
            <a:lvl1pPr marL="0" indent="0">
              <a:lnSpc>
                <a:spcPct val="100000"/>
              </a:lnSpc>
              <a:spcBef>
                <a:spcPts val="1000"/>
              </a:spcBef>
              <a:buFont typeface="+mj-lt"/>
              <a:buNone/>
              <a:defRPr sz="2800" b="0" i="0" baseline="0">
                <a:solidFill>
                  <a:schemeClr val="accent2"/>
                </a:solidFill>
                <a:latin typeface="ChaletComprime CologneEighty"/>
                <a:cs typeface="ChaletComprime CologneEighty"/>
              </a:defRPr>
            </a:lvl1pPr>
            <a:lvl2pPr marL="3175" indent="0">
              <a:lnSpc>
                <a:spcPct val="100000"/>
              </a:lnSpc>
              <a:spcBef>
                <a:spcPts val="1000"/>
              </a:spcBef>
              <a:buNone/>
              <a:tabLst/>
              <a:defRPr sz="1600" b="0" i="0">
                <a:solidFill>
                  <a:schemeClr val="accent3"/>
                </a:solidFill>
                <a:latin typeface="Arial"/>
                <a:cs typeface="Arial"/>
              </a:defRPr>
            </a:lvl2pPr>
            <a:lvl3pPr marL="182563" indent="-182563">
              <a:lnSpc>
                <a:spcPct val="100000"/>
              </a:lnSpc>
              <a:buClrTx/>
              <a:buSzPct val="130000"/>
              <a:buFont typeface="Arial"/>
              <a:buChar char="•"/>
              <a:defRPr sz="1600" b="0" i="0" baseline="0">
                <a:solidFill>
                  <a:schemeClr val="accent3"/>
                </a:solidFill>
                <a:latin typeface="Arial"/>
                <a:cs typeface="Arial"/>
              </a:defRPr>
            </a:lvl3pPr>
            <a:lvl4pPr marL="366713" indent="-185738">
              <a:lnSpc>
                <a:spcPct val="100000"/>
              </a:lnSpc>
              <a:buClrTx/>
              <a:buSzPct val="130000"/>
              <a:buFont typeface="Arial"/>
              <a:buChar char="•"/>
              <a:defRPr sz="1600" b="0" i="0">
                <a:solidFill>
                  <a:schemeClr val="accent3"/>
                </a:solidFill>
                <a:latin typeface="Arial"/>
                <a:cs typeface="Arial"/>
              </a:defRPr>
            </a:lvl4pPr>
            <a:lvl5pPr marL="531813" indent="-179388" defTabSz="715963">
              <a:lnSpc>
                <a:spcPct val="100000"/>
              </a:lnSpc>
              <a:buClrTx/>
              <a:buSzPct val="130000"/>
              <a:buFont typeface="Arial"/>
              <a:buChar char="•"/>
              <a:defRPr sz="1600" b="0" i="0">
                <a:solidFill>
                  <a:schemeClr val="accent3"/>
                </a:solidFill>
                <a:latin typeface="Arial"/>
                <a:cs typeface="Arial"/>
              </a:defRPr>
            </a:lvl5pPr>
          </a:lstStyle>
          <a:p>
            <a:pPr lvl="0"/>
            <a:r>
              <a:rPr lang="en-CA" dirty="0"/>
              <a:t>Feature Content Title</a:t>
            </a:r>
          </a:p>
          <a:p>
            <a:pPr lvl="1"/>
            <a:r>
              <a:rPr lang="en-CA" dirty="0"/>
              <a:t>Content</a:t>
            </a:r>
          </a:p>
          <a:p>
            <a:pPr lvl="2"/>
            <a:r>
              <a:rPr lang="en-CA" dirty="0"/>
              <a:t>Bullet Level 1</a:t>
            </a:r>
          </a:p>
          <a:p>
            <a:pPr lvl="3"/>
            <a:r>
              <a:rPr lang="en-CA" dirty="0"/>
              <a:t>Bullet Level 2</a:t>
            </a:r>
          </a:p>
          <a:p>
            <a:pPr lvl="4"/>
            <a:r>
              <a:rPr lang="en-CA" dirty="0"/>
              <a:t>Bullet Level 3</a:t>
            </a:r>
            <a:endParaRPr lang="en-US" dirty="0"/>
          </a:p>
        </p:txBody>
      </p:sp>
    </p:spTree>
    <p:extLst>
      <p:ext uri="{BB962C8B-B14F-4D97-AF65-F5344CB8AC3E}">
        <p14:creationId xmlns:p14="http://schemas.microsoft.com/office/powerpoint/2010/main" val="2219589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pSp>
        <p:nvGrpSpPr>
          <p:cNvPr id="7" name="Group 6"/>
          <p:cNvGrpSpPr/>
          <p:nvPr userDrawn="1"/>
        </p:nvGrpSpPr>
        <p:grpSpPr>
          <a:xfrm>
            <a:off x="1" y="6074888"/>
            <a:ext cx="12191999" cy="719999"/>
            <a:chOff x="1" y="6074888"/>
            <a:chExt cx="12191999" cy="719999"/>
          </a:xfrm>
        </p:grpSpPr>
        <p:sp>
          <p:nvSpPr>
            <p:cNvPr id="8" name="Rectangle 7"/>
            <p:cNvSpPr/>
            <p:nvPr userDrawn="1"/>
          </p:nvSpPr>
          <p:spPr>
            <a:xfrm>
              <a:off x="1" y="6251575"/>
              <a:ext cx="9661524"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CanTech-Logo.jpg"/>
            <p:cNvPicPr>
              <a:picLocks noChangeAspect="1"/>
            </p:cNvPicPr>
            <p:nvPr userDrawn="1"/>
          </p:nvPicPr>
          <p:blipFill rotWithShape="1">
            <a:blip r:embed="rId2" cstate="print">
              <a:extLst>
                <a:ext uri="{28A0092B-C50C-407E-A947-70E740481C1C}">
                  <a14:useLocalDpi xmlns:a14="http://schemas.microsoft.com/office/drawing/2010/main" val="0"/>
                </a:ext>
              </a:extLst>
            </a:blip>
            <a:srcRect l="27255" t="40765" r="27277" b="40856"/>
            <a:stretch/>
          </p:blipFill>
          <p:spPr>
            <a:xfrm>
              <a:off x="9862620" y="6074888"/>
              <a:ext cx="1781147" cy="719999"/>
            </a:xfrm>
            <a:prstGeom prst="rect">
              <a:avLst/>
            </a:prstGeom>
          </p:spPr>
        </p:pic>
        <p:sp>
          <p:nvSpPr>
            <p:cNvPr id="12" name="Rectangle 11"/>
            <p:cNvSpPr/>
            <p:nvPr userDrawn="1"/>
          </p:nvSpPr>
          <p:spPr>
            <a:xfrm>
              <a:off x="11833225" y="6251575"/>
              <a:ext cx="358775"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3" name="Text Placeholder 8"/>
          <p:cNvSpPr>
            <a:spLocks noGrp="1"/>
          </p:cNvSpPr>
          <p:nvPr>
            <p:ph type="body" sz="quarter" idx="10" hasCustomPrompt="1"/>
          </p:nvPr>
        </p:nvSpPr>
        <p:spPr>
          <a:xfrm>
            <a:off x="254000" y="399599"/>
            <a:ext cx="9407525" cy="1042758"/>
          </a:xfrm>
          <a:prstGeom prst="rect">
            <a:avLst/>
          </a:prstGeom>
        </p:spPr>
        <p:txBody>
          <a:bodyPr vert="horz" lIns="0" tIns="0" rIns="0" bIns="0"/>
          <a:lstStyle>
            <a:lvl1pPr marL="0" indent="0">
              <a:buNone/>
              <a:defRPr sz="6600" b="0" i="0" baseline="0">
                <a:solidFill>
                  <a:schemeClr val="accent2"/>
                </a:solidFill>
                <a:latin typeface="ChaletComprime CologneEighty"/>
                <a:cs typeface="ChaletComprime CologneEighty"/>
              </a:defRPr>
            </a:lvl1pPr>
          </a:lstStyle>
          <a:p>
            <a:pPr lvl="0"/>
            <a:r>
              <a:rPr lang="en-CA" dirty="0"/>
              <a:t>Page Title</a:t>
            </a:r>
            <a:endParaRPr lang="en-US" dirty="0"/>
          </a:p>
        </p:txBody>
      </p:sp>
      <p:sp>
        <p:nvSpPr>
          <p:cNvPr id="14" name="Subtitle 2"/>
          <p:cNvSpPr txBox="1">
            <a:spLocks/>
          </p:cNvSpPr>
          <p:nvPr userDrawn="1"/>
        </p:nvSpPr>
        <p:spPr>
          <a:xfrm>
            <a:off x="254000" y="6342290"/>
            <a:ext cx="870857" cy="171681"/>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buNone/>
            </a:pPr>
            <a:r>
              <a:rPr lang="en-CA" sz="1200" dirty="0">
                <a:solidFill>
                  <a:schemeClr val="bg1"/>
                </a:solidFill>
                <a:latin typeface="Arial"/>
                <a:cs typeface="Arial"/>
              </a:rPr>
              <a:t>Page </a:t>
            </a:r>
            <a:fld id="{CF0BA807-FD1B-4544-92B9-6F18A39C5A2B}" type="slidenum">
              <a:rPr lang="en-CA" sz="1200" smtClean="0">
                <a:solidFill>
                  <a:schemeClr val="bg1"/>
                </a:solidFill>
                <a:latin typeface="Arial"/>
                <a:cs typeface="Arial"/>
              </a:rPr>
              <a:pPr marL="0" indent="0" algn="l">
                <a:buNone/>
              </a:pPr>
              <a:t>‹#›</a:t>
            </a:fld>
            <a:endParaRPr lang="en-CA" sz="1200" dirty="0">
              <a:solidFill>
                <a:schemeClr val="bg1"/>
              </a:solidFill>
              <a:latin typeface="Arial"/>
              <a:cs typeface="Arial"/>
            </a:endParaRPr>
          </a:p>
        </p:txBody>
      </p:sp>
      <p:cxnSp>
        <p:nvCxnSpPr>
          <p:cNvPr id="15" name="Straight Connector 14"/>
          <p:cNvCxnSpPr/>
          <p:nvPr userDrawn="1"/>
        </p:nvCxnSpPr>
        <p:spPr>
          <a:xfrm flipV="1">
            <a:off x="0" y="1449389"/>
            <a:ext cx="9910763" cy="1"/>
          </a:xfrm>
          <a:prstGeom prst="line">
            <a:avLst/>
          </a:prstGeom>
          <a:ln w="76200" cmpd="sng">
            <a:solidFill>
              <a:schemeClr val="accent4"/>
            </a:solidFill>
          </a:ln>
          <a:effectLst/>
        </p:spPr>
        <p:style>
          <a:lnRef idx="2">
            <a:schemeClr val="accent1"/>
          </a:lnRef>
          <a:fillRef idx="0">
            <a:schemeClr val="accent1"/>
          </a:fillRef>
          <a:effectRef idx="1">
            <a:schemeClr val="accent1"/>
          </a:effectRef>
          <a:fontRef idx="minor">
            <a:schemeClr val="tx1"/>
          </a:fontRef>
        </p:style>
      </p:cxnSp>
      <p:sp>
        <p:nvSpPr>
          <p:cNvPr id="16" name="Rectangle 15"/>
          <p:cNvSpPr/>
          <p:nvPr userDrawn="1"/>
        </p:nvSpPr>
        <p:spPr>
          <a:xfrm>
            <a:off x="0" y="0"/>
            <a:ext cx="12192000"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a:spLocks noChangeAspect="1"/>
          </p:cNvSpPr>
          <p:nvPr userDrawn="1"/>
        </p:nvSpPr>
        <p:spPr>
          <a:xfrm>
            <a:off x="11540857" y="-357951"/>
            <a:ext cx="1057812" cy="1057812"/>
          </a:xfrm>
          <a:prstGeom prst="ellipse">
            <a:avLst/>
          </a:prstGeom>
          <a:solidFill>
            <a:schemeClr val="accent1"/>
          </a:solidFill>
          <a:ln w="254000" cmpd="sng">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5395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4" name="TextBox 3"/>
          <p:cNvSpPr txBox="1"/>
          <p:nvPr userDrawn="1"/>
        </p:nvSpPr>
        <p:spPr>
          <a:xfrm>
            <a:off x="254001" y="1743075"/>
            <a:ext cx="2948214" cy="1015663"/>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6600" b="0" i="0" dirty="0">
                <a:solidFill>
                  <a:schemeClr val="accent2"/>
                </a:solidFill>
                <a:latin typeface="ChaletComprime CologneEighty"/>
                <a:cs typeface="ChaletComprime CologneEighty"/>
              </a:rPr>
              <a:t>Thank You!</a:t>
            </a:r>
            <a:endParaRPr lang="en-US" sz="6600" b="0" i="0" dirty="0">
              <a:solidFill>
                <a:schemeClr val="accent2"/>
              </a:solidFill>
              <a:latin typeface="ChaletComprime CologneEighty"/>
              <a:cs typeface="ChaletComprime CologneEighty"/>
            </a:endParaRPr>
          </a:p>
        </p:txBody>
      </p:sp>
      <p:sp>
        <p:nvSpPr>
          <p:cNvPr id="10" name="TextBox 9"/>
          <p:cNvSpPr txBox="1"/>
          <p:nvPr userDrawn="1"/>
        </p:nvSpPr>
        <p:spPr>
          <a:xfrm>
            <a:off x="254000" y="2986075"/>
            <a:ext cx="4898571" cy="1051570"/>
          </a:xfrm>
          <a:prstGeom prst="rect">
            <a:avLst/>
          </a:prstGeom>
          <a:noFill/>
        </p:spPr>
        <p:txBody>
          <a:bodyPr wrap="square" lIns="0" tIns="0" rIns="0" bIns="0" rtlCol="0">
            <a:spAutoFit/>
          </a:bodyPr>
          <a:lstStyle/>
          <a:p>
            <a:pPr lvl="0"/>
            <a:r>
              <a:rPr lang="bg-BG" sz="2000" b="0" i="0" dirty="0">
                <a:solidFill>
                  <a:schemeClr val="accent3"/>
                </a:solidFill>
                <a:latin typeface="Futura Light BT"/>
                <a:cs typeface="Futura Light BT"/>
              </a:rPr>
              <a:t>416</a:t>
            </a:r>
            <a:r>
              <a:rPr lang="en-CA" sz="2000" b="0" i="0" dirty="0">
                <a:solidFill>
                  <a:schemeClr val="accent3"/>
                </a:solidFill>
                <a:latin typeface="Futura Light BT"/>
                <a:cs typeface="Futura Light BT"/>
              </a:rPr>
              <a:t>.</a:t>
            </a:r>
            <a:r>
              <a:rPr lang="bg-BG" sz="2000" b="0" i="0" dirty="0">
                <a:solidFill>
                  <a:schemeClr val="accent3"/>
                </a:solidFill>
                <a:latin typeface="Futura Light BT"/>
                <a:cs typeface="Futura Light BT"/>
              </a:rPr>
              <a:t>953</a:t>
            </a:r>
            <a:r>
              <a:rPr lang="en-CA" sz="2000" b="0" i="0" dirty="0">
                <a:solidFill>
                  <a:schemeClr val="accent3"/>
                </a:solidFill>
                <a:latin typeface="Futura Light BT"/>
                <a:cs typeface="Futura Light BT"/>
              </a:rPr>
              <a:t>.</a:t>
            </a:r>
            <a:r>
              <a:rPr lang="bg-BG" sz="2000" b="0" i="0" dirty="0">
                <a:solidFill>
                  <a:schemeClr val="accent3"/>
                </a:solidFill>
                <a:latin typeface="Futura Light BT"/>
                <a:cs typeface="Futura Light BT"/>
              </a:rPr>
              <a:t>3337</a:t>
            </a:r>
            <a:endParaRPr lang="en-CA" sz="2000" b="0" i="0" dirty="0">
              <a:solidFill>
                <a:schemeClr val="accent3"/>
              </a:solidFill>
              <a:latin typeface="Futura Light BT"/>
              <a:cs typeface="Futura Light BT"/>
            </a:endParaRPr>
          </a:p>
          <a:p>
            <a:pPr lvl="0">
              <a:spcAft>
                <a:spcPts val="1000"/>
              </a:spcAft>
            </a:pPr>
            <a:r>
              <a:rPr lang="en-CA" sz="2000" b="0" i="0" dirty="0" err="1">
                <a:solidFill>
                  <a:schemeClr val="accent3"/>
                </a:solidFill>
                <a:latin typeface="Futura Light BT"/>
                <a:cs typeface="Futura Light BT"/>
              </a:rPr>
              <a:t>cmakuch@cantechlaw.ca</a:t>
            </a:r>
            <a:endParaRPr lang="en-CA" sz="2000" b="0" i="0" dirty="0">
              <a:solidFill>
                <a:schemeClr val="accent3"/>
              </a:solidFill>
              <a:latin typeface="Futura Light BT"/>
              <a:cs typeface="Futura Light BT"/>
            </a:endParaRPr>
          </a:p>
          <a:p>
            <a:pPr lvl="0"/>
            <a:r>
              <a:rPr lang="en-CA" sz="2000" b="0" i="0" dirty="0" err="1">
                <a:solidFill>
                  <a:schemeClr val="accent1"/>
                </a:solidFill>
                <a:latin typeface="Futura Light BT"/>
                <a:cs typeface="Futura Light BT"/>
              </a:rPr>
              <a:t>cantechlaw.ca</a:t>
            </a:r>
            <a:endParaRPr lang="en-US" sz="2000" b="0" i="0" dirty="0">
              <a:solidFill>
                <a:schemeClr val="accent1"/>
              </a:solidFill>
              <a:latin typeface="Futura Light BT"/>
              <a:cs typeface="Futura Light BT"/>
            </a:endParaRPr>
          </a:p>
        </p:txBody>
      </p:sp>
      <p:sp>
        <p:nvSpPr>
          <p:cNvPr id="7" name="Rectangle 6"/>
          <p:cNvSpPr/>
          <p:nvPr userDrawn="1"/>
        </p:nvSpPr>
        <p:spPr>
          <a:xfrm>
            <a:off x="0" y="249238"/>
            <a:ext cx="12192000"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a:spLocks noChangeAspect="1"/>
          </p:cNvSpPr>
          <p:nvPr userDrawn="1"/>
        </p:nvSpPr>
        <p:spPr>
          <a:xfrm>
            <a:off x="9785879" y="-534470"/>
            <a:ext cx="1918853" cy="1918853"/>
          </a:xfrm>
          <a:prstGeom prst="ellipse">
            <a:avLst/>
          </a:prstGeom>
          <a:solidFill>
            <a:schemeClr val="accent1"/>
          </a:solidFill>
          <a:ln w="254000" cmpd="sng">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1" name="Group 10"/>
          <p:cNvGrpSpPr/>
          <p:nvPr userDrawn="1"/>
        </p:nvGrpSpPr>
        <p:grpSpPr>
          <a:xfrm>
            <a:off x="1" y="6074888"/>
            <a:ext cx="12191999" cy="719999"/>
            <a:chOff x="1" y="6074888"/>
            <a:chExt cx="12191999" cy="719999"/>
          </a:xfrm>
        </p:grpSpPr>
        <p:sp>
          <p:nvSpPr>
            <p:cNvPr id="12" name="Rectangle 11"/>
            <p:cNvSpPr/>
            <p:nvPr userDrawn="1"/>
          </p:nvSpPr>
          <p:spPr>
            <a:xfrm>
              <a:off x="1" y="6251575"/>
              <a:ext cx="9661524"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3" name="Picture 12" descr="CanTech-Logo.jpg"/>
            <p:cNvPicPr>
              <a:picLocks noChangeAspect="1"/>
            </p:cNvPicPr>
            <p:nvPr userDrawn="1"/>
          </p:nvPicPr>
          <p:blipFill rotWithShape="1">
            <a:blip r:embed="rId2" cstate="print">
              <a:extLst>
                <a:ext uri="{28A0092B-C50C-407E-A947-70E740481C1C}">
                  <a14:useLocalDpi xmlns:a14="http://schemas.microsoft.com/office/drawing/2010/main" val="0"/>
                </a:ext>
              </a:extLst>
            </a:blip>
            <a:srcRect l="27255" t="40765" r="27277" b="40856"/>
            <a:stretch/>
          </p:blipFill>
          <p:spPr>
            <a:xfrm>
              <a:off x="9862620" y="6074888"/>
              <a:ext cx="1781147" cy="719999"/>
            </a:xfrm>
            <a:prstGeom prst="rect">
              <a:avLst/>
            </a:prstGeom>
          </p:spPr>
        </p:pic>
        <p:sp>
          <p:nvSpPr>
            <p:cNvPr id="14" name="Rectangle 13"/>
            <p:cNvSpPr/>
            <p:nvPr userDrawn="1"/>
          </p:nvSpPr>
          <p:spPr>
            <a:xfrm>
              <a:off x="11833225" y="6251575"/>
              <a:ext cx="358775" cy="354013"/>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7858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5" name="Rectangle 4"/>
          <p:cNvSpPr>
            <a:spLocks noChangeAspect="1"/>
          </p:cNvSpPr>
          <p:nvPr userDrawn="1"/>
        </p:nvSpPr>
        <p:spPr>
          <a:xfrm>
            <a:off x="0" y="0"/>
            <a:ext cx="252000" cy="252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a:spLocks noChangeAspect="1"/>
          </p:cNvSpPr>
          <p:nvPr userDrawn="1"/>
        </p:nvSpPr>
        <p:spPr>
          <a:xfrm>
            <a:off x="11833225" y="0"/>
            <a:ext cx="358775" cy="2492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460375" y="2009775"/>
            <a:ext cx="11272838" cy="2800767"/>
          </a:xfrm>
          <a:prstGeom prst="rect">
            <a:avLst/>
          </a:prstGeom>
          <a:noFill/>
        </p:spPr>
        <p:txBody>
          <a:bodyPr wrap="square" rtlCol="0">
            <a:spAutoFit/>
          </a:bodyPr>
          <a:lstStyle/>
          <a:p>
            <a:pPr algn="ctr"/>
            <a:r>
              <a:rPr lang="en-US" sz="8800" dirty="0">
                <a:solidFill>
                  <a:srgbClr val="FF0000"/>
                </a:solidFill>
              </a:rPr>
              <a:t>GUIDE &amp; MARGINS</a:t>
            </a:r>
          </a:p>
          <a:p>
            <a:pPr algn="ctr"/>
            <a:r>
              <a:rPr lang="en-US" sz="8800" dirty="0">
                <a:solidFill>
                  <a:srgbClr val="FF0000"/>
                </a:solidFill>
              </a:rPr>
              <a:t>DO NOT USE</a:t>
            </a:r>
          </a:p>
        </p:txBody>
      </p:sp>
      <p:sp>
        <p:nvSpPr>
          <p:cNvPr id="14" name="Rectangle 13"/>
          <p:cNvSpPr>
            <a:spLocks noChangeAspect="1"/>
          </p:cNvSpPr>
          <p:nvPr userDrawn="1"/>
        </p:nvSpPr>
        <p:spPr>
          <a:xfrm>
            <a:off x="0" y="6605588"/>
            <a:ext cx="252412" cy="25241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a:spLocks noChangeAspect="1"/>
          </p:cNvSpPr>
          <p:nvPr userDrawn="1"/>
        </p:nvSpPr>
        <p:spPr>
          <a:xfrm>
            <a:off x="11833225" y="6605588"/>
            <a:ext cx="358775" cy="25241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a:spLocks noChangeAspect="1"/>
          </p:cNvSpPr>
          <p:nvPr userDrawn="1"/>
        </p:nvSpPr>
        <p:spPr>
          <a:xfrm>
            <a:off x="254000" y="6251575"/>
            <a:ext cx="354012" cy="35401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a:spLocks noChangeAspect="1"/>
          </p:cNvSpPr>
          <p:nvPr userDrawn="1"/>
        </p:nvSpPr>
        <p:spPr>
          <a:xfrm>
            <a:off x="134938" y="6132513"/>
            <a:ext cx="119062" cy="1190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a:spLocks noChangeAspect="1"/>
          </p:cNvSpPr>
          <p:nvPr userDrawn="1"/>
        </p:nvSpPr>
        <p:spPr>
          <a:xfrm>
            <a:off x="254000" y="249238"/>
            <a:ext cx="354012" cy="35401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a:spLocks noChangeAspect="1"/>
          </p:cNvSpPr>
          <p:nvPr userDrawn="1"/>
        </p:nvSpPr>
        <p:spPr>
          <a:xfrm>
            <a:off x="11577978" y="6251575"/>
            <a:ext cx="252412" cy="35401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ectangle 24"/>
          <p:cNvSpPr>
            <a:spLocks noChangeAspect="1"/>
          </p:cNvSpPr>
          <p:nvPr userDrawn="1"/>
        </p:nvSpPr>
        <p:spPr>
          <a:xfrm>
            <a:off x="9658351" y="6251575"/>
            <a:ext cx="252412" cy="35401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ectangle 25"/>
          <p:cNvSpPr>
            <a:spLocks noChangeAspect="1"/>
          </p:cNvSpPr>
          <p:nvPr userDrawn="1"/>
        </p:nvSpPr>
        <p:spPr>
          <a:xfrm>
            <a:off x="254000" y="4278313"/>
            <a:ext cx="252000" cy="252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a:spLocks noChangeAspect="1"/>
          </p:cNvSpPr>
          <p:nvPr userDrawn="1"/>
        </p:nvSpPr>
        <p:spPr>
          <a:xfrm>
            <a:off x="507999" y="4026313"/>
            <a:ext cx="252000" cy="252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p:cNvSpPr>
            <a:spLocks noChangeAspect="1"/>
          </p:cNvSpPr>
          <p:nvPr userDrawn="1"/>
        </p:nvSpPr>
        <p:spPr>
          <a:xfrm>
            <a:off x="762000" y="3479800"/>
            <a:ext cx="534988" cy="53498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ectangle 29"/>
          <p:cNvSpPr>
            <a:spLocks noChangeAspect="1"/>
          </p:cNvSpPr>
          <p:nvPr userDrawn="1"/>
        </p:nvSpPr>
        <p:spPr>
          <a:xfrm>
            <a:off x="254000" y="596900"/>
            <a:ext cx="1422400" cy="14224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a:spLocks noChangeAspect="1"/>
          </p:cNvSpPr>
          <p:nvPr userDrawn="1"/>
        </p:nvSpPr>
        <p:spPr>
          <a:xfrm>
            <a:off x="0" y="1487488"/>
            <a:ext cx="252000" cy="252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a:spLocks noChangeAspect="1"/>
          </p:cNvSpPr>
          <p:nvPr userDrawn="1"/>
        </p:nvSpPr>
        <p:spPr>
          <a:xfrm>
            <a:off x="7753351" y="6251575"/>
            <a:ext cx="252412" cy="35401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a:spLocks noChangeAspect="1"/>
          </p:cNvSpPr>
          <p:nvPr userDrawn="1"/>
        </p:nvSpPr>
        <p:spPr>
          <a:xfrm>
            <a:off x="8005763" y="5878513"/>
            <a:ext cx="252412" cy="254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ectangle 30"/>
          <p:cNvSpPr>
            <a:spLocks noChangeAspect="1"/>
          </p:cNvSpPr>
          <p:nvPr userDrawn="1"/>
        </p:nvSpPr>
        <p:spPr>
          <a:xfrm>
            <a:off x="254000" y="5880101"/>
            <a:ext cx="252412" cy="25241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7604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685982"/>
      </p:ext>
    </p:extLst>
  </p:cSld>
  <p:clrMap bg1="lt1" tx1="dk1" bg2="lt2" tx2="dk2" accent1="accent1" accent2="accent2" accent3="accent3" accent4="accent4" accent5="accent5" accent6="accent6" hlink="hlink" folHlink="folHlink"/>
  <p:sldLayoutIdLst>
    <p:sldLayoutId id="2147483657" r:id="rId1"/>
    <p:sldLayoutId id="2147483659" r:id="rId2"/>
    <p:sldLayoutId id="2147483658" r:id="rId3"/>
    <p:sldLayoutId id="2147483660" r:id="rId4"/>
    <p:sldLayoutId id="2147483661" r:id="rId5"/>
    <p:sldLayoutId id="2147483663" r:id="rId6"/>
    <p:sldLayoutId id="2147483656" r:id="rId7"/>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What is the “Cloud”?</a:t>
            </a:r>
          </a:p>
        </p:txBody>
      </p:sp>
      <p:pic>
        <p:nvPicPr>
          <p:cNvPr id="4" name="Picture 3">
            <a:extLst>
              <a:ext uri="{FF2B5EF4-FFF2-40B4-BE49-F238E27FC236}">
                <a16:creationId xmlns="" xmlns:a16="http://schemas.microsoft.com/office/drawing/2014/main" id="{7352AC15-1C93-43EA-8E7C-EC7691FE7F92}"/>
              </a:ext>
            </a:extLst>
          </p:cNvPr>
          <p:cNvPicPr>
            <a:picLocks noChangeAspect="1"/>
          </p:cNvPicPr>
          <p:nvPr/>
        </p:nvPicPr>
        <p:blipFill>
          <a:blip r:embed="rId2"/>
          <a:stretch>
            <a:fillRect/>
          </a:stretch>
        </p:blipFill>
        <p:spPr>
          <a:xfrm>
            <a:off x="651837" y="1868692"/>
            <a:ext cx="3560763" cy="3560763"/>
          </a:xfrm>
          <a:prstGeom prst="rect">
            <a:avLst/>
          </a:prstGeom>
        </p:spPr>
      </p:pic>
      <p:sp>
        <p:nvSpPr>
          <p:cNvPr id="6" name="TextBox 5">
            <a:extLst>
              <a:ext uri="{FF2B5EF4-FFF2-40B4-BE49-F238E27FC236}">
                <a16:creationId xmlns="" xmlns:a16="http://schemas.microsoft.com/office/drawing/2014/main" id="{11DFB73B-7611-4058-AF78-7D43B2CA19C5}"/>
              </a:ext>
            </a:extLst>
          </p:cNvPr>
          <p:cNvSpPr txBox="1"/>
          <p:nvPr/>
        </p:nvSpPr>
        <p:spPr>
          <a:xfrm>
            <a:off x="4399935" y="2531844"/>
            <a:ext cx="6622026" cy="2234458"/>
          </a:xfrm>
          <a:prstGeom prst="rect">
            <a:avLst/>
          </a:prstGeom>
          <a:noFill/>
        </p:spPr>
        <p:txBody>
          <a:bodyPr wrap="square" lIns="182880" tIns="146304" rIns="182880" bIns="146304" rtlCol="0">
            <a:spAutoFit/>
          </a:bodyPr>
          <a:lstStyle/>
          <a:p>
            <a:pPr algn="just">
              <a:lnSpc>
                <a:spcPct val="90000"/>
              </a:lnSpc>
              <a:spcAft>
                <a:spcPts val="600"/>
              </a:spcAft>
            </a:pPr>
            <a:r>
              <a:rPr lang="en-US" sz="2000" dirty="0">
                <a:solidFill>
                  <a:schemeClr val="accent1"/>
                </a:solidFill>
                <a:latin typeface="Helvetica" panose="020B0604020202020204" pitchFamily="34" charset="0"/>
              </a:rPr>
              <a:t>“Cloud computing is a model for enabling ubiquitous, convenient, on-demand network access to a shared pool of configurable computing resources (e.g., networks, servers, storage, applications and services) that can be rapidly provisioned and released with minimal management effort or service provider interaction” – NIST Definition </a:t>
            </a:r>
            <a:endParaRPr lang="en-US" sz="2000" dirty="0">
              <a:solidFill>
                <a:schemeClr val="accent1"/>
              </a:solidFill>
            </a:endParaRPr>
          </a:p>
        </p:txBody>
      </p:sp>
    </p:spTree>
    <p:extLst>
      <p:ext uri="{BB962C8B-B14F-4D97-AF65-F5344CB8AC3E}">
        <p14:creationId xmlns:p14="http://schemas.microsoft.com/office/powerpoint/2010/main" val="32297607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38234" y="336537"/>
            <a:ext cx="9407525" cy="1042758"/>
          </a:xfrm>
        </p:spPr>
        <p:txBody>
          <a:bodyPr/>
          <a:lstStyle/>
          <a:p>
            <a:r>
              <a:rPr lang="en-CA" sz="4000" dirty="0" smtClean="0"/>
              <a:t>Cloud: Key Areas of Negotiation for</a:t>
            </a:r>
            <a:r>
              <a:rPr lang="en-CA" sz="4400" dirty="0" smtClean="0"/>
              <a:t> FI’s</a:t>
            </a:r>
            <a:endParaRPr lang="en-CA" sz="4400" dirty="0"/>
          </a:p>
        </p:txBody>
      </p:sp>
      <p:sp>
        <p:nvSpPr>
          <p:cNvPr id="3" name="Text Placeholder 2"/>
          <p:cNvSpPr>
            <a:spLocks noGrp="1"/>
          </p:cNvSpPr>
          <p:nvPr>
            <p:ph type="body" sz="quarter" idx="13"/>
          </p:nvPr>
        </p:nvSpPr>
        <p:spPr>
          <a:xfrm>
            <a:off x="285531" y="1134822"/>
            <a:ext cx="9407525" cy="4508960"/>
          </a:xfrm>
        </p:spPr>
        <p:txBody>
          <a:bodyPr/>
          <a:lstStyle/>
          <a:p>
            <a:endParaRPr lang="en-CA" dirty="0"/>
          </a:p>
        </p:txBody>
      </p:sp>
      <p:graphicFrame>
        <p:nvGraphicFramePr>
          <p:cNvPr id="5" name="Table 4"/>
          <p:cNvGraphicFramePr>
            <a:graphicFrameLocks noGrp="1"/>
          </p:cNvGraphicFramePr>
          <p:nvPr>
            <p:extLst>
              <p:ext uri="{D42A27DB-BD31-4B8C-83A1-F6EECF244321}">
                <p14:modId xmlns:p14="http://schemas.microsoft.com/office/powerpoint/2010/main" val="2144692302"/>
              </p:ext>
            </p:extLst>
          </p:nvPr>
        </p:nvGraphicFramePr>
        <p:xfrm>
          <a:off x="157651" y="1087820"/>
          <a:ext cx="10294888" cy="5183716"/>
        </p:xfrm>
        <a:graphic>
          <a:graphicData uri="http://schemas.openxmlformats.org/drawingml/2006/table">
            <a:tbl>
              <a:tblPr firstRow="1" bandRow="1">
                <a:tableStyleId>{5C22544A-7EE6-4342-B048-85BDC9FD1C3A}</a:tableStyleId>
              </a:tblPr>
              <a:tblGrid>
                <a:gridCol w="3515715"/>
                <a:gridCol w="6779173"/>
              </a:tblGrid>
              <a:tr h="436904">
                <a:tc>
                  <a:txBody>
                    <a:bodyPr/>
                    <a:lstStyle/>
                    <a:p>
                      <a:pPr algn="ctr"/>
                      <a:r>
                        <a:rPr lang="en-CA" dirty="0" smtClean="0"/>
                        <a:t>Customer </a:t>
                      </a:r>
                      <a:r>
                        <a:rPr lang="en-CA" baseline="0" dirty="0" smtClean="0"/>
                        <a:t> Requirement</a:t>
                      </a:r>
                      <a:endParaRPr lang="en-CA" dirty="0"/>
                    </a:p>
                  </a:txBody>
                  <a:tcPr/>
                </a:tc>
                <a:tc>
                  <a:txBody>
                    <a:bodyPr/>
                    <a:lstStyle/>
                    <a:p>
                      <a:r>
                        <a:rPr lang="en-CA" dirty="0" smtClean="0"/>
                        <a:t>Issues</a:t>
                      </a:r>
                      <a:r>
                        <a:rPr lang="en-CA" baseline="0" dirty="0" smtClean="0"/>
                        <a:t> for Cloud Deals</a:t>
                      </a:r>
                      <a:endParaRPr lang="en-CA" dirty="0"/>
                    </a:p>
                  </a:txBody>
                  <a:tcPr/>
                </a:tc>
              </a:tr>
              <a:tr h="773558">
                <a:tc>
                  <a:txBody>
                    <a:bodyPr/>
                    <a:lstStyle/>
                    <a:p>
                      <a:pPr algn="l"/>
                      <a:r>
                        <a:rPr lang="en-CA" sz="1600" dirty="0" smtClean="0"/>
                        <a:t>Change Control</a:t>
                      </a:r>
                      <a:endParaRPr lang="en-CA" sz="1600" dirty="0"/>
                    </a:p>
                  </a:txBody>
                  <a:tcPr/>
                </a:tc>
                <a:tc>
                  <a:txBody>
                    <a:bodyPr/>
                    <a:lstStyle/>
                    <a:p>
                      <a:r>
                        <a:rPr lang="en-CA" sz="1600" dirty="0" smtClean="0"/>
                        <a:t>Customer</a:t>
                      </a:r>
                      <a:r>
                        <a:rPr lang="en-CA" sz="1600" baseline="0" dirty="0" smtClean="0"/>
                        <a:t> wants </a:t>
                      </a:r>
                      <a:r>
                        <a:rPr lang="en-CA" sz="1600" dirty="0" smtClean="0"/>
                        <a:t>to control changes (</a:t>
                      </a:r>
                      <a:r>
                        <a:rPr lang="en-CA" sz="1600" dirty="0" err="1" smtClean="0"/>
                        <a:t>eg</a:t>
                      </a:r>
                      <a:r>
                        <a:rPr lang="en-CA" sz="1600" dirty="0" smtClean="0"/>
                        <a:t>. mandatory</a:t>
                      </a:r>
                      <a:r>
                        <a:rPr lang="en-CA" sz="1600" baseline="0" dirty="0" smtClean="0"/>
                        <a:t> regulatory requirements) </a:t>
                      </a:r>
                      <a:r>
                        <a:rPr lang="en-CA" sz="1600" dirty="0" smtClean="0"/>
                        <a:t>whereas Supplier</a:t>
                      </a:r>
                      <a:r>
                        <a:rPr lang="en-CA" sz="1600" baseline="0" dirty="0" smtClean="0"/>
                        <a:t> offers a</a:t>
                      </a:r>
                      <a:r>
                        <a:rPr lang="en-CA" sz="1600" dirty="0" smtClean="0"/>
                        <a:t> standardized service offering.</a:t>
                      </a:r>
                      <a:endParaRPr lang="en-CA" sz="1600" dirty="0"/>
                    </a:p>
                  </a:txBody>
                  <a:tcPr/>
                </a:tc>
              </a:tr>
              <a:tr h="1218496">
                <a:tc>
                  <a:txBody>
                    <a:bodyPr/>
                    <a:lstStyle/>
                    <a:p>
                      <a:pPr algn="l"/>
                      <a:r>
                        <a:rPr lang="en-CA" sz="1600" baseline="0" dirty="0" smtClean="0"/>
                        <a:t>Location of Services/Location of Data </a:t>
                      </a:r>
                      <a:endParaRPr lang="en-CA" sz="1600" dirty="0"/>
                    </a:p>
                  </a:txBody>
                  <a:tcPr/>
                </a:tc>
                <a:tc>
                  <a:txBody>
                    <a:bodyPr/>
                    <a:lstStyle/>
                    <a:p>
                      <a:r>
                        <a:rPr lang="en-CA" sz="1600" dirty="0" smtClean="0"/>
                        <a:t>Customer wants</a:t>
                      </a:r>
                      <a:r>
                        <a:rPr lang="en-CA" sz="1600" baseline="0" dirty="0" smtClean="0"/>
                        <a:t> approval rights over locations and locations to be listed in the agreement. Supplier wants freedom to use global resources and location of data to be fluid (or unknown).</a:t>
                      </a:r>
                      <a:endParaRPr lang="en-CA" sz="1600" dirty="0"/>
                    </a:p>
                  </a:txBody>
                  <a:tcPr/>
                </a:tc>
              </a:tr>
              <a:tr h="773558">
                <a:tc>
                  <a:txBody>
                    <a:bodyPr/>
                    <a:lstStyle/>
                    <a:p>
                      <a:pPr algn="l"/>
                      <a:r>
                        <a:rPr lang="en-CA" sz="1600" dirty="0" smtClean="0"/>
                        <a:t>Audit Rights</a:t>
                      </a:r>
                      <a:endParaRPr lang="en-CA" sz="1600" dirty="0"/>
                    </a:p>
                  </a:txBody>
                  <a:tcPr/>
                </a:tc>
                <a:tc>
                  <a:txBody>
                    <a:bodyPr/>
                    <a:lstStyle/>
                    <a:p>
                      <a:r>
                        <a:rPr lang="en-CA" sz="1600" dirty="0" smtClean="0"/>
                        <a:t>Customer</a:t>
                      </a:r>
                      <a:r>
                        <a:rPr lang="en-CA" sz="1600" baseline="0" dirty="0" smtClean="0"/>
                        <a:t> wants on site access, access for regulators. Supplier and supplier subcontractors are not always willing to provide access. </a:t>
                      </a:r>
                      <a:endParaRPr lang="en-CA" sz="1600" dirty="0"/>
                    </a:p>
                  </a:txBody>
                  <a:tcPr/>
                </a:tc>
              </a:tr>
              <a:tr h="765102">
                <a:tc>
                  <a:txBody>
                    <a:bodyPr/>
                    <a:lstStyle/>
                    <a:p>
                      <a:pPr algn="l"/>
                      <a:r>
                        <a:rPr lang="en-CA" sz="1600" dirty="0" smtClean="0"/>
                        <a:t>Subcontracting</a:t>
                      </a:r>
                      <a:endParaRPr lang="en-CA" sz="1600" dirty="0"/>
                    </a:p>
                  </a:txBody>
                  <a:tcPr/>
                </a:tc>
                <a:tc>
                  <a:txBody>
                    <a:bodyPr/>
                    <a:lstStyle/>
                    <a:p>
                      <a:r>
                        <a:rPr lang="en-CA" sz="1600" dirty="0" smtClean="0"/>
                        <a:t>Customer's right to approve</a:t>
                      </a:r>
                      <a:r>
                        <a:rPr lang="en-CA" sz="1600" baseline="0" dirty="0" smtClean="0"/>
                        <a:t> material subcontractors, flow through of audit </a:t>
                      </a:r>
                      <a:r>
                        <a:rPr lang="en-CA" sz="1600" baseline="0" smtClean="0"/>
                        <a:t>and information security </a:t>
                      </a:r>
                      <a:r>
                        <a:rPr lang="en-CA" sz="1600" baseline="0" dirty="0" smtClean="0"/>
                        <a:t>terms. Supplier wants flexibility in their subcontracting arrangements. </a:t>
                      </a:r>
                      <a:endParaRPr lang="en-CA" sz="1600" dirty="0"/>
                    </a:p>
                  </a:txBody>
                  <a:tcPr/>
                </a:tc>
              </a:tr>
              <a:tr h="544356">
                <a:tc>
                  <a:txBody>
                    <a:bodyPr/>
                    <a:lstStyle/>
                    <a:p>
                      <a:pPr algn="l"/>
                      <a:r>
                        <a:rPr lang="en-CA" sz="1600" dirty="0" smtClean="0"/>
                        <a:t>Privacy</a:t>
                      </a:r>
                      <a:r>
                        <a:rPr lang="en-CA" sz="1600" baseline="0" dirty="0" smtClean="0"/>
                        <a:t> and Security</a:t>
                      </a:r>
                      <a:endParaRPr lang="en-CA" sz="1600" dirty="0"/>
                    </a:p>
                  </a:txBody>
                  <a:tcPr/>
                </a:tc>
                <a:tc>
                  <a:txBody>
                    <a:bodyPr/>
                    <a:lstStyle/>
                    <a:p>
                      <a:r>
                        <a:rPr lang="en-CA" sz="1600" dirty="0" smtClean="0"/>
                        <a:t>Customer specific</a:t>
                      </a:r>
                      <a:r>
                        <a:rPr lang="en-CA" sz="1600" baseline="0" dirty="0" smtClean="0"/>
                        <a:t> standards and policies vs. Supplier’s own standards and policies. Security incident and breach notification requirements. </a:t>
                      </a:r>
                      <a:endParaRPr lang="en-CA" sz="1600" dirty="0"/>
                    </a:p>
                  </a:txBody>
                  <a:tcPr/>
                </a:tc>
              </a:tr>
              <a:tr h="343804">
                <a:tc>
                  <a:txBody>
                    <a:bodyPr/>
                    <a:lstStyle/>
                    <a:p>
                      <a:pPr algn="l"/>
                      <a:r>
                        <a:rPr lang="en-CA" sz="1600" dirty="0" smtClean="0"/>
                        <a:t>Limitation of Liability</a:t>
                      </a:r>
                      <a:r>
                        <a:rPr lang="en-CA" sz="1600" baseline="0" dirty="0" smtClean="0"/>
                        <a:t> </a:t>
                      </a:r>
                      <a:endParaRPr lang="en-CA" sz="1600" dirty="0"/>
                    </a:p>
                  </a:txBody>
                  <a:tcPr/>
                </a:tc>
                <a:tc>
                  <a:txBody>
                    <a:bodyPr/>
                    <a:lstStyle/>
                    <a:p>
                      <a:r>
                        <a:rPr lang="en-CA" sz="1600" dirty="0" smtClean="0"/>
                        <a:t>In</a:t>
                      </a:r>
                      <a:r>
                        <a:rPr lang="en-CA" sz="1600" baseline="0" dirty="0" smtClean="0"/>
                        <a:t> today’s environment privacy and security breach limitations are more significant.</a:t>
                      </a:r>
                      <a:endParaRPr lang="en-CA" sz="1600" dirty="0"/>
                    </a:p>
                  </a:txBody>
                  <a:tcPr/>
                </a:tc>
              </a:tr>
            </a:tbl>
          </a:graphicData>
        </a:graphic>
      </p:graphicFrame>
    </p:spTree>
    <p:extLst>
      <p:ext uri="{BB962C8B-B14F-4D97-AF65-F5344CB8AC3E}">
        <p14:creationId xmlns:p14="http://schemas.microsoft.com/office/powerpoint/2010/main" val="39880449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CA" sz="4400" dirty="0" smtClean="0"/>
              <a:t>FI Perspective: Termination Issues</a:t>
            </a:r>
            <a:endParaRPr lang="en-CA" sz="4400" dirty="0"/>
          </a:p>
        </p:txBody>
      </p:sp>
      <p:sp>
        <p:nvSpPr>
          <p:cNvPr id="3" name="Text Placeholder 2"/>
          <p:cNvSpPr>
            <a:spLocks noGrp="1"/>
          </p:cNvSpPr>
          <p:nvPr>
            <p:ph type="body" sz="quarter" idx="13"/>
          </p:nvPr>
        </p:nvSpPr>
        <p:spPr/>
        <p:txBody>
          <a:bodyPr/>
          <a:lstStyle/>
          <a:p>
            <a:pPr marL="457200" indent="-457200">
              <a:spcBef>
                <a:spcPts val="600"/>
              </a:spcBef>
              <a:buFont typeface="Wingdings" panose="05000000000000000000" pitchFamily="2" charset="2"/>
              <a:buChar char="Ø"/>
            </a:pPr>
            <a:r>
              <a:rPr lang="en-CA" dirty="0" smtClean="0"/>
              <a:t>Flexible termination rights for Customer </a:t>
            </a:r>
          </a:p>
          <a:p>
            <a:pPr marL="457200" indent="-457200">
              <a:spcBef>
                <a:spcPts val="600"/>
              </a:spcBef>
              <a:buFont typeface="Wingdings" panose="05000000000000000000" pitchFamily="2" charset="2"/>
              <a:buChar char="Ø"/>
            </a:pPr>
            <a:endParaRPr lang="en-CA" dirty="0" smtClean="0"/>
          </a:p>
          <a:p>
            <a:pPr marL="457200" indent="-457200">
              <a:spcBef>
                <a:spcPts val="600"/>
              </a:spcBef>
              <a:buFont typeface="Wingdings" panose="05000000000000000000" pitchFamily="2" charset="2"/>
              <a:buChar char="Ø"/>
            </a:pPr>
            <a:r>
              <a:rPr lang="en-CA" dirty="0" smtClean="0"/>
              <a:t>Limited </a:t>
            </a:r>
            <a:r>
              <a:rPr lang="en-CA" dirty="0"/>
              <a:t>t</a:t>
            </a:r>
            <a:r>
              <a:rPr lang="en-CA" dirty="0" smtClean="0"/>
              <a:t>ermination </a:t>
            </a:r>
            <a:r>
              <a:rPr lang="en-CA" dirty="0"/>
              <a:t>r</a:t>
            </a:r>
            <a:r>
              <a:rPr lang="en-CA" dirty="0" smtClean="0"/>
              <a:t>ights for Supplier</a:t>
            </a:r>
          </a:p>
          <a:p>
            <a:pPr marL="457200" indent="-457200">
              <a:spcBef>
                <a:spcPts val="600"/>
              </a:spcBef>
              <a:buFont typeface="Wingdings" panose="05000000000000000000" pitchFamily="2" charset="2"/>
              <a:buChar char="Ø"/>
            </a:pPr>
            <a:endParaRPr lang="en-CA" dirty="0" smtClean="0"/>
          </a:p>
          <a:p>
            <a:pPr marL="457200" indent="-457200">
              <a:spcBef>
                <a:spcPts val="600"/>
              </a:spcBef>
              <a:buFont typeface="Wingdings" panose="05000000000000000000" pitchFamily="2" charset="2"/>
              <a:buChar char="Ø"/>
            </a:pPr>
            <a:r>
              <a:rPr lang="en-CA" dirty="0" smtClean="0"/>
              <a:t>Obligation to </a:t>
            </a:r>
            <a:r>
              <a:rPr lang="en-CA" dirty="0"/>
              <a:t>r</a:t>
            </a:r>
            <a:r>
              <a:rPr lang="en-CA" dirty="0" smtClean="0"/>
              <a:t>eturn data on termination without </a:t>
            </a:r>
            <a:r>
              <a:rPr lang="en-CA" dirty="0"/>
              <a:t>s</a:t>
            </a:r>
            <a:r>
              <a:rPr lang="en-CA" dirty="0" smtClean="0"/>
              <a:t>ignificant </a:t>
            </a:r>
            <a:r>
              <a:rPr lang="en-CA" dirty="0"/>
              <a:t>f</a:t>
            </a:r>
            <a:r>
              <a:rPr lang="en-CA" dirty="0" smtClean="0"/>
              <a:t>ees</a:t>
            </a:r>
          </a:p>
          <a:p>
            <a:pPr marL="457200" indent="-457200">
              <a:spcBef>
                <a:spcPts val="600"/>
              </a:spcBef>
              <a:buFont typeface="Wingdings" panose="05000000000000000000" pitchFamily="2" charset="2"/>
              <a:buChar char="Ø"/>
            </a:pPr>
            <a:endParaRPr lang="en-CA" dirty="0" smtClean="0"/>
          </a:p>
          <a:p>
            <a:pPr marL="457200" indent="-457200">
              <a:spcBef>
                <a:spcPts val="600"/>
              </a:spcBef>
              <a:buFont typeface="Wingdings" panose="05000000000000000000" pitchFamily="2" charset="2"/>
              <a:buChar char="Ø"/>
            </a:pPr>
            <a:r>
              <a:rPr lang="en-CA" dirty="0" smtClean="0"/>
              <a:t>Obligation for Supplier to provide termination and </a:t>
            </a:r>
            <a:r>
              <a:rPr lang="en-CA" dirty="0"/>
              <a:t>t</a:t>
            </a:r>
            <a:r>
              <a:rPr lang="en-CA" dirty="0" smtClean="0"/>
              <a:t>ransition assistance under all termination scenarios.</a:t>
            </a:r>
            <a:endParaRPr lang="en-CA" dirty="0"/>
          </a:p>
        </p:txBody>
      </p:sp>
    </p:spTree>
    <p:extLst>
      <p:ext uri="{BB962C8B-B14F-4D97-AF65-F5344CB8AC3E}">
        <p14:creationId xmlns:p14="http://schemas.microsoft.com/office/powerpoint/2010/main" val="9850984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Fact Scenario #1</a:t>
            </a:r>
          </a:p>
        </p:txBody>
      </p:sp>
      <p:sp>
        <p:nvSpPr>
          <p:cNvPr id="3" name="Text Placeholder 2"/>
          <p:cNvSpPr>
            <a:spLocks noGrp="1"/>
          </p:cNvSpPr>
          <p:nvPr>
            <p:ph type="body" sz="quarter" idx="13"/>
          </p:nvPr>
        </p:nvSpPr>
        <p:spPr>
          <a:prstGeom prst="rect">
            <a:avLst/>
          </a:prstGeom>
        </p:spPr>
        <p:txBody>
          <a:bodyPr/>
          <a:lstStyle/>
          <a:p>
            <a:pPr>
              <a:lnSpc>
                <a:spcPct val="107000"/>
              </a:lnSpc>
              <a:spcAft>
                <a:spcPts val="800"/>
              </a:spcAft>
            </a:pPr>
            <a:r>
              <a:rPr lang="en-CA" sz="1800" dirty="0">
                <a:latin typeface="Calibri" panose="020F0502020204030204" pitchFamily="34" charset="0"/>
                <a:ea typeface="Calibri" panose="020F0502020204030204" pitchFamily="34" charset="0"/>
                <a:cs typeface="Times New Roman" panose="02020603050405020304" pitchFamily="18" charset="0"/>
              </a:rPr>
              <a:t>A customer is thinking about moving certain workloads to the cloud which contain its most sensitive data. The customer has identified a business case to proceeding with the migration to a public cloud service provider, but wants to make sure the proper security requirements are in place, and has sent its standard “Security Schedule” to the cloud provider to attach as an addendum to their standard agreement. The schedule contains many important issues that the customer would like assurances on, particularly:</a:t>
            </a:r>
          </a:p>
          <a:p>
            <a:pPr marL="342900" lvl="0" indent="-342900">
              <a:lnSpc>
                <a:spcPct val="107000"/>
              </a:lnSpc>
              <a:spcAft>
                <a:spcPts val="0"/>
              </a:spcAft>
              <a:buFont typeface="Symbol" panose="05050102010706020507" pitchFamily="18" charset="2"/>
              <a:buChar char=""/>
            </a:pPr>
            <a:r>
              <a:rPr lang="en-CA" sz="1800" dirty="0">
                <a:latin typeface="Calibri" panose="020F0502020204030204" pitchFamily="34" charset="0"/>
                <a:ea typeface="Calibri" panose="020F0502020204030204" pitchFamily="34" charset="0"/>
                <a:cs typeface="Times New Roman" panose="02020603050405020304" pitchFamily="18" charset="0"/>
              </a:rPr>
              <a:t>Specifics around security controls and processes</a:t>
            </a:r>
          </a:p>
          <a:p>
            <a:pPr marL="342900" lvl="0" indent="-342900">
              <a:lnSpc>
                <a:spcPct val="107000"/>
              </a:lnSpc>
              <a:spcAft>
                <a:spcPts val="0"/>
              </a:spcAft>
              <a:buFont typeface="Symbol" panose="05050102010706020507" pitchFamily="18" charset="2"/>
              <a:buChar char=""/>
            </a:pPr>
            <a:r>
              <a:rPr lang="en-CA" sz="1800" dirty="0">
                <a:latin typeface="Calibri" panose="020F0502020204030204" pitchFamily="34" charset="0"/>
                <a:ea typeface="Calibri" panose="020F0502020204030204" pitchFamily="34" charset="0"/>
                <a:cs typeface="Times New Roman" panose="02020603050405020304" pitchFamily="18" charset="0"/>
              </a:rPr>
              <a:t>Service level commitments</a:t>
            </a:r>
          </a:p>
          <a:p>
            <a:pPr marL="342900" lvl="0" indent="-342900">
              <a:lnSpc>
                <a:spcPct val="107000"/>
              </a:lnSpc>
              <a:spcAft>
                <a:spcPts val="0"/>
              </a:spcAft>
              <a:buFont typeface="Symbol" panose="05050102010706020507" pitchFamily="18" charset="2"/>
              <a:buChar char=""/>
            </a:pPr>
            <a:r>
              <a:rPr lang="en-CA" sz="1800" dirty="0">
                <a:latin typeface="Calibri" panose="020F0502020204030204" pitchFamily="34" charset="0"/>
                <a:ea typeface="Calibri" panose="020F0502020204030204" pitchFamily="34" charset="0"/>
                <a:cs typeface="Times New Roman" panose="02020603050405020304" pitchFamily="18" charset="0"/>
              </a:rPr>
              <a:t>Limitation on use of subcontractors without the customer’s consent</a:t>
            </a:r>
          </a:p>
          <a:p>
            <a:pPr marL="342900" lvl="0" indent="-342900">
              <a:lnSpc>
                <a:spcPct val="107000"/>
              </a:lnSpc>
              <a:spcAft>
                <a:spcPts val="800"/>
              </a:spcAft>
              <a:buFont typeface="Symbol" panose="05050102010706020507" pitchFamily="18" charset="2"/>
              <a:buChar char=""/>
            </a:pPr>
            <a:r>
              <a:rPr lang="en-CA" sz="1800" dirty="0">
                <a:latin typeface="Calibri" panose="020F0502020204030204" pitchFamily="34" charset="0"/>
                <a:ea typeface="Calibri" panose="020F0502020204030204" pitchFamily="34" charset="0"/>
                <a:cs typeface="Times New Roman" panose="02020603050405020304" pitchFamily="18" charset="0"/>
              </a:rPr>
              <a:t>Prescriptive commitments, obligations, and rights in the event of a security/data breach</a:t>
            </a:r>
          </a:p>
          <a:p>
            <a:pPr>
              <a:lnSpc>
                <a:spcPct val="107000"/>
              </a:lnSpc>
              <a:spcAft>
                <a:spcPts val="800"/>
              </a:spcAft>
            </a:pPr>
            <a:r>
              <a:rPr lang="en-CA" sz="1800" dirty="0">
                <a:latin typeface="Calibri" panose="020F0502020204030204" pitchFamily="34" charset="0"/>
                <a:ea typeface="Calibri" panose="020F0502020204030204" pitchFamily="34" charset="0"/>
                <a:cs typeface="Times New Roman" panose="02020603050405020304" pitchFamily="18" charset="0"/>
              </a:rPr>
              <a:t>What can the customer expect as a response, and what should the customer be looking for from the public cloud service provider?</a:t>
            </a:r>
          </a:p>
          <a:p>
            <a:endParaRPr lang="en-US" dirty="0"/>
          </a:p>
        </p:txBody>
      </p:sp>
    </p:spTree>
    <p:extLst>
      <p:ext uri="{BB962C8B-B14F-4D97-AF65-F5344CB8AC3E}">
        <p14:creationId xmlns:p14="http://schemas.microsoft.com/office/powerpoint/2010/main" val="24732000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Fact Scenario #2</a:t>
            </a:r>
          </a:p>
        </p:txBody>
      </p:sp>
      <p:sp>
        <p:nvSpPr>
          <p:cNvPr id="3" name="Text Placeholder 2"/>
          <p:cNvSpPr>
            <a:spLocks noGrp="1"/>
          </p:cNvSpPr>
          <p:nvPr>
            <p:ph type="body" sz="quarter" idx="13"/>
          </p:nvPr>
        </p:nvSpPr>
        <p:spPr>
          <a:prstGeom prst="rect">
            <a:avLst/>
          </a:prstGeom>
        </p:spPr>
        <p:txBody>
          <a:bodyPr/>
          <a:lstStyle/>
          <a:p>
            <a:pPr>
              <a:lnSpc>
                <a:spcPct val="107000"/>
              </a:lnSpc>
              <a:spcAft>
                <a:spcPts val="800"/>
              </a:spcAft>
            </a:pPr>
            <a:r>
              <a:rPr lang="en-CA" sz="1800" dirty="0">
                <a:latin typeface="Calibri" panose="020F0502020204030204" pitchFamily="34" charset="0"/>
                <a:ea typeface="Calibri" panose="020F0502020204030204" pitchFamily="34" charset="0"/>
                <a:cs typeface="Times New Roman" panose="02020603050405020304" pitchFamily="18" charset="0"/>
              </a:rPr>
              <a:t>A customer is thinking about trying an innovative customer relationship management service that is provided by an up and coming emerging company.  The customer received the service provider’s standard form of SaaS Agreement and in reviewing, customer’s legal counsel has highlighted the following terms:</a:t>
            </a:r>
          </a:p>
          <a:p>
            <a:pPr marL="342900" lvl="0" indent="-342900">
              <a:lnSpc>
                <a:spcPct val="107000"/>
              </a:lnSpc>
              <a:spcAft>
                <a:spcPts val="0"/>
              </a:spcAft>
              <a:buFont typeface="Symbol" panose="05050102010706020507" pitchFamily="18" charset="2"/>
              <a:buChar char=""/>
            </a:pPr>
            <a:r>
              <a:rPr lang="en-CA" sz="1800" dirty="0">
                <a:latin typeface="Calibri" panose="020F0502020204030204" pitchFamily="34" charset="0"/>
                <a:ea typeface="Calibri" panose="020F0502020204030204" pitchFamily="34" charset="0"/>
                <a:cs typeface="Times New Roman" panose="02020603050405020304" pitchFamily="18" charset="0"/>
              </a:rPr>
              <a:t>The customer is responsible for use of the CRM Service by all users it gives access to, including unauthorized use</a:t>
            </a:r>
          </a:p>
          <a:p>
            <a:pPr marL="342900" lvl="0" indent="-342900">
              <a:lnSpc>
                <a:spcPct val="107000"/>
              </a:lnSpc>
              <a:spcAft>
                <a:spcPts val="0"/>
              </a:spcAft>
              <a:buFont typeface="Symbol" panose="05050102010706020507" pitchFamily="18" charset="2"/>
              <a:buChar char=""/>
            </a:pPr>
            <a:r>
              <a:rPr lang="en-CA" sz="1800" dirty="0">
                <a:latin typeface="Calibri" panose="020F0502020204030204" pitchFamily="34" charset="0"/>
                <a:ea typeface="Calibri" panose="020F0502020204030204" pitchFamily="34" charset="0"/>
                <a:cs typeface="Times New Roman" panose="02020603050405020304" pitchFamily="18" charset="0"/>
              </a:rPr>
              <a:t>The customer’s use is subject to separate third party terms, which are not referenced in the agreement</a:t>
            </a:r>
          </a:p>
          <a:p>
            <a:pPr>
              <a:lnSpc>
                <a:spcPct val="107000"/>
              </a:lnSpc>
              <a:spcAft>
                <a:spcPts val="800"/>
              </a:spcAft>
            </a:pPr>
            <a:r>
              <a:rPr lang="en-CA" sz="1800" dirty="0">
                <a:latin typeface="Calibri" panose="020F0502020204030204" pitchFamily="34" charset="0"/>
                <a:ea typeface="Calibri" panose="020F0502020204030204" pitchFamily="34" charset="0"/>
                <a:cs typeface="Times New Roman" panose="02020603050405020304" pitchFamily="18" charset="0"/>
              </a:rPr>
              <a:t>What should the customer request from the service provider, and what should the service provider be considering in its response?</a:t>
            </a:r>
          </a:p>
          <a:p>
            <a:endParaRPr lang="en-US" dirty="0"/>
          </a:p>
        </p:txBody>
      </p:sp>
    </p:spTree>
    <p:extLst>
      <p:ext uri="{BB962C8B-B14F-4D97-AF65-F5344CB8AC3E}">
        <p14:creationId xmlns:p14="http://schemas.microsoft.com/office/powerpoint/2010/main" val="36919961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CA" dirty="0" smtClean="0"/>
              <a:t>Fact Scenario #3</a:t>
            </a:r>
            <a:endParaRPr lang="en-CA" dirty="0"/>
          </a:p>
        </p:txBody>
      </p:sp>
      <p:sp>
        <p:nvSpPr>
          <p:cNvPr id="3" name="Text Placeholder 2"/>
          <p:cNvSpPr>
            <a:spLocks noGrp="1"/>
          </p:cNvSpPr>
          <p:nvPr>
            <p:ph type="body" sz="quarter" idx="13"/>
          </p:nvPr>
        </p:nvSpPr>
        <p:spPr/>
        <p:txBody>
          <a:bodyPr/>
          <a:lstStyle/>
          <a:p>
            <a:r>
              <a:rPr lang="en-CA" sz="1800" dirty="0" smtClean="0">
                <a:latin typeface="Calibri" panose="020F0502020204030204" pitchFamily="34" charset="0"/>
              </a:rPr>
              <a:t>A federally regulated institution is negotiating a Software-As-Service agreement with a large vendor. The SaaS solution is a critical platform for the FI and is a material outsourcing  arrangement. The Vendor will have access to personal information of the FI’s customers.   The FI provides its standard outsourcing agreement to the Vendor. The Vendor returns the agreement with the following markups:</a:t>
            </a:r>
          </a:p>
          <a:p>
            <a:pPr marL="514350" indent="-514350">
              <a:buAutoNum type="arabicPeriod"/>
            </a:pPr>
            <a:r>
              <a:rPr lang="en-CA" sz="1800" dirty="0" smtClean="0">
                <a:latin typeface="Calibri" panose="020F0502020204030204" pitchFamily="34" charset="0"/>
              </a:rPr>
              <a:t>The Supplier would like equal termination rights to the FI (termination for convenience, termination for bankruptcy etc.).</a:t>
            </a:r>
          </a:p>
          <a:p>
            <a:pPr marL="514350" indent="-514350">
              <a:buFont typeface="+mj-lt"/>
              <a:buAutoNum type="arabicPeriod"/>
            </a:pPr>
            <a:r>
              <a:rPr lang="en-CA" sz="1800" dirty="0">
                <a:latin typeface="Calibri" panose="020F0502020204030204" pitchFamily="34" charset="0"/>
              </a:rPr>
              <a:t>The Supplier does not want to allow the FI to have consent over modifications to the Service and is not willing to be obligated to make mandatory changes for the FI. </a:t>
            </a:r>
          </a:p>
          <a:p>
            <a:pPr marL="514350" indent="-514350">
              <a:buAutoNum type="arabicPeriod"/>
            </a:pPr>
            <a:r>
              <a:rPr lang="en-CA" sz="1800" dirty="0" smtClean="0">
                <a:latin typeface="Calibri" panose="020F0502020204030204" pitchFamily="34" charset="0"/>
              </a:rPr>
              <a:t>The Supplier would like to limit its liability for privacy and security breaches to 12 months of fees paid under the Agreement. </a:t>
            </a:r>
          </a:p>
          <a:p>
            <a:pPr marL="514350" indent="-514350">
              <a:buAutoNum type="arabicPeriod"/>
            </a:pPr>
            <a:r>
              <a:rPr lang="en-CA" sz="1800" dirty="0" smtClean="0">
                <a:latin typeface="Calibri" panose="020F0502020204030204" pitchFamily="34" charset="0"/>
              </a:rPr>
              <a:t>The Supplier does not agree to audit rights in relation to its subcontractors and does not agree to flow down contractual obligations to its subcontractors.</a:t>
            </a:r>
          </a:p>
          <a:p>
            <a:r>
              <a:rPr lang="en-CA" sz="1800" dirty="0" smtClean="0">
                <a:latin typeface="Calibri" panose="020F0502020204030204" pitchFamily="34" charset="0"/>
              </a:rPr>
              <a:t>What are negotiation strategies available to the FI?</a:t>
            </a:r>
          </a:p>
        </p:txBody>
      </p:sp>
    </p:spTree>
    <p:extLst>
      <p:ext uri="{BB962C8B-B14F-4D97-AF65-F5344CB8AC3E}">
        <p14:creationId xmlns:p14="http://schemas.microsoft.com/office/powerpoint/2010/main" val="2000164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What is the Cloud - IaaS</a:t>
            </a:r>
          </a:p>
        </p:txBody>
      </p:sp>
      <p:pic>
        <p:nvPicPr>
          <p:cNvPr id="5" name="Picture 4">
            <a:extLst>
              <a:ext uri="{FF2B5EF4-FFF2-40B4-BE49-F238E27FC236}">
                <a16:creationId xmlns="" xmlns:a16="http://schemas.microsoft.com/office/drawing/2014/main" id="{3B3A31C4-3AF9-4411-A2C6-CC91CEFA6D57}"/>
              </a:ext>
            </a:extLst>
          </p:cNvPr>
          <p:cNvPicPr>
            <a:picLocks noChangeAspect="1"/>
          </p:cNvPicPr>
          <p:nvPr/>
        </p:nvPicPr>
        <p:blipFill>
          <a:blip r:embed="rId2"/>
          <a:stretch>
            <a:fillRect/>
          </a:stretch>
        </p:blipFill>
        <p:spPr>
          <a:xfrm>
            <a:off x="1076633" y="1558412"/>
            <a:ext cx="7962955" cy="4689988"/>
          </a:xfrm>
          <a:prstGeom prst="rect">
            <a:avLst/>
          </a:prstGeom>
        </p:spPr>
      </p:pic>
    </p:spTree>
    <p:extLst>
      <p:ext uri="{BB962C8B-B14F-4D97-AF65-F5344CB8AC3E}">
        <p14:creationId xmlns:p14="http://schemas.microsoft.com/office/powerpoint/2010/main" val="25348592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54000" y="399599"/>
            <a:ext cx="10025117" cy="1042758"/>
          </a:xfrm>
        </p:spPr>
        <p:txBody>
          <a:bodyPr/>
          <a:lstStyle/>
          <a:p>
            <a:r>
              <a:rPr lang="en-US" dirty="0"/>
              <a:t>What is the Cloud - PaaS</a:t>
            </a:r>
          </a:p>
        </p:txBody>
      </p:sp>
      <p:pic>
        <p:nvPicPr>
          <p:cNvPr id="4" name="Picture 3">
            <a:extLst>
              <a:ext uri="{FF2B5EF4-FFF2-40B4-BE49-F238E27FC236}">
                <a16:creationId xmlns="" xmlns:a16="http://schemas.microsoft.com/office/drawing/2014/main" id="{62A0FF00-A597-41B4-93A5-28149B3CF317}"/>
              </a:ext>
            </a:extLst>
          </p:cNvPr>
          <p:cNvPicPr>
            <a:picLocks noChangeAspect="1"/>
          </p:cNvPicPr>
          <p:nvPr/>
        </p:nvPicPr>
        <p:blipFill>
          <a:blip r:embed="rId2"/>
          <a:stretch>
            <a:fillRect/>
          </a:stretch>
        </p:blipFill>
        <p:spPr>
          <a:xfrm>
            <a:off x="1061399" y="1582363"/>
            <a:ext cx="7792725" cy="4652782"/>
          </a:xfrm>
          <a:prstGeom prst="rect">
            <a:avLst/>
          </a:prstGeom>
        </p:spPr>
      </p:pic>
    </p:spTree>
    <p:extLst>
      <p:ext uri="{BB962C8B-B14F-4D97-AF65-F5344CB8AC3E}">
        <p14:creationId xmlns:p14="http://schemas.microsoft.com/office/powerpoint/2010/main" val="2036643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54000" y="399599"/>
            <a:ext cx="9962055" cy="1042758"/>
          </a:xfrm>
        </p:spPr>
        <p:txBody>
          <a:bodyPr/>
          <a:lstStyle/>
          <a:p>
            <a:r>
              <a:rPr lang="en-US" dirty="0"/>
              <a:t>What is the Cloud - SaaS</a:t>
            </a:r>
          </a:p>
        </p:txBody>
      </p:sp>
      <p:pic>
        <p:nvPicPr>
          <p:cNvPr id="6" name="Picture 5">
            <a:extLst>
              <a:ext uri="{FF2B5EF4-FFF2-40B4-BE49-F238E27FC236}">
                <a16:creationId xmlns="" xmlns:a16="http://schemas.microsoft.com/office/drawing/2014/main" id="{59C77A47-8B3F-4E71-997C-26F0D495A893}"/>
              </a:ext>
            </a:extLst>
          </p:cNvPr>
          <p:cNvPicPr>
            <a:picLocks noChangeAspect="1"/>
          </p:cNvPicPr>
          <p:nvPr/>
        </p:nvPicPr>
        <p:blipFill>
          <a:blip r:embed="rId2"/>
          <a:stretch>
            <a:fillRect/>
          </a:stretch>
        </p:blipFill>
        <p:spPr>
          <a:xfrm>
            <a:off x="997243" y="1482655"/>
            <a:ext cx="7921038" cy="4706785"/>
          </a:xfrm>
          <a:prstGeom prst="rect">
            <a:avLst/>
          </a:prstGeom>
        </p:spPr>
      </p:pic>
    </p:spTree>
    <p:extLst>
      <p:ext uri="{BB962C8B-B14F-4D97-AF65-F5344CB8AC3E}">
        <p14:creationId xmlns:p14="http://schemas.microsoft.com/office/powerpoint/2010/main" val="5620954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Shared Responsibility </a:t>
            </a:r>
          </a:p>
        </p:txBody>
      </p:sp>
      <p:pic>
        <p:nvPicPr>
          <p:cNvPr id="4" name="Picture 3">
            <a:extLst>
              <a:ext uri="{FF2B5EF4-FFF2-40B4-BE49-F238E27FC236}">
                <a16:creationId xmlns="" xmlns:a16="http://schemas.microsoft.com/office/drawing/2014/main" id="{9F30EC41-2C55-4504-A94A-513C478E95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7762" y="1553908"/>
            <a:ext cx="4589266" cy="4584890"/>
          </a:xfrm>
          <a:prstGeom prst="rect">
            <a:avLst/>
          </a:prstGeom>
        </p:spPr>
      </p:pic>
      <p:pic>
        <p:nvPicPr>
          <p:cNvPr id="5" name="Picture 4">
            <a:extLst>
              <a:ext uri="{FF2B5EF4-FFF2-40B4-BE49-F238E27FC236}">
                <a16:creationId xmlns="" xmlns:a16="http://schemas.microsoft.com/office/drawing/2014/main" id="{E7C05E13-5021-4BF3-B45E-319426068EA1}"/>
              </a:ext>
            </a:extLst>
          </p:cNvPr>
          <p:cNvPicPr>
            <a:picLocks noChangeAspect="1"/>
          </p:cNvPicPr>
          <p:nvPr/>
        </p:nvPicPr>
        <p:blipFill>
          <a:blip r:embed="rId3"/>
          <a:stretch>
            <a:fillRect/>
          </a:stretch>
        </p:blipFill>
        <p:spPr>
          <a:xfrm>
            <a:off x="617793" y="1851664"/>
            <a:ext cx="3989379" cy="3989379"/>
          </a:xfrm>
          <a:prstGeom prst="rect">
            <a:avLst/>
          </a:prstGeom>
        </p:spPr>
      </p:pic>
    </p:spTree>
    <p:extLst>
      <p:ext uri="{BB962C8B-B14F-4D97-AF65-F5344CB8AC3E}">
        <p14:creationId xmlns:p14="http://schemas.microsoft.com/office/powerpoint/2010/main" val="20369420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40853" y="368068"/>
            <a:ext cx="11693643" cy="1042758"/>
          </a:xfrm>
        </p:spPr>
        <p:txBody>
          <a:bodyPr/>
          <a:lstStyle/>
          <a:p>
            <a:r>
              <a:rPr lang="en-US" dirty="0"/>
              <a:t>Public Cloud </a:t>
            </a:r>
            <a:r>
              <a:rPr lang="en-US" dirty="0" smtClean="0"/>
              <a:t>Service Providers</a:t>
            </a:r>
            <a:endParaRPr lang="en-US" dirty="0"/>
          </a:p>
        </p:txBody>
      </p:sp>
      <p:sp>
        <p:nvSpPr>
          <p:cNvPr id="5" name="Slide Number Placeholder 5">
            <a:extLst>
              <a:ext uri="{FF2B5EF4-FFF2-40B4-BE49-F238E27FC236}">
                <a16:creationId xmlns="" xmlns:a16="http://schemas.microsoft.com/office/drawing/2014/main" id="{9760BFC8-DB18-4762-978A-BCC0CA37ED4E}"/>
              </a:ext>
            </a:extLst>
          </p:cNvPr>
          <p:cNvSpPr txBox="1">
            <a:spLocks/>
          </p:cNvSpPr>
          <p:nvPr/>
        </p:nvSpPr>
        <p:spPr>
          <a:xfrm>
            <a:off x="9946121" y="4549774"/>
            <a:ext cx="771089" cy="365125"/>
          </a:xfrm>
          <a:prstGeom prst="rect">
            <a:avLst/>
          </a:prstGeom>
        </p:spPr>
        <p:txBody>
          <a:bodyPr vert="horz" lIns="91440" tIns="45720" rIns="91440" bIns="45720" rtlCol="0" anchor="ctr"/>
          <a:lstStyle>
            <a:defPPr>
              <a:defRPr lang="en-US"/>
            </a:defPPr>
            <a:lvl1pPr marL="0" algn="r"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457200">
              <a:defRPr/>
            </a:pPr>
            <a:fld id="{6D22F896-40B5-4ADD-8801-0D06FADFA095}" type="slidenum">
              <a:rPr lang="en-US" smtClean="0">
                <a:solidFill>
                  <a:prstClr val="white">
                    <a:tint val="75000"/>
                  </a:prstClr>
                </a:solidFill>
                <a:latin typeface="Tw Cen MT"/>
              </a:rPr>
              <a:pPr defTabSz="457200">
                <a:defRPr/>
              </a:pPr>
              <a:t>6</a:t>
            </a:fld>
            <a:endParaRPr lang="en-US" dirty="0">
              <a:solidFill>
                <a:prstClr val="white">
                  <a:tint val="75000"/>
                </a:prstClr>
              </a:solidFill>
              <a:latin typeface="Tw Cen MT"/>
            </a:endParaRPr>
          </a:p>
        </p:txBody>
      </p:sp>
      <p:sp>
        <p:nvSpPr>
          <p:cNvPr id="6" name="Rectangle 5">
            <a:extLst>
              <a:ext uri="{FF2B5EF4-FFF2-40B4-BE49-F238E27FC236}">
                <a16:creationId xmlns="" xmlns:a16="http://schemas.microsoft.com/office/drawing/2014/main" id="{BC973E09-151F-479E-B7CF-607B62F9D957}"/>
              </a:ext>
            </a:extLst>
          </p:cNvPr>
          <p:cNvSpPr/>
          <p:nvPr/>
        </p:nvSpPr>
        <p:spPr>
          <a:xfrm>
            <a:off x="278430" y="2269780"/>
            <a:ext cx="3507414" cy="2395337"/>
          </a:xfrm>
          <a:prstGeom prst="rect">
            <a:avLst/>
          </a:prstGeom>
          <a:solidFill>
            <a:srgbClr val="63A0CC">
              <a:lumMod val="50000"/>
            </a:srgb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CA" sz="1734" b="0" i="0" u="none" strike="noStrike" kern="0" cap="none" spc="0" normalizeH="0" baseline="0" noProof="0" dirty="0">
              <a:ln>
                <a:noFill/>
              </a:ln>
              <a:solidFill>
                <a:prstClr val="white"/>
              </a:solidFill>
              <a:effectLst/>
              <a:uLnTx/>
              <a:uFillTx/>
              <a:latin typeface="Tw Cen MT"/>
              <a:ea typeface="+mn-ea"/>
              <a:cs typeface="+mn-cs"/>
            </a:endParaRPr>
          </a:p>
        </p:txBody>
      </p:sp>
      <p:sp>
        <p:nvSpPr>
          <p:cNvPr id="7" name="TextBox 6">
            <a:extLst>
              <a:ext uri="{FF2B5EF4-FFF2-40B4-BE49-F238E27FC236}">
                <a16:creationId xmlns="" xmlns:a16="http://schemas.microsoft.com/office/drawing/2014/main" id="{6B4F326B-0FA2-45A1-88E9-C6447D551E10}"/>
              </a:ext>
            </a:extLst>
          </p:cNvPr>
          <p:cNvSpPr txBox="1"/>
          <p:nvPr/>
        </p:nvSpPr>
        <p:spPr>
          <a:xfrm>
            <a:off x="484462" y="2679190"/>
            <a:ext cx="3490372" cy="1461939"/>
          </a:xfrm>
          <a:prstGeom prst="rect">
            <a:avLst/>
          </a:prstGeom>
          <a:noFill/>
        </p:spPr>
        <p:txBody>
          <a:bodyPr wrap="square" rtlCol="0">
            <a:spAutoFit/>
          </a:bodyPr>
          <a:lstStyle/>
          <a:p>
            <a:pPr marL="291436" indent="-291436" defTabSz="457200">
              <a:buFont typeface="Arial" panose="020B0604020202020204" pitchFamily="34" charset="0"/>
              <a:buChar char="•"/>
              <a:defRPr/>
            </a:pPr>
            <a:r>
              <a:rPr lang="en-CA" sz="2000" dirty="0">
                <a:solidFill>
                  <a:prstClr val="white"/>
                </a:solidFill>
                <a:latin typeface="Segoe UI" panose="020B0502040204020203" pitchFamily="34" charset="0"/>
                <a:cs typeface="Segoe UI" panose="020B0502040204020203" pitchFamily="34" charset="0"/>
              </a:rPr>
              <a:t>Pay for what you use</a:t>
            </a:r>
          </a:p>
          <a:p>
            <a:pPr defTabSz="457200">
              <a:defRPr/>
            </a:pPr>
            <a:endParaRPr lang="en-CA" sz="900" dirty="0">
              <a:solidFill>
                <a:prstClr val="white"/>
              </a:solidFill>
              <a:latin typeface="Segoe UI" panose="020B0502040204020203" pitchFamily="34" charset="0"/>
              <a:cs typeface="Segoe UI" panose="020B0502040204020203" pitchFamily="34" charset="0"/>
            </a:endParaRPr>
          </a:p>
          <a:p>
            <a:pPr marL="291436" indent="-291436" defTabSz="457200">
              <a:buFont typeface="Arial" panose="020B0604020202020204" pitchFamily="34" charset="0"/>
              <a:buChar char="•"/>
              <a:defRPr/>
            </a:pPr>
            <a:r>
              <a:rPr lang="en-CA" sz="2000" dirty="0">
                <a:solidFill>
                  <a:prstClr val="white"/>
                </a:solidFill>
                <a:latin typeface="Segoe UI" panose="020B0502040204020203" pitchFamily="34" charset="0"/>
                <a:cs typeface="Segoe UI" panose="020B0502040204020203" pitchFamily="34" charset="0"/>
              </a:rPr>
              <a:t>Decrease in-house infrastructure</a:t>
            </a:r>
          </a:p>
          <a:p>
            <a:pPr defTabSz="457200">
              <a:defRPr/>
            </a:pPr>
            <a:endParaRPr lang="en-CA" sz="2000" dirty="0">
              <a:solidFill>
                <a:prstClr val="black"/>
              </a:solidFill>
              <a:latin typeface="Tw Cen MT"/>
              <a:cs typeface="Segoe UI Light" panose="020B0502040204020203" pitchFamily="34" charset="0"/>
            </a:endParaRPr>
          </a:p>
        </p:txBody>
      </p:sp>
      <p:sp>
        <p:nvSpPr>
          <p:cNvPr id="8" name="TextBox 7">
            <a:extLst>
              <a:ext uri="{FF2B5EF4-FFF2-40B4-BE49-F238E27FC236}">
                <a16:creationId xmlns="" xmlns:a16="http://schemas.microsoft.com/office/drawing/2014/main" id="{376D9564-E655-4A6C-B78A-1D1ADA9C1791}"/>
              </a:ext>
            </a:extLst>
          </p:cNvPr>
          <p:cNvSpPr txBox="1"/>
          <p:nvPr/>
        </p:nvSpPr>
        <p:spPr>
          <a:xfrm>
            <a:off x="1328419" y="1606144"/>
            <a:ext cx="2260600" cy="584775"/>
          </a:xfrm>
          <a:prstGeom prst="rect">
            <a:avLst/>
          </a:prstGeom>
          <a:noFill/>
        </p:spPr>
        <p:txBody>
          <a:bodyPr wrap="square" rtlCol="0">
            <a:spAutoFit/>
          </a:bodyPr>
          <a:lstStyle/>
          <a:p>
            <a:pPr algn="ctr" defTabSz="457200">
              <a:defRPr/>
            </a:pPr>
            <a:r>
              <a:rPr lang="en-CA" sz="2800" dirty="0">
                <a:solidFill>
                  <a:srgbClr val="505050"/>
                </a:solidFill>
                <a:latin typeface="Segoe UI" panose="020B0502040204020203" pitchFamily="34" charset="0"/>
                <a:cs typeface="Segoe UI" panose="020B0502040204020203" pitchFamily="34" charset="0"/>
              </a:rPr>
              <a:t>Price</a:t>
            </a:r>
            <a:r>
              <a:rPr lang="en-CA" sz="2800" dirty="0">
                <a:solidFill>
                  <a:prstClr val="white"/>
                </a:solidFill>
                <a:latin typeface="Segoe UI" panose="020B0502040204020203" pitchFamily="34" charset="0"/>
                <a:cs typeface="Segoe UI" panose="020B0502040204020203" pitchFamily="34" charset="0"/>
              </a:rPr>
              <a:t>a</a:t>
            </a:r>
            <a:r>
              <a:rPr lang="en-CA" sz="3200" dirty="0">
                <a:solidFill>
                  <a:prstClr val="white"/>
                </a:solidFill>
                <a:latin typeface="Segoe UI" panose="020B0502040204020203" pitchFamily="34" charset="0"/>
                <a:cs typeface="Segoe UI" panose="020B0502040204020203" pitchFamily="34" charset="0"/>
              </a:rPr>
              <a:t>da</a:t>
            </a:r>
            <a:r>
              <a:rPr lang="en-CA" sz="2040" dirty="0">
                <a:solidFill>
                  <a:prstClr val="white"/>
                </a:solidFill>
                <a:latin typeface="Segoe UI" panose="020B0502040204020203" pitchFamily="34" charset="0"/>
                <a:cs typeface="Segoe UI" panose="020B0502040204020203" pitchFamily="34" charset="0"/>
              </a:rPr>
              <a:t>rds</a:t>
            </a:r>
          </a:p>
        </p:txBody>
      </p:sp>
      <p:sp>
        <p:nvSpPr>
          <p:cNvPr id="9" name="Rectangle 8">
            <a:extLst>
              <a:ext uri="{FF2B5EF4-FFF2-40B4-BE49-F238E27FC236}">
                <a16:creationId xmlns="" xmlns:a16="http://schemas.microsoft.com/office/drawing/2014/main" id="{BAEC5F90-94F6-4E11-9F5A-08EFB6459523}"/>
              </a:ext>
            </a:extLst>
          </p:cNvPr>
          <p:cNvSpPr/>
          <p:nvPr/>
        </p:nvSpPr>
        <p:spPr>
          <a:xfrm>
            <a:off x="7508536" y="2270545"/>
            <a:ext cx="3441700" cy="2395337"/>
          </a:xfrm>
          <a:prstGeom prst="rect">
            <a:avLst/>
          </a:prstGeom>
          <a:solidFill>
            <a:srgbClr val="9ACD4C"/>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CA" sz="1734" b="0" i="0" u="none" strike="noStrike" kern="0" cap="none" spc="0" normalizeH="0" baseline="0" noProof="0" dirty="0">
              <a:ln>
                <a:noFill/>
              </a:ln>
              <a:solidFill>
                <a:prstClr val="white"/>
              </a:solidFill>
              <a:effectLst/>
              <a:uLnTx/>
              <a:uFillTx/>
              <a:latin typeface="Tw Cen MT"/>
              <a:ea typeface="+mn-ea"/>
              <a:cs typeface="+mn-cs"/>
            </a:endParaRPr>
          </a:p>
        </p:txBody>
      </p:sp>
      <p:sp>
        <p:nvSpPr>
          <p:cNvPr id="10" name="TextBox 9">
            <a:extLst>
              <a:ext uri="{FF2B5EF4-FFF2-40B4-BE49-F238E27FC236}">
                <a16:creationId xmlns="" xmlns:a16="http://schemas.microsoft.com/office/drawing/2014/main" id="{FFDD5FD4-1134-4CB0-B1E5-BB5068947D13}"/>
              </a:ext>
            </a:extLst>
          </p:cNvPr>
          <p:cNvSpPr txBox="1"/>
          <p:nvPr/>
        </p:nvSpPr>
        <p:spPr>
          <a:xfrm>
            <a:off x="6007569" y="1668645"/>
            <a:ext cx="2617000" cy="414353"/>
          </a:xfrm>
          <a:prstGeom prst="rect">
            <a:avLst/>
          </a:prstGeom>
          <a:noFill/>
        </p:spPr>
        <p:txBody>
          <a:bodyPr wrap="square" rtlCol="0">
            <a:spAutoFit/>
          </a:bodyPr>
          <a:lstStyle/>
          <a:p>
            <a:pPr algn="ctr" defTabSz="457200">
              <a:defRPr/>
            </a:pPr>
            <a:r>
              <a:rPr lang="en-CA" sz="2040" dirty="0">
                <a:solidFill>
                  <a:prstClr val="white"/>
                </a:solidFill>
                <a:latin typeface="Segoe UI" panose="020B0502040204020203" pitchFamily="34" charset="0"/>
                <a:cs typeface="Segoe UI" panose="020B0502040204020203" pitchFamily="34" charset="0"/>
              </a:rPr>
              <a:t>Security Policy</a:t>
            </a:r>
          </a:p>
        </p:txBody>
      </p:sp>
      <p:sp>
        <p:nvSpPr>
          <p:cNvPr id="11" name="Rectangle 10">
            <a:extLst>
              <a:ext uri="{FF2B5EF4-FFF2-40B4-BE49-F238E27FC236}">
                <a16:creationId xmlns="" xmlns:a16="http://schemas.microsoft.com/office/drawing/2014/main" id="{A52616ED-A858-4A58-B8A1-9D9578F576F0}"/>
              </a:ext>
            </a:extLst>
          </p:cNvPr>
          <p:cNvSpPr/>
          <p:nvPr/>
        </p:nvSpPr>
        <p:spPr>
          <a:xfrm>
            <a:off x="3926340" y="2269780"/>
            <a:ext cx="3441700" cy="2401471"/>
          </a:xfrm>
          <a:prstGeom prst="rect">
            <a:avLst/>
          </a:prstGeom>
          <a:solidFill>
            <a:srgbClr val="63A0CC">
              <a:lumMod val="75000"/>
            </a:srgb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CA" sz="1734" b="0" i="0" u="none" strike="noStrike" kern="0" cap="none" spc="0" normalizeH="0" baseline="0" noProof="0" dirty="0">
              <a:ln>
                <a:noFill/>
              </a:ln>
              <a:solidFill>
                <a:prstClr val="white"/>
              </a:solidFill>
              <a:effectLst/>
              <a:uLnTx/>
              <a:uFillTx/>
              <a:latin typeface="Tw Cen MT"/>
              <a:ea typeface="+mn-ea"/>
              <a:cs typeface="+mn-cs"/>
            </a:endParaRPr>
          </a:p>
        </p:txBody>
      </p:sp>
      <p:sp>
        <p:nvSpPr>
          <p:cNvPr id="12" name="TextBox 11">
            <a:extLst>
              <a:ext uri="{FF2B5EF4-FFF2-40B4-BE49-F238E27FC236}">
                <a16:creationId xmlns="" xmlns:a16="http://schemas.microsoft.com/office/drawing/2014/main" id="{3F69B57A-969F-437B-9D0B-8B98612BE905}"/>
              </a:ext>
            </a:extLst>
          </p:cNvPr>
          <p:cNvSpPr txBox="1"/>
          <p:nvPr/>
        </p:nvSpPr>
        <p:spPr>
          <a:xfrm>
            <a:off x="4023328" y="2716468"/>
            <a:ext cx="3619236" cy="846386"/>
          </a:xfrm>
          <a:prstGeom prst="rect">
            <a:avLst/>
          </a:prstGeom>
          <a:noFill/>
        </p:spPr>
        <p:txBody>
          <a:bodyPr wrap="square" rtlCol="0">
            <a:spAutoFit/>
          </a:bodyPr>
          <a:lstStyle/>
          <a:p>
            <a:pPr marL="285750" indent="-285750" defTabSz="457200">
              <a:buFont typeface="Arial" panose="020B0604020202020204" pitchFamily="34" charset="0"/>
              <a:buChar char="•"/>
              <a:defRPr/>
            </a:pPr>
            <a:r>
              <a:rPr lang="en-CA" sz="2000" dirty="0">
                <a:solidFill>
                  <a:prstClr val="white"/>
                </a:solidFill>
                <a:latin typeface="Segoe UI" panose="020B0502040204020203" pitchFamily="34" charset="0"/>
                <a:cs typeface="Segoe UI" panose="020B0502040204020203" pitchFamily="34" charset="0"/>
              </a:rPr>
              <a:t>Easy to scale up or down</a:t>
            </a:r>
          </a:p>
          <a:p>
            <a:pPr defTabSz="457200">
              <a:defRPr/>
            </a:pPr>
            <a:endParaRPr lang="en-CA" sz="900" dirty="0">
              <a:solidFill>
                <a:prstClr val="white"/>
              </a:solidFill>
              <a:latin typeface="Segoe UI" panose="020B0502040204020203" pitchFamily="34" charset="0"/>
              <a:cs typeface="Segoe UI" panose="020B0502040204020203" pitchFamily="34" charset="0"/>
            </a:endParaRPr>
          </a:p>
          <a:p>
            <a:pPr marL="285750" indent="-285750" defTabSz="457200">
              <a:buFont typeface="Arial" panose="020B0604020202020204" pitchFamily="34" charset="0"/>
              <a:buChar char="•"/>
              <a:defRPr/>
            </a:pPr>
            <a:r>
              <a:rPr lang="en-CA" sz="2000" dirty="0">
                <a:solidFill>
                  <a:prstClr val="white"/>
                </a:solidFill>
                <a:latin typeface="Segoe UI" panose="020B0502040204020203" pitchFamily="34" charset="0"/>
                <a:cs typeface="Segoe UI" panose="020B0502040204020203" pitchFamily="34" charset="0"/>
              </a:rPr>
              <a:t>Makes “pilots” possible</a:t>
            </a:r>
          </a:p>
        </p:txBody>
      </p:sp>
      <p:sp>
        <p:nvSpPr>
          <p:cNvPr id="13" name="TextBox 12">
            <a:extLst>
              <a:ext uri="{FF2B5EF4-FFF2-40B4-BE49-F238E27FC236}">
                <a16:creationId xmlns="" xmlns:a16="http://schemas.microsoft.com/office/drawing/2014/main" id="{7096C75A-0093-4D20-BDA6-69F278B2AABB}"/>
              </a:ext>
            </a:extLst>
          </p:cNvPr>
          <p:cNvSpPr txBox="1"/>
          <p:nvPr/>
        </p:nvSpPr>
        <p:spPr>
          <a:xfrm>
            <a:off x="3210121" y="1668645"/>
            <a:ext cx="2617000" cy="414353"/>
          </a:xfrm>
          <a:prstGeom prst="rect">
            <a:avLst/>
          </a:prstGeom>
          <a:noFill/>
        </p:spPr>
        <p:txBody>
          <a:bodyPr wrap="square" rtlCol="0">
            <a:spAutoFit/>
          </a:bodyPr>
          <a:lstStyle/>
          <a:p>
            <a:pPr algn="ctr" defTabSz="457200">
              <a:defRPr/>
            </a:pPr>
            <a:r>
              <a:rPr lang="en-CA" sz="2040" dirty="0">
                <a:solidFill>
                  <a:prstClr val="white"/>
                </a:solidFill>
                <a:latin typeface="Segoe UI" panose="020B0502040204020203" pitchFamily="34" charset="0"/>
                <a:cs typeface="Segoe UI" panose="020B0502040204020203" pitchFamily="34" charset="0"/>
              </a:rPr>
              <a:t>Audit</a:t>
            </a:r>
          </a:p>
        </p:txBody>
      </p:sp>
      <p:sp>
        <p:nvSpPr>
          <p:cNvPr id="14" name="TextBox 13">
            <a:extLst>
              <a:ext uri="{FF2B5EF4-FFF2-40B4-BE49-F238E27FC236}">
                <a16:creationId xmlns="" xmlns:a16="http://schemas.microsoft.com/office/drawing/2014/main" id="{E43A9DCF-C0A8-456A-B6E1-EFF5BD4C318C}"/>
              </a:ext>
            </a:extLst>
          </p:cNvPr>
          <p:cNvSpPr txBox="1"/>
          <p:nvPr/>
        </p:nvSpPr>
        <p:spPr>
          <a:xfrm>
            <a:off x="7683764" y="3056217"/>
            <a:ext cx="3657600" cy="707886"/>
          </a:xfrm>
          <a:prstGeom prst="rect">
            <a:avLst/>
          </a:prstGeom>
          <a:noFill/>
        </p:spPr>
        <p:txBody>
          <a:bodyPr wrap="square" rtlCol="0">
            <a:spAutoFit/>
          </a:bodyPr>
          <a:lstStyle/>
          <a:p>
            <a:pPr marL="291436" indent="-291436" defTabSz="457200">
              <a:buFont typeface="Arial" panose="020B0604020202020204" pitchFamily="34" charset="0"/>
              <a:buChar char="•"/>
              <a:defRPr/>
            </a:pPr>
            <a:r>
              <a:rPr lang="en-CA" sz="2000" dirty="0">
                <a:solidFill>
                  <a:prstClr val="white"/>
                </a:solidFill>
                <a:latin typeface="Segoe UI" panose="020B0502040204020203" pitchFamily="34" charset="0"/>
                <a:cs typeface="Segoe UI" panose="020B0502040204020203" pitchFamily="34" charset="0"/>
              </a:rPr>
              <a:t>Always being updated</a:t>
            </a:r>
          </a:p>
          <a:p>
            <a:pPr defTabSz="457200">
              <a:defRPr/>
            </a:pPr>
            <a:endParaRPr lang="en-CA" sz="2000" dirty="0">
              <a:solidFill>
                <a:prstClr val="black"/>
              </a:solidFill>
              <a:latin typeface="Tw Cen MT"/>
              <a:cs typeface="Segoe UI Light" panose="020B0502040204020203" pitchFamily="34" charset="0"/>
            </a:endParaRPr>
          </a:p>
        </p:txBody>
      </p:sp>
      <p:sp>
        <p:nvSpPr>
          <p:cNvPr id="15" name="TextBox 14">
            <a:extLst>
              <a:ext uri="{FF2B5EF4-FFF2-40B4-BE49-F238E27FC236}">
                <a16:creationId xmlns="" xmlns:a16="http://schemas.microsoft.com/office/drawing/2014/main" id="{217CA33A-A7E5-440C-9E7E-21094743D9ED}"/>
              </a:ext>
            </a:extLst>
          </p:cNvPr>
          <p:cNvSpPr txBox="1"/>
          <p:nvPr/>
        </p:nvSpPr>
        <p:spPr>
          <a:xfrm>
            <a:off x="8817572" y="1655789"/>
            <a:ext cx="2617000" cy="414353"/>
          </a:xfrm>
          <a:prstGeom prst="rect">
            <a:avLst/>
          </a:prstGeom>
          <a:noFill/>
        </p:spPr>
        <p:txBody>
          <a:bodyPr wrap="square" rtlCol="0">
            <a:spAutoFit/>
          </a:bodyPr>
          <a:lstStyle/>
          <a:p>
            <a:pPr algn="ctr" defTabSz="457200">
              <a:defRPr/>
            </a:pPr>
            <a:r>
              <a:rPr lang="en-CA" sz="2040" dirty="0">
                <a:solidFill>
                  <a:prstClr val="white"/>
                </a:solidFill>
                <a:latin typeface="Segoe UI" panose="020B0502040204020203" pitchFamily="34" charset="0"/>
                <a:cs typeface="Segoe UI" panose="020B0502040204020203" pitchFamily="34" charset="0"/>
              </a:rPr>
              <a:t>Breach Notification</a:t>
            </a:r>
          </a:p>
        </p:txBody>
      </p:sp>
      <p:sp>
        <p:nvSpPr>
          <p:cNvPr id="16" name="TextBox 15">
            <a:extLst>
              <a:ext uri="{FF2B5EF4-FFF2-40B4-BE49-F238E27FC236}">
                <a16:creationId xmlns="" xmlns:a16="http://schemas.microsoft.com/office/drawing/2014/main" id="{F10BA1C5-A2B2-4A42-982D-668A1E34FD92}"/>
              </a:ext>
            </a:extLst>
          </p:cNvPr>
          <p:cNvSpPr txBox="1"/>
          <p:nvPr/>
        </p:nvSpPr>
        <p:spPr>
          <a:xfrm>
            <a:off x="4815820" y="1670545"/>
            <a:ext cx="2519046" cy="523220"/>
          </a:xfrm>
          <a:prstGeom prst="rect">
            <a:avLst/>
          </a:prstGeom>
          <a:noFill/>
        </p:spPr>
        <p:txBody>
          <a:bodyPr wrap="square" rtlCol="0">
            <a:spAutoFit/>
          </a:bodyPr>
          <a:lstStyle/>
          <a:p>
            <a:pPr algn="ctr" defTabSz="457200">
              <a:defRPr/>
            </a:pPr>
            <a:r>
              <a:rPr lang="en-CA" sz="2800" dirty="0">
                <a:solidFill>
                  <a:srgbClr val="505050"/>
                </a:solidFill>
                <a:latin typeface="Segoe UI" panose="020B0502040204020203" pitchFamily="34" charset="0"/>
                <a:cs typeface="Segoe UI" panose="020B0502040204020203" pitchFamily="34" charset="0"/>
              </a:rPr>
              <a:t>Scalable</a:t>
            </a:r>
            <a:r>
              <a:rPr lang="en-CA" sz="2800" dirty="0">
                <a:solidFill>
                  <a:prstClr val="white"/>
                </a:solidFill>
                <a:latin typeface="Segoe UI" panose="020B0502040204020203" pitchFamily="34" charset="0"/>
                <a:cs typeface="Segoe UI" panose="020B0502040204020203" pitchFamily="34" charset="0"/>
              </a:rPr>
              <a:t>ndard</a:t>
            </a:r>
            <a:r>
              <a:rPr lang="en-CA" sz="2040" dirty="0">
                <a:solidFill>
                  <a:prstClr val="white"/>
                </a:solidFill>
                <a:latin typeface="Segoe UI" panose="020B0502040204020203" pitchFamily="34" charset="0"/>
                <a:cs typeface="Segoe UI" panose="020B0502040204020203" pitchFamily="34" charset="0"/>
              </a:rPr>
              <a:t>s</a:t>
            </a:r>
          </a:p>
        </p:txBody>
      </p:sp>
      <p:sp>
        <p:nvSpPr>
          <p:cNvPr id="17" name="TextBox 16">
            <a:extLst>
              <a:ext uri="{FF2B5EF4-FFF2-40B4-BE49-F238E27FC236}">
                <a16:creationId xmlns="" xmlns:a16="http://schemas.microsoft.com/office/drawing/2014/main" id="{897932B1-B5AE-418C-B048-B9FD5C2EF297}"/>
              </a:ext>
            </a:extLst>
          </p:cNvPr>
          <p:cNvSpPr txBox="1"/>
          <p:nvPr/>
        </p:nvSpPr>
        <p:spPr>
          <a:xfrm>
            <a:off x="7927635" y="1668645"/>
            <a:ext cx="2603501" cy="523220"/>
          </a:xfrm>
          <a:prstGeom prst="rect">
            <a:avLst/>
          </a:prstGeom>
          <a:noFill/>
        </p:spPr>
        <p:txBody>
          <a:bodyPr wrap="square" rtlCol="0">
            <a:spAutoFit/>
          </a:bodyPr>
          <a:lstStyle/>
          <a:p>
            <a:pPr algn="ctr" defTabSz="457200">
              <a:defRPr/>
            </a:pPr>
            <a:r>
              <a:rPr lang="en-CA" sz="2800" dirty="0">
                <a:solidFill>
                  <a:srgbClr val="505050"/>
                </a:solidFill>
                <a:latin typeface="Segoe UI" panose="020B0502040204020203" pitchFamily="34" charset="0"/>
                <a:cs typeface="Segoe UI" panose="020B0502040204020203" pitchFamily="34" charset="0"/>
              </a:rPr>
              <a:t>Current</a:t>
            </a:r>
            <a:r>
              <a:rPr lang="en-CA" sz="2800" dirty="0">
                <a:solidFill>
                  <a:prstClr val="white"/>
                </a:solidFill>
                <a:latin typeface="Segoe UI" panose="020B0502040204020203" pitchFamily="34" charset="0"/>
                <a:cs typeface="Segoe UI" panose="020B0502040204020203" pitchFamily="34" charset="0"/>
              </a:rPr>
              <a:t>nd</a:t>
            </a:r>
            <a:r>
              <a:rPr lang="en-CA" sz="2040" dirty="0">
                <a:solidFill>
                  <a:prstClr val="white"/>
                </a:solidFill>
                <a:latin typeface="Segoe UI" panose="020B0502040204020203" pitchFamily="34" charset="0"/>
                <a:cs typeface="Segoe UI" panose="020B0502040204020203" pitchFamily="34" charset="0"/>
              </a:rPr>
              <a:t>ards</a:t>
            </a:r>
          </a:p>
        </p:txBody>
      </p:sp>
      <p:sp>
        <p:nvSpPr>
          <p:cNvPr id="18" name="Rectangle 17">
            <a:extLst>
              <a:ext uri="{FF2B5EF4-FFF2-40B4-BE49-F238E27FC236}">
                <a16:creationId xmlns="" xmlns:a16="http://schemas.microsoft.com/office/drawing/2014/main" id="{C8790FFB-393A-45C7-9E9B-E74E13F10DD7}"/>
              </a:ext>
            </a:extLst>
          </p:cNvPr>
          <p:cNvSpPr/>
          <p:nvPr/>
        </p:nvSpPr>
        <p:spPr>
          <a:xfrm>
            <a:off x="273050" y="4774599"/>
            <a:ext cx="10677186" cy="13164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CA" sz="14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Loss of control and oversight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4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CA" sz="14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Customer becomes dependent on third parties (difficult to “bring back” in house)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4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CA" sz="14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May raise new regulatory issues (“material outsourcing”)</a:t>
            </a:r>
          </a:p>
        </p:txBody>
      </p:sp>
    </p:spTree>
    <p:extLst>
      <p:ext uri="{BB962C8B-B14F-4D97-AF65-F5344CB8AC3E}">
        <p14:creationId xmlns:p14="http://schemas.microsoft.com/office/powerpoint/2010/main" val="18380243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54000" y="399599"/>
            <a:ext cx="11554372" cy="1042758"/>
          </a:xfrm>
        </p:spPr>
        <p:txBody>
          <a:bodyPr/>
          <a:lstStyle/>
          <a:p>
            <a:r>
              <a:rPr lang="en-US" sz="4800" dirty="0"/>
              <a:t>Emerging Company Service Providers </a:t>
            </a:r>
            <a:r>
              <a:rPr lang="en-US" sz="3200" dirty="0"/>
              <a:t>(1/2)</a:t>
            </a:r>
          </a:p>
        </p:txBody>
      </p:sp>
      <p:sp>
        <p:nvSpPr>
          <p:cNvPr id="6" name="TextBox 5">
            <a:extLst>
              <a:ext uri="{FF2B5EF4-FFF2-40B4-BE49-F238E27FC236}">
                <a16:creationId xmlns="" xmlns:a16="http://schemas.microsoft.com/office/drawing/2014/main" id="{47664622-531A-43E7-8120-0597670DD62E}"/>
              </a:ext>
            </a:extLst>
          </p:cNvPr>
          <p:cNvSpPr txBox="1"/>
          <p:nvPr/>
        </p:nvSpPr>
        <p:spPr>
          <a:xfrm>
            <a:off x="254000" y="1672819"/>
            <a:ext cx="11309350" cy="954107"/>
          </a:xfrm>
          <a:prstGeom prst="rect">
            <a:avLst/>
          </a:prstGeom>
          <a:noFill/>
        </p:spPr>
        <p:txBody>
          <a:bodyPr wrap="square" rtlCol="0">
            <a:spAutoFit/>
          </a:bodyPr>
          <a:lstStyle/>
          <a:p>
            <a:pPr defTabSz="457200">
              <a:defRPr/>
            </a:pPr>
            <a:r>
              <a:rPr lang="en-CA" sz="2800" dirty="0">
                <a:solidFill>
                  <a:srgbClr val="505050"/>
                </a:solidFill>
                <a:latin typeface="Segoe UI" panose="020B0502040204020203" pitchFamily="34" charset="0"/>
                <a:cs typeface="Segoe UI" panose="020B0502040204020203" pitchFamily="34" charset="0"/>
              </a:rPr>
              <a:t>Several factors influence the approach taken on legal issues when entering into cloud service agreements:</a:t>
            </a:r>
            <a:endParaRPr lang="en-CA" sz="2040" dirty="0">
              <a:solidFill>
                <a:prstClr val="white"/>
              </a:solidFill>
              <a:latin typeface="Segoe UI" panose="020B0502040204020203" pitchFamily="34" charset="0"/>
              <a:cs typeface="Segoe UI" panose="020B0502040204020203" pitchFamily="34" charset="0"/>
            </a:endParaRPr>
          </a:p>
        </p:txBody>
      </p:sp>
      <p:graphicFrame>
        <p:nvGraphicFramePr>
          <p:cNvPr id="7" name="Diagram 6">
            <a:extLst>
              <a:ext uri="{FF2B5EF4-FFF2-40B4-BE49-F238E27FC236}">
                <a16:creationId xmlns="" xmlns:a16="http://schemas.microsoft.com/office/drawing/2014/main" id="{71229A5B-43ED-42DE-B145-72140A51FC46}"/>
              </a:ext>
            </a:extLst>
          </p:cNvPr>
          <p:cNvGraphicFramePr/>
          <p:nvPr>
            <p:extLst>
              <p:ext uri="{D42A27DB-BD31-4B8C-83A1-F6EECF244321}">
                <p14:modId xmlns:p14="http://schemas.microsoft.com/office/powerpoint/2010/main" val="1232416500"/>
              </p:ext>
            </p:extLst>
          </p:nvPr>
        </p:nvGraphicFramePr>
        <p:xfrm>
          <a:off x="2359025" y="2743200"/>
          <a:ext cx="7473950" cy="31665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69906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53999" y="399599"/>
            <a:ext cx="11601669" cy="1042758"/>
          </a:xfrm>
        </p:spPr>
        <p:txBody>
          <a:bodyPr/>
          <a:lstStyle/>
          <a:p>
            <a:r>
              <a:rPr lang="en-US" sz="4800" dirty="0"/>
              <a:t>Emerging Company Service Providers </a:t>
            </a:r>
            <a:r>
              <a:rPr lang="en-US" sz="3200" dirty="0"/>
              <a:t>(2/2)</a:t>
            </a:r>
          </a:p>
        </p:txBody>
      </p:sp>
      <p:sp>
        <p:nvSpPr>
          <p:cNvPr id="6" name="TextBox 5">
            <a:extLst>
              <a:ext uri="{FF2B5EF4-FFF2-40B4-BE49-F238E27FC236}">
                <a16:creationId xmlns="" xmlns:a16="http://schemas.microsoft.com/office/drawing/2014/main" id="{47664622-531A-43E7-8120-0597670DD62E}"/>
              </a:ext>
            </a:extLst>
          </p:cNvPr>
          <p:cNvSpPr txBox="1"/>
          <p:nvPr/>
        </p:nvSpPr>
        <p:spPr>
          <a:xfrm>
            <a:off x="254000" y="1672819"/>
            <a:ext cx="11309350" cy="954107"/>
          </a:xfrm>
          <a:prstGeom prst="rect">
            <a:avLst/>
          </a:prstGeom>
          <a:noFill/>
        </p:spPr>
        <p:txBody>
          <a:bodyPr wrap="square" rtlCol="0">
            <a:spAutoFit/>
          </a:bodyPr>
          <a:lstStyle/>
          <a:p>
            <a:pPr defTabSz="457200">
              <a:defRPr/>
            </a:pPr>
            <a:r>
              <a:rPr lang="en-US" sz="2800" dirty="0">
                <a:solidFill>
                  <a:srgbClr val="505050"/>
                </a:solidFill>
                <a:latin typeface="Segoe UI" panose="020B0502040204020203" pitchFamily="34" charset="0"/>
                <a:cs typeface="Segoe UI" panose="020B0502040204020203" pitchFamily="34" charset="0"/>
              </a:rPr>
              <a:t>Given bargaining power imbalance, the focus during contract preparation and negotiation must be on key issues, which include:</a:t>
            </a:r>
          </a:p>
        </p:txBody>
      </p:sp>
      <p:graphicFrame>
        <p:nvGraphicFramePr>
          <p:cNvPr id="3" name="Diagram 2">
            <a:extLst>
              <a:ext uri="{FF2B5EF4-FFF2-40B4-BE49-F238E27FC236}">
                <a16:creationId xmlns="" xmlns:a16="http://schemas.microsoft.com/office/drawing/2014/main" id="{FF1726A3-7626-4D44-848C-80AF41E903CD}"/>
              </a:ext>
            </a:extLst>
          </p:cNvPr>
          <p:cNvGraphicFramePr/>
          <p:nvPr>
            <p:extLst>
              <p:ext uri="{D42A27DB-BD31-4B8C-83A1-F6EECF244321}">
                <p14:modId xmlns:p14="http://schemas.microsoft.com/office/powerpoint/2010/main" val="2556647824"/>
              </p:ext>
            </p:extLst>
          </p:nvPr>
        </p:nvGraphicFramePr>
        <p:xfrm>
          <a:off x="1654175" y="2428763"/>
          <a:ext cx="8128000" cy="37537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3736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38235" y="431130"/>
            <a:ext cx="9407525" cy="1042758"/>
          </a:xfrm>
        </p:spPr>
        <p:txBody>
          <a:bodyPr/>
          <a:lstStyle/>
          <a:p>
            <a:r>
              <a:rPr lang="en-CA" sz="4400" dirty="0" smtClean="0"/>
              <a:t>Financial Institutions and the Cloud</a:t>
            </a:r>
            <a:endParaRPr lang="en-CA" sz="4400" dirty="0"/>
          </a:p>
        </p:txBody>
      </p:sp>
      <p:sp>
        <p:nvSpPr>
          <p:cNvPr id="3" name="Text Placeholder 2"/>
          <p:cNvSpPr>
            <a:spLocks noGrp="1"/>
          </p:cNvSpPr>
          <p:nvPr>
            <p:ph type="body" sz="quarter" idx="13"/>
          </p:nvPr>
        </p:nvSpPr>
        <p:spPr>
          <a:xfrm>
            <a:off x="254000" y="1560491"/>
            <a:ext cx="9407525" cy="4508960"/>
          </a:xfrm>
        </p:spPr>
        <p:txBody>
          <a:bodyPr/>
          <a:lstStyle/>
          <a:p>
            <a:pPr lvl="0" defTabSz="457200">
              <a:lnSpc>
                <a:spcPct val="90000"/>
              </a:lnSpc>
            </a:pPr>
            <a:r>
              <a:rPr lang="en-US" sz="2000" dirty="0" smtClean="0">
                <a:solidFill>
                  <a:schemeClr val="tx1"/>
                </a:solidFill>
                <a:latin typeface="+mj-lt"/>
                <a:cs typeface="Arial"/>
              </a:rPr>
              <a:t>FI’s must adhere to OSFI </a:t>
            </a:r>
            <a:r>
              <a:rPr lang="en-US" sz="2000" dirty="0">
                <a:solidFill>
                  <a:schemeClr val="tx1"/>
                </a:solidFill>
                <a:latin typeface="+mj-lt"/>
                <a:cs typeface="Arial"/>
              </a:rPr>
              <a:t>Guideline </a:t>
            </a:r>
            <a:r>
              <a:rPr lang="en-US" sz="2000" dirty="0" smtClean="0">
                <a:solidFill>
                  <a:schemeClr val="tx1"/>
                </a:solidFill>
                <a:latin typeface="+mj-lt"/>
                <a:cs typeface="Arial"/>
              </a:rPr>
              <a:t>B-10 in Canada and the OCC’s Bulletin 2013-29 in the United States. </a:t>
            </a:r>
          </a:p>
          <a:p>
            <a:pPr lvl="0" defTabSz="457200">
              <a:lnSpc>
                <a:spcPct val="90000"/>
              </a:lnSpc>
            </a:pPr>
            <a:r>
              <a:rPr lang="en-US" sz="2000" dirty="0" smtClean="0">
                <a:solidFill>
                  <a:schemeClr val="tx1"/>
                </a:solidFill>
                <a:latin typeface="+mj-lt"/>
                <a:cs typeface="Arial"/>
              </a:rPr>
              <a:t>OSFI set out its expectations with respect to cloud arrangements and B-10 in its Feb </a:t>
            </a:r>
            <a:r>
              <a:rPr lang="en-US" sz="2000" dirty="0">
                <a:solidFill>
                  <a:schemeClr val="tx1"/>
                </a:solidFill>
                <a:latin typeface="+mj-lt"/>
                <a:cs typeface="Arial"/>
              </a:rPr>
              <a:t>29, 2012 </a:t>
            </a:r>
            <a:r>
              <a:rPr lang="en-US" sz="2000" dirty="0" smtClean="0">
                <a:solidFill>
                  <a:schemeClr val="tx1"/>
                </a:solidFill>
                <a:latin typeface="+mj-lt"/>
                <a:cs typeface="Arial"/>
              </a:rPr>
              <a:t>letter:</a:t>
            </a:r>
          </a:p>
          <a:p>
            <a:pPr lvl="0" defTabSz="457200">
              <a:lnSpc>
                <a:spcPct val="90000"/>
              </a:lnSpc>
            </a:pPr>
            <a:r>
              <a:rPr lang="en-US" sz="1800" dirty="0" smtClean="0">
                <a:solidFill>
                  <a:schemeClr val="tx1"/>
                </a:solidFill>
                <a:latin typeface="+mj-lt"/>
                <a:cs typeface="Arial"/>
              </a:rPr>
              <a:t> </a:t>
            </a:r>
            <a:r>
              <a:rPr lang="en-US" sz="1800" i="1" dirty="0" smtClean="0">
                <a:solidFill>
                  <a:schemeClr val="tx1"/>
                </a:solidFill>
                <a:latin typeface="+mj-lt"/>
              </a:rPr>
              <a:t>“</a:t>
            </a:r>
            <a:r>
              <a:rPr lang="en-US" sz="1800" i="1" dirty="0">
                <a:solidFill>
                  <a:schemeClr val="tx1"/>
                </a:solidFill>
                <a:latin typeface="+mj-lt"/>
              </a:rPr>
              <a:t>Information technology plays a very important role in the financial services business and OSFI recognizes the opportunities and benefits that new technology-based services such as Cloud  Computing can bring; however, FRFIs should also recognize the unique features of such services and duly consider the associated risks.</a:t>
            </a:r>
          </a:p>
          <a:p>
            <a:r>
              <a:rPr lang="en-US" sz="1800" i="1" dirty="0">
                <a:solidFill>
                  <a:schemeClr val="tx1"/>
                </a:solidFill>
                <a:latin typeface="+mj-lt"/>
              </a:rPr>
              <a:t>As such, and in light of the proliferation of new technology-based outsourcing services, OSFI is reminding all FRFIs that the expectations contained in Guideline B-10 remain current and continue to apply in respect of such services. In particular, FRFIs should consider their ability to meet the expectations contained in Guideline B-10 in respect of a material arrangement, with an emphasis on </a:t>
            </a:r>
            <a:r>
              <a:rPr lang="en-US" sz="1800" i="1" dirty="0" err="1">
                <a:solidFill>
                  <a:schemeClr val="tx1"/>
                </a:solidFill>
                <a:latin typeface="+mj-lt"/>
              </a:rPr>
              <a:t>i</a:t>
            </a:r>
            <a:r>
              <a:rPr lang="en-US" sz="1800" i="1" dirty="0">
                <a:solidFill>
                  <a:schemeClr val="tx1"/>
                </a:solidFill>
                <a:latin typeface="+mj-lt"/>
              </a:rPr>
              <a:t>) confidentiality, security and separation of property, ii) contingency planning, iii) location of records, iv) access and audit rights, v) subcontracting, and vi) monitoring the material outsourcing arrangements</a:t>
            </a:r>
            <a:r>
              <a:rPr lang="en-US" sz="1800" dirty="0" smtClean="0">
                <a:solidFill>
                  <a:schemeClr val="tx1"/>
                </a:solidFill>
                <a:latin typeface="+mj-lt"/>
              </a:rPr>
              <a:t>.”</a:t>
            </a:r>
            <a:endParaRPr lang="en-US" sz="1800" dirty="0">
              <a:solidFill>
                <a:schemeClr val="tx1"/>
              </a:solidFill>
              <a:latin typeface="+mj-lt"/>
            </a:endParaRPr>
          </a:p>
          <a:p>
            <a:endParaRPr lang="en-CA" sz="1800" dirty="0"/>
          </a:p>
        </p:txBody>
      </p:sp>
    </p:spTree>
    <p:extLst>
      <p:ext uri="{BB962C8B-B14F-4D97-AF65-F5344CB8AC3E}">
        <p14:creationId xmlns:p14="http://schemas.microsoft.com/office/powerpoint/2010/main" val="801001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000000"/>
      </a:dk1>
      <a:lt1>
        <a:sysClr val="window" lastClr="FFFFFF"/>
      </a:lt1>
      <a:dk2>
        <a:srgbClr val="E6E6E6"/>
      </a:dk2>
      <a:lt2>
        <a:srgbClr val="FFFFFF"/>
      </a:lt2>
      <a:accent1>
        <a:srgbClr val="E40000"/>
      </a:accent1>
      <a:accent2>
        <a:srgbClr val="000000"/>
      </a:accent2>
      <a:accent3>
        <a:srgbClr val="6F6F6F"/>
      </a:accent3>
      <a:accent4>
        <a:srgbClr val="E6E6E6"/>
      </a:accent4>
      <a:accent5>
        <a:srgbClr val="EF4D50"/>
      </a:accent5>
      <a:accent6>
        <a:srgbClr val="F6A0A2"/>
      </a:accent6>
      <a:hlink>
        <a:srgbClr val="E40000"/>
      </a:hlink>
      <a:folHlink>
        <a:srgbClr val="00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1323</Words>
  <Application>Microsoft Office PowerPoint</Application>
  <PresentationFormat>Custom</PresentationFormat>
  <Paragraphs>126</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Paula White</dc:creator>
  <cp:lastModifiedBy>Owner</cp:lastModifiedBy>
  <cp:revision>1</cp:revision>
  <dcterms:modified xsi:type="dcterms:W3CDTF">2019-06-14T21:00:27Z</dcterms:modified>
</cp:coreProperties>
</file>