
<file path=[Content_Types].xml><?xml version="1.0" encoding="utf-8"?>
<Types xmlns="http://schemas.openxmlformats.org/package/2006/content-types">
  <Override PartName="/docProps/core.xml" ContentType="application/vnd.openxmlformats-package.core-properties+xml"/>
  <Override PartName="/ppt/presentation.xml" ContentType="application/vnd.openxmlformats-officedocument.presentationml.presentation.main+xml"/>
  <Override PartName="/ppt/slides/slide1.xml" ContentType="application/vnd.openxmlformats-officedocument.presentationml.slide+xml"/>
  <Override PartName="/ppt/tags/tag153.xml" ContentType="application/vnd.openxmlformats-officedocument.presentationml.tags+xml"/>
  <Override PartName="/ppt/tags/tag152.xml" ContentType="application/vnd.openxmlformats-officedocument.presentationml.tags+xml"/>
  <Override PartName="/ppt/tags/tag151.xml" ContentType="application/vnd.openxmlformats-officedocument.presentationml.tags+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slideLayouts/slideLayout25.xml" ContentType="application/vnd.openxmlformats-officedocument.presentationml.slideLayout+xml"/>
  <Override PartName="/ppt/tags/tag143.xml" ContentType="application/vnd.openxmlformats-officedocument.presentationml.tags+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tags/tag33.xml" ContentType="application/vnd.openxmlformats-officedocument.presentationml.tags+xml"/>
  <Override PartName="/ppt/slideLayouts/slideLayout13.xml" ContentType="application/vnd.openxmlformats-officedocument.presentationml.slideLayout+xml"/>
  <Override PartName="/ppt/tags/tag61.xml" ContentType="application/vnd.openxmlformats-officedocument.presentationml.tags+xml"/>
  <Override PartName="/ppt/tags/tag65.xml" ContentType="application/vnd.openxmlformats-officedocument.presentationml.tags+xml"/>
  <Override PartName="/ppt/tags/tag60.xml" ContentType="application/vnd.openxmlformats-officedocument.presentationml.tags+xml"/>
  <Override PartName="/ppt/tags/tag59.xml" ContentType="application/vnd.openxmlformats-officedocument.presentationml.tags+xml"/>
  <Override PartName="/ppt/tags/tag64.xml" ContentType="application/vnd.openxmlformats-officedocument.presentationml.tags+xml"/>
  <Override PartName="/ppt/tags/tag63.xml" ContentType="application/vnd.openxmlformats-officedocument.presentationml.tags+xml"/>
  <Override PartName="/ppt/tags/tag62.xml" ContentType="application/vnd.openxmlformats-officedocument.presentationml.tags+xml"/>
  <Override PartName="/ppt/slideLayouts/slideLayout18.xml" ContentType="application/vnd.openxmlformats-officedocument.presentationml.slideLayout+xml"/>
  <Override PartName="/ppt/tags/tag104.xml" ContentType="application/vnd.openxmlformats-officedocument.presentationml.tags+xml"/>
  <Override PartName="/ppt/tags/tag103.xml" ContentType="application/vnd.openxmlformats-officedocument.presentationml.tags+xml"/>
  <Override PartName="/ppt/tags/tag102.xml" ContentType="application/vnd.openxmlformats-officedocument.presentationml.tags+xml"/>
  <Override PartName="/ppt/tags/tag105.xml" ContentType="application/vnd.openxmlformats-officedocument.presentationml.tags+xml"/>
  <Override PartName="/ppt/slideLayouts/slideLayout26.xml" ContentType="application/vnd.openxmlformats-officedocument.presentationml.slideLayout+xml"/>
  <Override PartName="/ppt/tags/tag149.xml" ContentType="application/vnd.openxmlformats-officedocument.presentationml.tags+xml"/>
  <Override PartName="/ppt/tags/tag148.xml" ContentType="application/vnd.openxmlformats-officedocument.presentationml.tags+xml"/>
  <Override PartName="/ppt/tags/tag147.xml" ContentType="application/vnd.openxmlformats-officedocument.presentationml.tags+xml"/>
  <Override PartName="/ppt/tags/tag150.xml" ContentType="application/vnd.openxmlformats-officedocument.presentationml.tags+xml"/>
  <Override PartName="/ppt/slideLayouts/slideLayout3.xml" ContentType="application/vnd.openxmlformats-officedocument.presentationml.slideLayout+xml"/>
  <Override PartName="/ppt/tags/tag13.xml" ContentType="application/vnd.openxmlformats-officedocument.presentationml.tags+xml"/>
  <Override PartName="/ppt/tags/tag12.xml" ContentType="application/vnd.openxmlformats-officedocument.presentationml.tags+xml"/>
  <Override PartName="/ppt/tags/tag11.xml" ContentType="application/vnd.openxmlformats-officedocument.presentationml.tags+xml"/>
  <Override PartName="/ppt/slideLayouts/slideLayout21.xml" ContentType="application/vnd.openxmlformats-officedocument.presentationml.slideLayout+xml"/>
  <Override PartName="/ppt/tags/tag123.xml" ContentType="application/vnd.openxmlformats-officedocument.presentationml.tags+xml"/>
  <Override PartName="/ppt/tags/tag127.xml" ContentType="application/vnd.openxmlformats-officedocument.presentationml.tags+xml"/>
  <Override PartName="/ppt/tags/tag122.xml" ContentType="application/vnd.openxmlformats-officedocument.presentationml.tags+xml"/>
  <Override PartName="/ppt/tags/tag121.xml" ContentType="application/vnd.openxmlformats-officedocument.presentationml.tags+xml"/>
  <Override PartName="/ppt/tags/tag126.xml" ContentType="application/vnd.openxmlformats-officedocument.presentationml.tags+xml"/>
  <Override PartName="/ppt/tags/tag125.xml" ContentType="application/vnd.openxmlformats-officedocument.presentationml.tags+xml"/>
  <Override PartName="/ppt/tags/tag124.xml" ContentType="application/vnd.openxmlformats-officedocument.presentationml.tags+xml"/>
  <Override PartName="/ppt/slideLayouts/slideLayout7.xml" ContentType="application/vnd.openxmlformats-officedocument.presentationml.slideLayout+xml"/>
  <Override PartName="/ppt/tags/tag30.xml" ContentType="application/vnd.openxmlformats-officedocument.presentationml.tags+xml"/>
  <Override PartName="/ppt/tags/tag29.xml" ContentType="application/vnd.openxmlformats-officedocument.presentationml.tags+xml"/>
  <Override PartName="/ppt/tags/tag28.xml" ContentType="application/vnd.openxmlformats-officedocument.presentationml.tags+xml"/>
  <Override PartName="/ppt/tags/tag32.xml" ContentType="application/vnd.openxmlformats-officedocument.presentationml.tags+xml"/>
  <Override PartName="/ppt/tags/tag31.xml" ContentType="application/vnd.openxmlformats-officedocument.presentationml.tags+xml"/>
  <Override PartName="/ppt/slideLayouts/slideLayout12.xml" ContentType="application/vnd.openxmlformats-officedocument.presentationml.slideLayout+xml"/>
  <Override PartName="/ppt/tags/tag55.xml" ContentType="application/vnd.openxmlformats-officedocument.presentationml.tags+xml"/>
  <Override PartName="/ppt/tags/tag54.xml" ContentType="application/vnd.openxmlformats-officedocument.presentationml.tags+xml"/>
  <Override PartName="/ppt/tags/tag53.xml" ContentType="application/vnd.openxmlformats-officedocument.presentationml.tags+xml"/>
  <Override PartName="/ppt/tags/tag58.xml" ContentType="application/vnd.openxmlformats-officedocument.presentationml.tags+xml"/>
  <Override PartName="/ppt/tags/tag57.xml" ContentType="application/vnd.openxmlformats-officedocument.presentationml.tags+xml"/>
  <Override PartName="/ppt/tags/tag56.xml" ContentType="application/vnd.openxmlformats-officedocument.presentationml.tags+xml"/>
  <Override PartName="/ppt/slideLayouts/slideLayout17.xml" ContentType="application/vnd.openxmlformats-officedocument.presentationml.slideLayout+xml"/>
  <Override PartName="/ppt/tags/tag98.xml" ContentType="application/vnd.openxmlformats-officedocument.presentationml.tags+xml"/>
  <Override PartName="/ppt/tags/tag93.xml" ContentType="application/vnd.openxmlformats-officedocument.presentationml.tags+xml"/>
  <Override PartName="/ppt/tags/tag97.xml" ContentType="application/vnd.openxmlformats-officedocument.presentationml.tags+xml"/>
  <Override PartName="/ppt/tags/tag92.xml" ContentType="application/vnd.openxmlformats-officedocument.presentationml.tags+xml"/>
  <Override PartName="/ppt/tags/tag91.xml" ContentType="application/vnd.openxmlformats-officedocument.presentationml.tags+xml"/>
  <Override PartName="/ppt/tags/tag96.xml" ContentType="application/vnd.openxmlformats-officedocument.presentationml.tags+xml"/>
  <Override PartName="/ppt/tags/tag101.xml" ContentType="application/vnd.openxmlformats-officedocument.presentationml.tags+xml"/>
  <Override PartName="/ppt/tags/tag95.xml" ContentType="application/vnd.openxmlformats-officedocument.presentationml.tags+xml"/>
  <Override PartName="/ppt/tags/tag100.xml" ContentType="application/vnd.openxmlformats-officedocument.presentationml.tags+xml"/>
  <Override PartName="/ppt/tags/tag94.xml" ContentType="application/vnd.openxmlformats-officedocument.presentationml.tags+xml"/>
  <Override PartName="/ppt/tags/tag99.xml" ContentType="application/vnd.openxmlformats-officedocument.presentationml.tags+xml"/>
  <Override PartName="/ppt/slideLayouts/slideLayout2.xml" ContentType="application/vnd.openxmlformats-officedocument.presentationml.slideLayout+xml"/>
  <Override PartName="/ppt/tags/tag9.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10.xml" ContentType="application/vnd.openxmlformats-officedocument.presentationml.tags+xml"/>
  <Override PartName="/ppt/slideLayouts/slideLayout16.xml" ContentType="application/vnd.openxmlformats-officedocument.presentationml.slideLayout+xml"/>
  <Override PartName="/ppt/tags/tag89.xml" ContentType="application/vnd.openxmlformats-officedocument.presentationml.tags+xml"/>
  <Override PartName="/ppt/tags/tag84.xml" ContentType="application/vnd.openxmlformats-officedocument.presentationml.tags+xml"/>
  <Override PartName="/ppt/tags/tag88.xml" ContentType="application/vnd.openxmlformats-officedocument.presentationml.tags+xml"/>
  <Override PartName="/ppt/tags/tag83.xml" ContentType="application/vnd.openxmlformats-officedocument.presentationml.tags+xml"/>
  <Override PartName="/ppt/tags/tag82.xml" ContentType="application/vnd.openxmlformats-officedocument.presentationml.tags+xml"/>
  <Override PartName="/ppt/tags/tag87.xml" ContentType="application/vnd.openxmlformats-officedocument.presentationml.tags+xml"/>
  <Override PartName="/ppt/tags/tag86.xml" ContentType="application/vnd.openxmlformats-officedocument.presentationml.tags+xml"/>
  <Override PartName="/ppt/tags/tag85.xml" ContentType="application/vnd.openxmlformats-officedocument.presentationml.tags+xml"/>
  <Override PartName="/ppt/tags/tag90.xml" ContentType="application/vnd.openxmlformats-officedocument.presentationml.tags+xml"/>
  <Override PartName="/ppt/slideLayouts/slideLayout20.xml" ContentType="application/vnd.openxmlformats-officedocument.presentationml.slideLayout+xml"/>
  <Override PartName="/ppt/tags/tag119.xml" ContentType="application/vnd.openxmlformats-officedocument.presentationml.tags+xml"/>
  <Override PartName="/ppt/tags/tag118.xml" ContentType="application/vnd.openxmlformats-officedocument.presentationml.tags+xml"/>
  <Override PartName="/ppt/tags/tag117.xml" ContentType="application/vnd.openxmlformats-officedocument.presentationml.tags+xml"/>
  <Override PartName="/ppt/tags/tag120.xml" ContentType="application/vnd.openxmlformats-officedocument.presentationml.tags+xml"/>
  <Override PartName="/ppt/tags/tag2.xml" ContentType="application/vnd.openxmlformats-officedocument.presentationml.tags+xml"/>
  <Override PartName="/ppt/slideLayouts/slideLayout1.xml" ContentType="application/vnd.openxmlformats-officedocument.presentationml.slideLayout+xml"/>
  <Override PartName="/ppt/tags/tag5.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6.xml" ContentType="application/vnd.openxmlformats-officedocument.presentationml.tags+xml"/>
  <Override PartName="/ppt/slideLayouts/slideLayout6.xml" ContentType="application/vnd.openxmlformats-officedocument.presentationml.slideLayout+xml"/>
  <Override PartName="/ppt/tags/tag25.xml" ContentType="application/vnd.openxmlformats-officedocument.presentationml.tags+xml"/>
  <Override PartName="/ppt/tags/tag24.xml" ContentType="application/vnd.openxmlformats-officedocument.presentationml.tags+xml"/>
  <Override PartName="/ppt/tags/tag23.xml" ContentType="application/vnd.openxmlformats-officedocument.presentationml.tags+xml"/>
  <Override PartName="/ppt/tags/tag27.xml" ContentType="application/vnd.openxmlformats-officedocument.presentationml.tags+xml"/>
  <Override PartName="/ppt/tags/tag26.xml" ContentType="application/vnd.openxmlformats-officedocument.presentationml.tags+xml"/>
  <Override PartName="/ppt/slideLayouts/slideLayout11.xml" ContentType="application/vnd.openxmlformats-officedocument.presentationml.slideLayout+xml"/>
  <Override PartName="/ppt/tags/tag48.xml" ContentType="application/vnd.openxmlformats-officedocument.presentationml.tags+xml"/>
  <Override PartName="/ppt/tags/tag52.xml" ContentType="application/vnd.openxmlformats-officedocument.presentationml.tags+xml"/>
  <Override PartName="/ppt/tags/tag47.xml" ContentType="application/vnd.openxmlformats-officedocument.presentationml.tags+xml"/>
  <Override PartName="/ppt/tags/tag46.xml" ContentType="application/vnd.openxmlformats-officedocument.presentationml.tags+xml"/>
  <Override PartName="/ppt/tags/tag51.xml" ContentType="application/vnd.openxmlformats-officedocument.presentationml.tags+xml"/>
  <Override PartName="/ppt/tags/tag50.xml" ContentType="application/vnd.openxmlformats-officedocument.presentationml.tags+xml"/>
  <Override PartName="/ppt/tags/tag49.xml" ContentType="application/vnd.openxmlformats-officedocument.presentationml.tags+xml"/>
  <Override PartName="/ppt/slideLayouts/slideLayout24.xml" ContentType="application/vnd.openxmlformats-officedocument.presentationml.slideLayout+xml"/>
  <Override PartName="/ppt/tags/tag138.xml" ContentType="application/vnd.openxmlformats-officedocument.presentationml.tags+xml"/>
  <Override PartName="/ppt/tags/tag137.xml" ContentType="application/vnd.openxmlformats-officedocument.presentationml.tags+xml"/>
  <Override PartName="/ppt/tags/tag136.xml" ContentType="application/vnd.openxmlformats-officedocument.presentationml.tags+xml"/>
  <Override PartName="/ppt/tags/tag140.xml" ContentType="application/vnd.openxmlformats-officedocument.presentationml.tags+xml"/>
  <Override PartName="/ppt/tags/tag139.xml" ContentType="application/vnd.openxmlformats-officedocument.presentationml.tags+xml"/>
  <Override PartName="/ppt/slideLayouts/slideLayout5.xml" ContentType="application/vnd.openxmlformats-officedocument.presentationml.slideLayout+xml"/>
  <Override PartName="/ppt/tags/tag21.xml" ContentType="application/vnd.openxmlformats-officedocument.presentationml.tags+xml"/>
  <Override PartName="/ppt/tags/tag20.xml" ContentType="application/vnd.openxmlformats-officedocument.presentationml.tags+xml"/>
  <Override PartName="/ppt/tags/tag19.xml" ContentType="application/vnd.openxmlformats-officedocument.presentationml.tags+xml"/>
  <Override PartName="/ppt/tags/tag22.xml" ContentType="application/vnd.openxmlformats-officedocument.presentationml.tags+xml"/>
  <Override PartName="/ppt/slideLayouts/slideLayout15.xml" ContentType="application/vnd.openxmlformats-officedocument.presentationml.slideLayout+xml"/>
  <Override PartName="/ppt/tags/tag80.xml" ContentType="application/vnd.openxmlformats-officedocument.presentationml.tags+xml"/>
  <Override PartName="/ppt/tags/tag75.xml" ContentType="application/vnd.openxmlformats-officedocument.presentationml.tags+xml"/>
  <Override PartName="/ppt/tags/tag79.xml" ContentType="application/vnd.openxmlformats-officedocument.presentationml.tags+xml"/>
  <Override PartName="/ppt/tags/tag74.xml" ContentType="application/vnd.openxmlformats-officedocument.presentationml.tags+xml"/>
  <Override PartName="/ppt/tags/tag73.xml" ContentType="application/vnd.openxmlformats-officedocument.presentationml.tags+xml"/>
  <Override PartName="/ppt/tags/tag78.xml" ContentType="application/vnd.openxmlformats-officedocument.presentationml.tags+xml"/>
  <Override PartName="/ppt/tags/tag77.xml" ContentType="application/vnd.openxmlformats-officedocument.presentationml.tags+xml"/>
  <Override PartName="/ppt/tags/tag76.xml" ContentType="application/vnd.openxmlformats-officedocument.presentationml.tags+xml"/>
  <Override PartName="/ppt/tags/tag81.xml" ContentType="application/vnd.openxmlformats-officedocument.presentationml.tags+xml"/>
  <Override PartName="/ppt/slideLayouts/slideLayout23.xml" ContentType="application/vnd.openxmlformats-officedocument.presentationml.slideLayout+xml"/>
  <Override PartName="/ppt/tags/tag134.xml" ContentType="application/vnd.openxmlformats-officedocument.presentationml.tags+xml"/>
  <Override PartName="/ppt/tags/tag133.xml" ContentType="application/vnd.openxmlformats-officedocument.presentationml.tags+xml"/>
  <Override PartName="/ppt/tags/tag132.xml" ContentType="application/vnd.openxmlformats-officedocument.presentationml.tags+xml"/>
  <Override PartName="/ppt/tags/tag135.xml" ContentType="application/vnd.openxmlformats-officedocument.presentationml.tags+xml"/>
  <Override PartName="/ppt/slideLayouts/slideLayout10.xml" ContentType="application/vnd.openxmlformats-officedocument.presentationml.slideLayout+xml"/>
  <Override PartName="/ppt/tags/tag43.xml" ContentType="application/vnd.openxmlformats-officedocument.presentationml.tags+xml"/>
  <Override PartName="/ppt/tags/tag42.xml" ContentType="application/vnd.openxmlformats-officedocument.presentationml.tags+xml"/>
  <Override PartName="/ppt/tags/tag41.xml" ContentType="application/vnd.openxmlformats-officedocument.presentationml.tags+xml"/>
  <Override PartName="/ppt/tags/tag45.xml" ContentType="application/vnd.openxmlformats-officedocument.presentationml.tags+xml"/>
  <Override PartName="/ppt/tags/tag44.xml" ContentType="application/vnd.openxmlformats-officedocument.presentationml.tags+xml"/>
  <Override PartName="/ppt/slideLayouts/slideLayout19.xml" ContentType="application/vnd.openxmlformats-officedocument.presentationml.slideLayout+xml"/>
  <Override PartName="/ppt/tags/tag113.xml" ContentType="application/vnd.openxmlformats-officedocument.presentationml.tags+xml"/>
  <Override PartName="/ppt/tags/tag108.xml" ContentType="application/vnd.openxmlformats-officedocument.presentationml.tags+xml"/>
  <Override PartName="/ppt/tags/tag112.xml" ContentType="application/vnd.openxmlformats-officedocument.presentationml.tags+xml"/>
  <Override PartName="/ppt/tags/tag107.xml" ContentType="application/vnd.openxmlformats-officedocument.presentationml.tags+xml"/>
  <Override PartName="/ppt/tags/tag106.xml" ContentType="application/vnd.openxmlformats-officedocument.presentationml.tags+xml"/>
  <Override PartName="/ppt/tags/tag111.xml" ContentType="application/vnd.openxmlformats-officedocument.presentationml.tags+xml"/>
  <Override PartName="/ppt/tags/tag116.xml" ContentType="application/vnd.openxmlformats-officedocument.presentationml.tags+xml"/>
  <Override PartName="/ppt/tags/tag110.xml" ContentType="application/vnd.openxmlformats-officedocument.presentationml.tags+xml"/>
  <Override PartName="/ppt/tags/tag115.xml" ContentType="application/vnd.openxmlformats-officedocument.presentationml.tags+xml"/>
  <Override PartName="/ppt/tags/tag109.xml" ContentType="application/vnd.openxmlformats-officedocument.presentationml.tags+xml"/>
  <Override PartName="/ppt/tags/tag114.xml" ContentType="application/vnd.openxmlformats-officedocument.presentationml.tags+xml"/>
  <Override PartName="/ppt/slideLayouts/slideLayout4.xml" ContentType="application/vnd.openxmlformats-officedocument.presentationml.slideLayout+xml"/>
  <Override PartName="/ppt/tags/tag16.xml" ContentType="application/vnd.openxmlformats-officedocument.presentationml.tags+xml"/>
  <Override PartName="/ppt/tags/tag15.xml" ContentType="application/vnd.openxmlformats-officedocument.presentationml.tags+xml"/>
  <Override PartName="/ppt/tags/tag14.xml" ContentType="application/vnd.openxmlformats-officedocument.presentationml.tags+xml"/>
  <Override PartName="/ppt/tags/tag18.xml" ContentType="application/vnd.openxmlformats-officedocument.presentationml.tags+xml"/>
  <Override PartName="/ppt/tags/tag17.xml" ContentType="application/vnd.openxmlformats-officedocument.presentationml.tags+xml"/>
  <Override PartName="/ppt/slideLayouts/slideLayout9.xml" ContentType="application/vnd.openxmlformats-officedocument.presentationml.slideLayout+xml"/>
  <Override PartName="/ppt/tags/tag36.xml" ContentType="application/vnd.openxmlformats-officedocument.presentationml.tags+xml"/>
  <Override PartName="/ppt/tags/tag40.xml" ContentType="application/vnd.openxmlformats-officedocument.presentationml.tags+xml"/>
  <Override PartName="/ppt/tags/tag35.xml" ContentType="application/vnd.openxmlformats-officedocument.presentationml.tags+xml"/>
  <Override PartName="/ppt/tags/tag34.xml" ContentType="application/vnd.openxmlformats-officedocument.presentationml.tags+xml"/>
  <Override PartName="/ppt/tags/tag39.xml" ContentType="application/vnd.openxmlformats-officedocument.presentationml.tags+xml"/>
  <Override PartName="/ppt/tags/tag38.xml" ContentType="application/vnd.openxmlformats-officedocument.presentationml.tags+xml"/>
  <Override PartName="/ppt/tags/tag37.xml" ContentType="application/vnd.openxmlformats-officedocument.presentationml.tags+xml"/>
  <Override PartName="/ppt/slideLayouts/slideLayout14.xml" ContentType="application/vnd.openxmlformats-officedocument.presentationml.slideLayout+xml"/>
  <Override PartName="/ppt/tags/tag68.xml" ContentType="application/vnd.openxmlformats-officedocument.presentationml.tags+xml"/>
  <Override PartName="/ppt/tags/tag72.xml" ContentType="application/vnd.openxmlformats-officedocument.presentationml.tags+xml"/>
  <Override PartName="/ppt/tags/tag67.xml" ContentType="application/vnd.openxmlformats-officedocument.presentationml.tags+xml"/>
  <Override PartName="/ppt/tags/tag66.xml" ContentType="application/vnd.openxmlformats-officedocument.presentationml.tags+xml"/>
  <Override PartName="/ppt/tags/tag71.xml" ContentType="application/vnd.openxmlformats-officedocument.presentationml.tags+xml"/>
  <Override PartName="/ppt/tags/tag70.xml" ContentType="application/vnd.openxmlformats-officedocument.presentationml.tags+xml"/>
  <Override PartName="/ppt/tags/tag69.xml" ContentType="application/vnd.openxmlformats-officedocument.presentationml.tags+xml"/>
  <Override PartName="/ppt/slideLayouts/slideLayout22.xml" ContentType="application/vnd.openxmlformats-officedocument.presentationml.slideLayout+xml"/>
  <Override PartName="/ppt/tags/tag130.xml" ContentType="application/vnd.openxmlformats-officedocument.presentationml.tags+xml"/>
  <Override PartName="/ppt/tags/tag129.xml" ContentType="application/vnd.openxmlformats-officedocument.presentationml.tags+xml"/>
  <Override PartName="/ppt/tags/tag128.xml" ContentType="application/vnd.openxmlformats-officedocument.presentationml.tags+xml"/>
  <Override PartName="/ppt/tags/tag131.xml" ContentType="application/vnd.openxmlformats-officedocument.presentationml.tags+xml"/>
  <Override PartName="/ppt/theme/theme1.xml" ContentType="application/vnd.openxmlformats-officedocument.theme+xml"/>
  <Override PartName="/ppt/tags/tag142.xml" ContentType="application/vnd.openxmlformats-officedocument.presentationml.tags+xml"/>
  <Override PartName="/ppt/tags/tag141.xml" ContentType="application/vnd.openxmlformats-officedocument.presentationml.tags+xml"/>
  <Override PartName="/ppt/tags/tag146.xml" ContentType="application/vnd.openxmlformats-officedocument.presentationml.tags+xml"/>
  <Override PartName="/ppt/tags/tag145.xml" ContentType="application/vnd.openxmlformats-officedocument.presentationml.tags+xml"/>
  <Override PartName="/ppt/tags/tag144.xml" ContentType="application/vnd.openxmlformats-officedocument.presentationml.tags+xml"/>
  <Override PartName="/ppt/tags/tag154.xml" ContentType="application/vnd.openxmlformats-officedocument.presentationml.tags+xml"/>
  <Override PartName="/ppt/slides/slide2.xml" ContentType="application/vnd.openxmlformats-officedocument.presentationml.slide+xml"/>
  <Override PartName="/ppt/tags/tag157.xml" ContentType="application/vnd.openxmlformats-officedocument.presentationml.tags+xml"/>
  <Override PartName="/ppt/tags/tag156.xml" ContentType="application/vnd.openxmlformats-officedocument.presentationml.tags+xml"/>
  <Override PartName="/ppt/tags/tag155.xml" ContentType="application/vnd.openxmlformats-officedocument.presentationml.tags+xml"/>
  <Override PartName="/ppt/notesSlides/notesSlide2.xml" ContentType="application/vnd.openxmlformats-officedocument.presentationml.notesSlide+xml"/>
  <Override PartName="/ppt/slides/slide3.xml" ContentType="application/vnd.openxmlformats-officedocument.presentationml.slide+xml"/>
  <Override PartName="/ppt/tags/tag160.xml" ContentType="application/vnd.openxmlformats-officedocument.presentationml.tags+xml"/>
  <Override PartName="/ppt/tags/tag159.xml" ContentType="application/vnd.openxmlformats-officedocument.presentationml.tags+xml"/>
  <Override PartName="/ppt/tags/tag158.xml" ContentType="application/vnd.openxmlformats-officedocument.presentationml.tags+xml"/>
  <Override PartName="/ppt/notesSlides/notesSlide3.xml" ContentType="application/vnd.openxmlformats-officedocument.presentationml.notesSlide+xml"/>
  <Override PartName="/ppt/slides/slide4.xml" ContentType="application/vnd.openxmlformats-officedocument.presentationml.slide+xml"/>
  <Override PartName="/ppt/tags/tag163.xml" ContentType="application/vnd.openxmlformats-officedocument.presentationml.tags+xml"/>
  <Override PartName="/ppt/tags/tag162.xml" ContentType="application/vnd.openxmlformats-officedocument.presentationml.tags+xml"/>
  <Override PartName="/ppt/tags/tag161.xml" ContentType="application/vnd.openxmlformats-officedocument.presentationml.tags+xml"/>
  <Override PartName="/ppt/notesSlides/notesSlide4.xml" ContentType="application/vnd.openxmlformats-officedocument.presentationml.notesSlide+xml"/>
  <Override PartName="/ppt/slides/slide5.xml" ContentType="application/vnd.openxmlformats-officedocument.presentationml.slide+xml"/>
  <Override PartName="/ppt/tags/tag166.xml" ContentType="application/vnd.openxmlformats-officedocument.presentationml.tags+xml"/>
  <Override PartName="/ppt/tags/tag165.xml" ContentType="application/vnd.openxmlformats-officedocument.presentationml.tags+xml"/>
  <Override PartName="/ppt/tags/tag164.xml" ContentType="application/vnd.openxmlformats-officedocument.presentationml.tags+xml"/>
  <Override PartName="/ppt/notesSlides/notesSlide5.xml" ContentType="application/vnd.openxmlformats-officedocument.presentationml.notesSlide+xml"/>
  <Override PartName="/ppt/slides/slide6.xml" ContentType="application/vnd.openxmlformats-officedocument.presentationml.slide+xml"/>
  <Override PartName="/ppt/tags/tag169.xml" ContentType="application/vnd.openxmlformats-officedocument.presentationml.tags+xml"/>
  <Override PartName="/ppt/tags/tag168.xml" ContentType="application/vnd.openxmlformats-officedocument.presentationml.tags+xml"/>
  <Override PartName="/ppt/tags/tag167.xml" ContentType="application/vnd.openxmlformats-officedocument.presentationml.tags+xml"/>
  <Override PartName="/ppt/notesSlides/notesSlide6.xml" ContentType="application/vnd.openxmlformats-officedocument.presentationml.notesSlide+xml"/>
  <Override PartName="/ppt/slides/slide7.xml" ContentType="application/vnd.openxmlformats-officedocument.presentationml.slide+xml"/>
  <Override PartName="/ppt/tags/tag172.xml" ContentType="application/vnd.openxmlformats-officedocument.presentationml.tags+xml"/>
  <Override PartName="/ppt/tags/tag171.xml" ContentType="application/vnd.openxmlformats-officedocument.presentationml.tags+xml"/>
  <Override PartName="/ppt/tags/tag170.xml" ContentType="application/vnd.openxmlformats-officedocument.presentationml.tags+xml"/>
  <Override PartName="/ppt/notesSlides/notesSlide7.xml" ContentType="application/vnd.openxmlformats-officedocument.presentationml.notesSlide+xml"/>
  <Override PartName="/ppt/slides/slide8.xml" ContentType="application/vnd.openxmlformats-officedocument.presentationml.slide+xml"/>
  <Override PartName="/ppt/tags/tag175.xml" ContentType="application/vnd.openxmlformats-officedocument.presentationml.tags+xml"/>
  <Override PartName="/ppt/tags/tag174.xml" ContentType="application/vnd.openxmlformats-officedocument.presentationml.tags+xml"/>
  <Override PartName="/ppt/tags/tag173.xml" ContentType="application/vnd.openxmlformats-officedocument.presentationml.tags+xml"/>
  <Override PartName="/ppt/notesSlides/notesSlide8.xml" ContentType="application/vnd.openxmlformats-officedocument.presentationml.notesSlide+xml"/>
  <Override PartName="/ppt/slides/slide9.xml" ContentType="application/vnd.openxmlformats-officedocument.presentationml.slide+xml"/>
  <Override PartName="/ppt/tags/tag178.xml" ContentType="application/vnd.openxmlformats-officedocument.presentationml.tags+xml"/>
  <Override PartName="/ppt/tags/tag177.xml" ContentType="application/vnd.openxmlformats-officedocument.presentationml.tags+xml"/>
  <Override PartName="/ppt/tags/tag176.xml" ContentType="application/vnd.openxmlformats-officedocument.presentationml.tags+xml"/>
  <Override PartName="/ppt/notesSlides/notesSlide9.xml" ContentType="application/vnd.openxmlformats-officedocument.presentationml.notesSlide+xml"/>
  <Override PartName="/ppt/slides/slide10.xml" ContentType="application/vnd.openxmlformats-officedocument.presentationml.slide+xml"/>
  <Override PartName="/ppt/tags/tag181.xml" ContentType="application/vnd.openxmlformats-officedocument.presentationml.tags+xml"/>
  <Override PartName="/ppt/media/image6.jpg" ContentType="application/octet-stream"/>
  <Override PartName="/ppt/tags/tag180.xml" ContentType="application/vnd.openxmlformats-officedocument.presentationml.tags+xml"/>
  <Override PartName="/ppt/tags/tag179.xml" ContentType="application/vnd.openxmlformats-officedocument.presentationml.tags+xml"/>
  <Override PartName="/ppt/notesSlides/notesSlide10.xml" ContentType="application/vnd.openxmlformats-officedocument.presentationml.notesSlide+xml"/>
  <Override PartName="/ppt/tags/tag182.xml" ContentType="application/vnd.openxmlformats-officedocument.presentationml.tags+xml"/>
  <Override PartName="/ppt/slides/slide11.xml" ContentType="application/vnd.openxmlformats-officedocument.presentationml.slide+xml"/>
  <Override PartName="/ppt/tags/tag184.xml" ContentType="application/vnd.openxmlformats-officedocument.presentationml.tags+xml"/>
  <Override PartName="/ppt/tags/tag183.xml" ContentType="application/vnd.openxmlformats-officedocument.presentationml.tags+xml"/>
  <Override PartName="/ppt/notesSlides/notesSlide11.xml" ContentType="application/vnd.openxmlformats-officedocument.presentationml.notesSlide+xml"/>
  <Override PartName="/ppt/viewProps.xml" ContentType="application/vnd.openxmlformats-officedocument.presentationml.viewProps+xml"/>
  <Override PartName="/ppt/presProps.xml" ContentType="application/vnd.openxmlformats-officedocument.presentationml.presProps+xml"/>
  <Override PartName="/ppt/tags/tag1.xml" ContentType="application/vnd.openxmlformats-officedocument.presentationml.tags+xml"/>
  <Override PartName="/ppt/tableStyles.xml" ContentType="application/vnd.openxmlformats-officedocument.presentationml.tableStyles+xml"/>
  <Override PartName="/ppt/handoutMasters/handoutMaster1.xml" ContentType="application/vnd.openxmlformats-officedocument.presentationml.handoutMaster+xml"/>
  <Override PartName="/ppt/theme/theme3.xml" ContentType="application/vnd.openxmlformats-officedocument.theme+xml"/>
  <Override PartName="/docProps/app.xml" ContentType="application/vnd.openxmlformats-officedocument.extended-properties+xml"/>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Types>
</file>

<file path=_rels/.rels>&#65279;<?xml version="1.0" encoding="UTF-8" standalone="yes"?>
<Relationships xmlns="http://schemas.openxmlformats.org/package/2006/relationships">
  <Relationship Id="rId3" Type="http://schemas.openxmlformats.org/package/2006/relationships/metadata/core-properties" Target="docProps/core.xml" />
  <Relationship Id="rId2" Type="http://schemas.openxmlformats.org/package/2006/relationships/metadata/thumbnail" Target="docProps/thumbnail.jpeg" />
  <Relationship Id="rId1" Type="http://schemas.openxmlformats.org/officeDocument/2006/relationships/officeDocument" Target="ppt/presentation.xml" />
  <Relationship Id="rId4" Type="http://schemas.openxmlformats.org/officeDocument/2006/relationships/extended-properties" Target="docProps/app.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0" r:id="rId1"/>
  </p:sldMasterIdLst>
  <p:notesMasterIdLst>
    <p:notesMasterId r:id="rId13"/>
  </p:notesMasterIdLst>
  <p:handoutMasterIdLst>
    <p:handoutMasterId r:id="rId14"/>
  </p:handoutMasterIdLst>
  <p:sldIdLst>
    <p:sldId id="541" r:id="rId2"/>
    <p:sldId id="542" r:id="rId3"/>
    <p:sldId id="544" r:id="rId4"/>
    <p:sldId id="552" r:id="rId5"/>
    <p:sldId id="553" r:id="rId6"/>
    <p:sldId id="554" r:id="rId7"/>
    <p:sldId id="555" r:id="rId8"/>
    <p:sldId id="556" r:id="rId9"/>
    <p:sldId id="557" r:id="rId10"/>
    <p:sldId id="558" r:id="rId11"/>
    <p:sldId id="543" r:id="rId12"/>
  </p:sldIdLst>
  <p:sldSz cx="9144000" cy="5143500" type="screen16x9"/>
  <p:notesSz cx="6797675" cy="9926638"/>
  <p:custDataLst>
    <p:tags r:id="rId15"/>
  </p:custDataLst>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
          <p15:clr>
            <a:srgbClr val="A4A3A4"/>
          </p15:clr>
        </p15:guide>
        <p15:guide id="2" orient="horz" pos="878">
          <p15:clr>
            <a:srgbClr val="A4A3A4"/>
          </p15:clr>
        </p15:guide>
        <p15:guide id="3" orient="horz" pos="2822" userDrawn="1">
          <p15:clr>
            <a:srgbClr val="A4A3A4"/>
          </p15:clr>
        </p15:guide>
        <p15:guide id="4" pos="218">
          <p15:clr>
            <a:srgbClr val="A4A3A4"/>
          </p15:clr>
        </p15:guide>
        <p15:guide id="5" pos="5552">
          <p15:clr>
            <a:srgbClr val="A4A3A4"/>
          </p15:clr>
        </p15:guide>
        <p15:guide id="6" pos="2864">
          <p15:clr>
            <a:srgbClr val="A4A3A4"/>
          </p15:clr>
        </p15:guide>
        <p15:guide id="7" pos="2906">
          <p15:clr>
            <a:srgbClr val="A4A3A4"/>
          </p15:clr>
        </p15:guide>
        <p15:guide id="8" pos="1563">
          <p15:clr>
            <a:srgbClr val="A4A3A4"/>
          </p15:clr>
        </p15:guide>
        <p15:guide id="9" pos="1520">
          <p15:clr>
            <a:srgbClr val="A4A3A4"/>
          </p15:clr>
        </p15:guide>
        <p15:guide id="10" pos="4250">
          <p15:clr>
            <a:srgbClr val="A4A3A4"/>
          </p15:clr>
        </p15:guide>
        <p15:guide id="11" pos="4207">
          <p15:clr>
            <a:srgbClr val="A4A3A4"/>
          </p15:clr>
        </p15:guide>
        <p15:guide id="12" pos="216">
          <p15:clr>
            <a:srgbClr val="A4A3A4"/>
          </p15:clr>
        </p15:guide>
        <p15:guide id="13" pos="5546">
          <p15:clr>
            <a:srgbClr val="A4A3A4"/>
          </p15:clr>
        </p15:guide>
        <p15:guide id="14" pos="2857">
          <p15:clr>
            <a:srgbClr val="A4A3A4"/>
          </p15:clr>
        </p15:guide>
        <p15:guide id="15" pos="2902">
          <p15:clr>
            <a:srgbClr val="A4A3A4"/>
          </p15:clr>
        </p15:guide>
        <p15:guide id="16" pos="1559">
          <p15:clr>
            <a:srgbClr val="A4A3A4"/>
          </p15:clr>
        </p15:guide>
        <p15:guide id="17" pos="1514">
          <p15:clr>
            <a:srgbClr val="A4A3A4"/>
          </p15:clr>
        </p15:guide>
        <p15:guide id="18" pos="4246">
          <p15:clr>
            <a:srgbClr val="A4A3A4"/>
          </p15:clr>
        </p15:guide>
        <p15:guide id="19" pos="4201">
          <p15:clr>
            <a:srgbClr val="A4A3A4"/>
          </p15:clr>
        </p15:guide>
        <p15:guide id="20" pos="230">
          <p15:clr>
            <a:srgbClr val="A4A3A4"/>
          </p15:clr>
        </p15:guide>
        <p15:guide id="21" pos="5759">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7173"/>
    <a:srgbClr val="E0E1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8" autoAdjust="0"/>
    <p:restoredTop sz="95223" autoAdjust="0"/>
  </p:normalViewPr>
  <p:slideViewPr>
    <p:cSldViewPr snapToGrid="0" snapToObjects="1" showGuides="1">
      <p:cViewPr varScale="1">
        <p:scale>
          <a:sx n="79" d="100"/>
          <a:sy n="79" d="100"/>
        </p:scale>
        <p:origin x="272" y="64"/>
      </p:cViewPr>
      <p:guideLst>
        <p:guide orient="horz" pos="216"/>
        <p:guide orient="horz" pos="878"/>
        <p:guide orient="horz" pos="2822"/>
        <p:guide pos="218"/>
        <p:guide pos="5552"/>
        <p:guide pos="2864"/>
        <p:guide pos="2906"/>
        <p:guide pos="1563"/>
        <p:guide pos="1520"/>
        <p:guide pos="4250"/>
        <p:guide pos="4207"/>
        <p:guide pos="216"/>
        <p:guide pos="5546"/>
        <p:guide pos="2857"/>
        <p:guide pos="2902"/>
        <p:guide pos="1559"/>
        <p:guide pos="1514"/>
        <p:guide pos="4246"/>
        <p:guide pos="4201"/>
        <p:guide pos="230"/>
        <p:guide pos="5759"/>
      </p:guideLst>
    </p:cSldViewPr>
  </p:slideViewPr>
  <p:outlineViewPr>
    <p:cViewPr>
      <p:scale>
        <a:sx n="33" d="100"/>
        <a:sy n="33" d="100"/>
      </p:scale>
      <p:origin x="0" y="0"/>
    </p:cViewPr>
  </p:outlineViewPr>
  <p:notesTextViewPr>
    <p:cViewPr>
      <p:scale>
        <a:sx n="70" d="100"/>
        <a:sy n="70" d="100"/>
      </p:scale>
      <p:origin x="0" y="0"/>
    </p:cViewPr>
  </p:notesTextViewPr>
  <p:sorterViewPr>
    <p:cViewPr varScale="1">
      <p:scale>
        <a:sx n="100" d="100"/>
        <a:sy n="100" d="100"/>
      </p:scale>
      <p:origin x="0" y="0"/>
    </p:cViewPr>
  </p:sorterViewPr>
  <p:notesViewPr>
    <p:cSldViewPr snapToGrid="0" snapToObjects="1" showGuides="1">
      <p:cViewPr varScale="1">
        <p:scale>
          <a:sx n="63" d="100"/>
          <a:sy n="63" d="100"/>
        </p:scale>
        <p:origin x="1254" y="90"/>
      </p:cViewPr>
      <p:guideLst>
        <p:guide orient="horz" pos="3126"/>
        <p:guide pos="2141"/>
      </p:guideLst>
    </p:cSldViewPr>
  </p:notesViewPr>
  <p:gridSpacing cx="72008" cy="72008"/>
</p:viewPr>
</file>

<file path=ppt/_rels/presentation.xml.rels>&#65279;<?xml version="1.0" encoding="UTF-8" standalone="yes"?>
<Relationships xmlns="http://schemas.openxmlformats.org/package/2006/relationships">
  <Relationship Id="rId2" Type="http://schemas.openxmlformats.org/officeDocument/2006/relationships/slide" Target="slides/slide1.xml" />
  <Relationship Id="rId3" Type="http://schemas.openxmlformats.org/officeDocument/2006/relationships/slide" Target="slides/slide2.xml" />
  <Relationship Id="rId4" Type="http://schemas.openxmlformats.org/officeDocument/2006/relationships/slide" Target="slides/slide3.xml" />
  <Relationship Id="rId5" Type="http://schemas.openxmlformats.org/officeDocument/2006/relationships/slide" Target="slides/slide4.xml" />
  <Relationship Id="rId6" Type="http://schemas.openxmlformats.org/officeDocument/2006/relationships/slide" Target="slides/slide5.xml" />
  <Relationship Id="rId7" Type="http://schemas.openxmlformats.org/officeDocument/2006/relationships/slide" Target="slides/slide6.xml" />
  <Relationship Id="rId8" Type="http://schemas.openxmlformats.org/officeDocument/2006/relationships/slide" Target="slides/slide7.xml" />
  <Relationship Id="rId9" Type="http://schemas.openxmlformats.org/officeDocument/2006/relationships/slide" Target="slides/slide8.xml" />
  <Relationship Id="rId10" Type="http://schemas.openxmlformats.org/officeDocument/2006/relationships/slide" Target="slides/slide9.xml" />
  <Relationship Id="rId11" Type="http://schemas.openxmlformats.org/officeDocument/2006/relationships/slide" Target="slides/slide10.xml" />
  <Relationship Id="rId12" Type="http://schemas.openxmlformats.org/officeDocument/2006/relationships/slide" Target="slides/slide11.xml" />
  <Relationship Id="rId13" Type="http://schemas.openxmlformats.org/officeDocument/2006/relationships/notesMaster" Target="notesMasters/notesMaster1.xml" />
  <Relationship Id="rId18" Type="http://schemas.openxmlformats.org/officeDocument/2006/relationships/theme" Target="theme/theme1.xml" />
  <Relationship Id="rId17" Type="http://schemas.openxmlformats.org/officeDocument/2006/relationships/viewProps" Target="viewProps.xml" />
  <Relationship Id="rId16" Type="http://schemas.openxmlformats.org/officeDocument/2006/relationships/presProps" Target="presProps.xml" />
  <Relationship Id="rId1" Type="http://schemas.openxmlformats.org/officeDocument/2006/relationships/slideMaster" Target="slideMasters/slideMaster1.xml" />
  <Relationship Id="rId15" Type="http://schemas.openxmlformats.org/officeDocument/2006/relationships/tags" Target="tags/tag1.xml" />
  <Relationship Id="rId19" Type="http://schemas.openxmlformats.org/officeDocument/2006/relationships/tableStyles" Target="tableStyles.xml" />
  <Relationship Id="rId14" Type="http://schemas.openxmlformats.org/officeDocument/2006/relationships/handoutMaster" Target="handoutMasters/handoutMaster1.xml" />
</Relationships>
</file>

<file path=ppt/drawings/_rels/vmlDrawing1.vml.rels>&#65279;<?xml version="1.0" encoding="UTF-8" standalone="yes"?>
<Relationships xmlns="http://schemas.openxmlformats.org/package/2006/relationships">
  <Relationship Id="rId1" Type="http://schemas.openxmlformats.org/officeDocument/2006/relationships/image" Target="../media/image1.emf"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3.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8098"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3" tIns="45777" rIns="91553" bIns="45777" numCol="1" anchor="t" anchorCtr="0" compatLnSpc="1">
            <a:prstTxWarp prst="textNoShape">
              <a:avLst/>
            </a:prstTxWarp>
          </a:bodyPr>
          <a:lstStyle>
            <a:lvl1pPr defTabSz="915988">
              <a:defRPr sz="1200"/>
            </a:lvl1pPr>
          </a:lstStyle>
          <a:p>
            <a:endParaRPr lang="en-GB" dirty="0"/>
          </a:p>
        </p:txBody>
      </p:sp>
      <p:sp>
        <p:nvSpPr>
          <p:cNvPr id="388099"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3" tIns="45777" rIns="91553" bIns="45777" numCol="1" anchor="t" anchorCtr="0" compatLnSpc="1">
            <a:prstTxWarp prst="textNoShape">
              <a:avLst/>
            </a:prstTxWarp>
          </a:bodyPr>
          <a:lstStyle>
            <a:lvl1pPr algn="r" defTabSz="915988">
              <a:defRPr sz="1200"/>
            </a:lvl1pPr>
          </a:lstStyle>
          <a:p>
            <a:endParaRPr lang="en-GB" dirty="0"/>
          </a:p>
        </p:txBody>
      </p:sp>
      <p:sp>
        <p:nvSpPr>
          <p:cNvPr id="388100"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3" tIns="45777" rIns="91553" bIns="45777" numCol="1" anchor="b" anchorCtr="0" compatLnSpc="1">
            <a:prstTxWarp prst="textNoShape">
              <a:avLst/>
            </a:prstTxWarp>
          </a:bodyPr>
          <a:lstStyle>
            <a:lvl1pPr defTabSz="915988">
              <a:defRPr sz="1200"/>
            </a:lvl1pPr>
          </a:lstStyle>
          <a:p>
            <a:endParaRPr lang="en-GB" dirty="0"/>
          </a:p>
        </p:txBody>
      </p:sp>
      <p:sp>
        <p:nvSpPr>
          <p:cNvPr id="388101"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3" tIns="45777" rIns="91553" bIns="45777" numCol="1" anchor="b" anchorCtr="0" compatLnSpc="1">
            <a:prstTxWarp prst="textNoShape">
              <a:avLst/>
            </a:prstTxWarp>
          </a:bodyPr>
          <a:lstStyle>
            <a:lvl1pPr algn="r" defTabSz="915988">
              <a:defRPr sz="1200"/>
            </a:lvl1pPr>
          </a:lstStyle>
          <a:p>
            <a:fld id="{34B78A44-EC30-46CD-B210-233E4E4DD7C0}" type="slidenum">
              <a:rPr lang="en-GB"/>
              <a:pPr/>
              <a:t>‹#›</a:t>
            </a:fld>
            <a:endParaRPr lang="en-GB" dirty="0"/>
          </a:p>
        </p:txBody>
      </p:sp>
    </p:spTree>
    <p:extLst>
      <p:ext uri="{BB962C8B-B14F-4D97-AF65-F5344CB8AC3E}">
        <p14:creationId xmlns:p14="http://schemas.microsoft.com/office/powerpoint/2010/main" val="705920676"/>
      </p:ext>
    </p:extLst>
  </p:cSld>
  <p:clrMap bg1="lt1" tx1="dk1" bg2="lt2" tx2="dk2" accent1="accent1" accent2="accent2" accent3="accent3" accent4="accent4" accent5="accent5" accent6="accent6" hlink="hlink" folHlink="folHlink"/>
  <p:hf hdr="0" ftr="0" dt="0"/>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t" anchorCtr="0" compatLnSpc="1">
            <a:prstTxWarp prst="textNoShape">
              <a:avLst/>
            </a:prstTxWarp>
          </a:bodyPr>
          <a:lstStyle>
            <a:lvl1pPr defTabSz="915988">
              <a:defRPr sz="1200"/>
            </a:lvl1pPr>
          </a:lstStyle>
          <a:p>
            <a:endParaRPr lang="en-GB" dirty="0"/>
          </a:p>
        </p:txBody>
      </p:sp>
      <p:sp>
        <p:nvSpPr>
          <p:cNvPr id="7171"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t" anchorCtr="0" compatLnSpc="1">
            <a:prstTxWarp prst="textNoShape">
              <a:avLst/>
            </a:prstTxWarp>
          </a:bodyPr>
          <a:lstStyle>
            <a:lvl1pPr algn="r" defTabSz="915988">
              <a:defRPr sz="1200"/>
            </a:lvl1pPr>
          </a:lstStyle>
          <a:p>
            <a:endParaRPr lang="en-GB" dirty="0"/>
          </a:p>
        </p:txBody>
      </p:sp>
      <p:sp>
        <p:nvSpPr>
          <p:cNvPr id="7172" name="Rectangle 4"/>
          <p:cNvSpPr>
            <a:spLocks noGrp="1" noRot="1" noChangeAspect="1" noChangeArrowheads="1" noTextEdit="1"/>
          </p:cNvSpPr>
          <p:nvPr>
            <p:ph type="sldImg" idx="2"/>
          </p:nvPr>
        </p:nvSpPr>
        <p:spPr bwMode="auto">
          <a:xfrm>
            <a:off x="92075" y="744538"/>
            <a:ext cx="6615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174"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b" anchorCtr="0" compatLnSpc="1">
            <a:prstTxWarp prst="textNoShape">
              <a:avLst/>
            </a:prstTxWarp>
          </a:bodyPr>
          <a:lstStyle>
            <a:lvl1pPr defTabSz="915988">
              <a:defRPr sz="1200"/>
            </a:lvl1pPr>
          </a:lstStyle>
          <a:p>
            <a:endParaRPr lang="en-GB" dirty="0"/>
          </a:p>
        </p:txBody>
      </p:sp>
      <p:sp>
        <p:nvSpPr>
          <p:cNvPr id="7175"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38" tIns="45767" rIns="91538" bIns="45767" numCol="1" anchor="b" anchorCtr="0" compatLnSpc="1">
            <a:prstTxWarp prst="textNoShape">
              <a:avLst/>
            </a:prstTxWarp>
          </a:bodyPr>
          <a:lstStyle>
            <a:lvl1pPr algn="r" defTabSz="915988">
              <a:defRPr sz="1200"/>
            </a:lvl1pPr>
          </a:lstStyle>
          <a:p>
            <a:fld id="{6888E5FD-BB14-4518-B1F0-A5006B2EC96D}" type="slidenum">
              <a:rPr lang="en-GB"/>
              <a:pPr/>
              <a:t>‹#›</a:t>
            </a:fld>
            <a:endParaRPr lang="en-GB" dirty="0"/>
          </a:p>
        </p:txBody>
      </p:sp>
    </p:spTree>
    <p:extLst>
      <p:ext uri="{BB962C8B-B14F-4D97-AF65-F5344CB8AC3E}">
        <p14:creationId xmlns:p14="http://schemas.microsoft.com/office/powerpoint/2010/main" val="82558322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10.xml.rels>&#65279;<?xml version="1.0" encoding="UTF-8" standalone="yes"?>
<Relationships xmlns="http://schemas.openxmlformats.org/package/2006/relationships">
  <Relationship Id="rId2" Type="http://schemas.openxmlformats.org/officeDocument/2006/relationships/slide" Target="../slides/slide10.xml" />
  <Relationship Id="rId1" Type="http://schemas.openxmlformats.org/officeDocument/2006/relationships/notesMaster" Target="../notesMasters/notesMaster1.xml" />
</Relationships>
</file>

<file path=ppt/notesSlides/_rels/notesSlide11.xml.rels>&#65279;<?xml version="1.0" encoding="UTF-8" standalone="yes"?>
<Relationships xmlns="http://schemas.openxmlformats.org/package/2006/relationships">
  <Relationship Id="rId2" Type="http://schemas.openxmlformats.org/officeDocument/2006/relationships/slide" Target="../slides/slide11.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_rels/notesSlide3.xml.rels>&#65279;<?xml version="1.0" encoding="UTF-8" standalone="yes"?>
<Relationships xmlns="http://schemas.openxmlformats.org/package/2006/relationships">
  <Relationship Id="rId2" Type="http://schemas.openxmlformats.org/officeDocument/2006/relationships/slide" Target="../slides/slide3.xml" />
  <Relationship Id="rId1" Type="http://schemas.openxmlformats.org/officeDocument/2006/relationships/notesMaster" Target="../notesMasters/notesMaster1.xml" />
</Relationships>
</file>

<file path=ppt/notesSlides/_rels/notesSlide4.xml.rels>&#65279;<?xml version="1.0" encoding="UTF-8" standalone="yes"?>
<Relationships xmlns="http://schemas.openxmlformats.org/package/2006/relationships">
  <Relationship Id="rId2" Type="http://schemas.openxmlformats.org/officeDocument/2006/relationships/slide" Target="../slides/slide4.xml" />
  <Relationship Id="rId1" Type="http://schemas.openxmlformats.org/officeDocument/2006/relationships/notesMaster" Target="../notesMasters/notesMaster1.xml" />
</Relationships>
</file>

<file path=ppt/notesSlides/_rels/notesSlide5.xml.rels>&#65279;<?xml version="1.0" encoding="UTF-8" standalone="yes"?>
<Relationships xmlns="http://schemas.openxmlformats.org/package/2006/relationships">
  <Relationship Id="rId2" Type="http://schemas.openxmlformats.org/officeDocument/2006/relationships/slide" Target="../slides/slide5.xml" />
  <Relationship Id="rId1" Type="http://schemas.openxmlformats.org/officeDocument/2006/relationships/notesMaster" Target="../notesMasters/notesMaster1.xml" />
</Relationships>
</file>

<file path=ppt/notesSlides/_rels/notesSlide6.xml.rels>&#65279;<?xml version="1.0" encoding="UTF-8" standalone="yes"?>
<Relationships xmlns="http://schemas.openxmlformats.org/package/2006/relationships">
  <Relationship Id="rId2" Type="http://schemas.openxmlformats.org/officeDocument/2006/relationships/slide" Target="../slides/slide6.xml" />
  <Relationship Id="rId1" Type="http://schemas.openxmlformats.org/officeDocument/2006/relationships/notesMaster" Target="../notesMasters/notesMaster1.xml" />
</Relationships>
</file>

<file path=ppt/notesSlides/_rels/notesSlide7.xml.rels>&#65279;<?xml version="1.0" encoding="UTF-8" standalone="yes"?>
<Relationships xmlns="http://schemas.openxmlformats.org/package/2006/relationships">
  <Relationship Id="rId2" Type="http://schemas.openxmlformats.org/officeDocument/2006/relationships/slide" Target="../slides/slide7.xml" />
  <Relationship Id="rId1" Type="http://schemas.openxmlformats.org/officeDocument/2006/relationships/notesMaster" Target="../notesMasters/notesMaster1.xml" />
</Relationships>
</file>

<file path=ppt/notesSlides/_rels/notesSlide8.xml.rels>&#65279;<?xml version="1.0" encoding="UTF-8" standalone="yes"?>
<Relationships xmlns="http://schemas.openxmlformats.org/package/2006/relationships">
  <Relationship Id="rId2" Type="http://schemas.openxmlformats.org/officeDocument/2006/relationships/slide" Target="../slides/slide8.xml" />
  <Relationship Id="rId1" Type="http://schemas.openxmlformats.org/officeDocument/2006/relationships/notesMaster" Target="../notesMasters/notesMaster1.xml" />
</Relationships>
</file>

<file path=ppt/notesSlides/_rels/notesSlide9.xml.rels>&#65279;<?xml version="1.0" encoding="UTF-8" standalone="yes"?>
<Relationships xmlns="http://schemas.openxmlformats.org/package/2006/relationships">
  <Relationship Id="rId2" Type="http://schemas.openxmlformats.org/officeDocument/2006/relationships/slide" Target="../slides/slide9.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42215344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21230994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2908576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1536421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16819617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3935984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4024933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2620758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620902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91580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endParaRPr lang="en-CA" dirty="0"/>
          </a:p>
        </p:txBody>
      </p:sp>
    </p:spTree>
    <p:extLst>
      <p:ext uri="{BB962C8B-B14F-4D97-AF65-F5344CB8AC3E}">
        <p14:creationId xmlns:p14="http://schemas.microsoft.com/office/powerpoint/2010/main" val="222483510"/>
      </p:ext>
    </p:extLst>
  </p:cSld>
  <p:clrMapOvr>
    <a:masterClrMapping/>
  </p:clrMapOvr>
</p:notes>
</file>

<file path=ppt/slideLayouts/_rels/slideLayout1.xml.rels>&#65279;<?xml version="1.0" encoding="UTF-8" standalone="yes"?>
<Relationships xmlns="http://schemas.openxmlformats.org/package/2006/relationships">
  <Relationship Id="rId3" Type="http://schemas.openxmlformats.org/officeDocument/2006/relationships/tags" Target="../tags/tag5.xml" />
  <Relationship Id="rId2" Type="http://schemas.openxmlformats.org/officeDocument/2006/relationships/tags" Target="../tags/tag4.xml" />
  <Relationship Id="rId1" Type="http://schemas.openxmlformats.org/officeDocument/2006/relationships/tags" Target="../tags/tag3.xml" />
  <Relationship Id="rId5" Type="http://schemas.openxmlformats.org/officeDocument/2006/relationships/slideMaster" Target="../slideMasters/slideMaster1.xml" />
  <Relationship Id="rId4" Type="http://schemas.openxmlformats.org/officeDocument/2006/relationships/tags" Target="../tags/tag6.xml" />
</Relationships>
</file>

<file path=ppt/slideLayouts/_rels/slideLayout10.xml.rels>&#65279;<?xml version="1.0" encoding="UTF-8" standalone="yes"?>
<Relationships xmlns="http://schemas.openxmlformats.org/package/2006/relationships">
  <Relationship Id="rId3" Type="http://schemas.openxmlformats.org/officeDocument/2006/relationships/tags" Target="../tags/tag43.xml" />
  <Relationship Id="rId2" Type="http://schemas.openxmlformats.org/officeDocument/2006/relationships/tags" Target="../tags/tag42.xml" />
  <Relationship Id="rId1" Type="http://schemas.openxmlformats.org/officeDocument/2006/relationships/tags" Target="../tags/tag41.xml" />
  <Relationship Id="rId6" Type="http://schemas.openxmlformats.org/officeDocument/2006/relationships/slideMaster" Target="../slideMasters/slideMaster1.xml" />
  <Relationship Id="rId5" Type="http://schemas.openxmlformats.org/officeDocument/2006/relationships/tags" Target="../tags/tag45.xml" />
  <Relationship Id="rId4" Type="http://schemas.openxmlformats.org/officeDocument/2006/relationships/tags" Target="../tags/tag44.xml" />
</Relationships>
</file>

<file path=ppt/slideLayouts/_rels/slideLayout11.xml.rels>&#65279;<?xml version="1.0" encoding="UTF-8" standalone="yes"?>
<Relationships xmlns="http://schemas.openxmlformats.org/package/2006/relationships">
  <Relationship Id="rId8" Type="http://schemas.openxmlformats.org/officeDocument/2006/relationships/slideMaster" Target="../slideMasters/slideMaster1.xml" />
  <Relationship Id="rId3" Type="http://schemas.openxmlformats.org/officeDocument/2006/relationships/tags" Target="../tags/tag48.xml" />
  <Relationship Id="rId7" Type="http://schemas.openxmlformats.org/officeDocument/2006/relationships/tags" Target="../tags/tag52.xml" />
  <Relationship Id="rId2" Type="http://schemas.openxmlformats.org/officeDocument/2006/relationships/tags" Target="../tags/tag47.xml" />
  <Relationship Id="rId1" Type="http://schemas.openxmlformats.org/officeDocument/2006/relationships/tags" Target="../tags/tag46.xml" />
  <Relationship Id="rId6" Type="http://schemas.openxmlformats.org/officeDocument/2006/relationships/tags" Target="../tags/tag51.xml" />
  <Relationship Id="rId5" Type="http://schemas.openxmlformats.org/officeDocument/2006/relationships/tags" Target="../tags/tag50.xml" />
  <Relationship Id="rId4" Type="http://schemas.openxmlformats.org/officeDocument/2006/relationships/tags" Target="../tags/tag49.xml" />
</Relationships>
</file>

<file path=ppt/slideLayouts/_rels/slideLayout12.xml.rels>&#65279;<?xml version="1.0" encoding="UTF-8" standalone="yes"?>
<Relationships xmlns="http://schemas.openxmlformats.org/package/2006/relationships">
  <Relationship Id="rId3" Type="http://schemas.openxmlformats.org/officeDocument/2006/relationships/tags" Target="../tags/tag55.xml" />
  <Relationship Id="rId7" Type="http://schemas.openxmlformats.org/officeDocument/2006/relationships/slideMaster" Target="../slideMasters/slideMaster1.xml" />
  <Relationship Id="rId2" Type="http://schemas.openxmlformats.org/officeDocument/2006/relationships/tags" Target="../tags/tag54.xml" />
  <Relationship Id="rId1" Type="http://schemas.openxmlformats.org/officeDocument/2006/relationships/tags" Target="../tags/tag53.xml" />
  <Relationship Id="rId6" Type="http://schemas.openxmlformats.org/officeDocument/2006/relationships/tags" Target="../tags/tag58.xml" />
  <Relationship Id="rId5" Type="http://schemas.openxmlformats.org/officeDocument/2006/relationships/tags" Target="../tags/tag57.xml" />
  <Relationship Id="rId4" Type="http://schemas.openxmlformats.org/officeDocument/2006/relationships/tags" Target="../tags/tag56.xml" />
</Relationships>
</file>

<file path=ppt/slideLayouts/_rels/slideLayout13.xml.rels>&#65279;<?xml version="1.0" encoding="UTF-8" standalone="yes"?>
<Relationships xmlns="http://schemas.openxmlformats.org/package/2006/relationships">
  <Relationship Id="rId8" Type="http://schemas.openxmlformats.org/officeDocument/2006/relationships/slideMaster" Target="../slideMasters/slideMaster1.xml" />
  <Relationship Id="rId3" Type="http://schemas.openxmlformats.org/officeDocument/2006/relationships/tags" Target="../tags/tag61.xml" />
  <Relationship Id="rId7" Type="http://schemas.openxmlformats.org/officeDocument/2006/relationships/tags" Target="../tags/tag65.xml" />
  <Relationship Id="rId2" Type="http://schemas.openxmlformats.org/officeDocument/2006/relationships/tags" Target="../tags/tag60.xml" />
  <Relationship Id="rId1" Type="http://schemas.openxmlformats.org/officeDocument/2006/relationships/tags" Target="../tags/tag59.xml" />
  <Relationship Id="rId6" Type="http://schemas.openxmlformats.org/officeDocument/2006/relationships/tags" Target="../tags/tag64.xml" />
  <Relationship Id="rId5" Type="http://schemas.openxmlformats.org/officeDocument/2006/relationships/tags" Target="../tags/tag63.xml" />
  <Relationship Id="rId4" Type="http://schemas.openxmlformats.org/officeDocument/2006/relationships/tags" Target="../tags/tag62.xml" />
</Relationships>
</file>

<file path=ppt/slideLayouts/_rels/slideLayout14.xml.rels>&#65279;<?xml version="1.0" encoding="UTF-8" standalone="yes"?>
<Relationships xmlns="http://schemas.openxmlformats.org/package/2006/relationships">
  <Relationship Id="rId8" Type="http://schemas.openxmlformats.org/officeDocument/2006/relationships/slideMaster" Target="../slideMasters/slideMaster1.xml" />
  <Relationship Id="rId3" Type="http://schemas.openxmlformats.org/officeDocument/2006/relationships/tags" Target="../tags/tag68.xml" />
  <Relationship Id="rId7" Type="http://schemas.openxmlformats.org/officeDocument/2006/relationships/tags" Target="../tags/tag72.xml" />
  <Relationship Id="rId2" Type="http://schemas.openxmlformats.org/officeDocument/2006/relationships/tags" Target="../tags/tag67.xml" />
  <Relationship Id="rId1" Type="http://schemas.openxmlformats.org/officeDocument/2006/relationships/tags" Target="../tags/tag66.xml" />
  <Relationship Id="rId6" Type="http://schemas.openxmlformats.org/officeDocument/2006/relationships/tags" Target="../tags/tag71.xml" />
  <Relationship Id="rId5" Type="http://schemas.openxmlformats.org/officeDocument/2006/relationships/tags" Target="../tags/tag70.xml" />
  <Relationship Id="rId4" Type="http://schemas.openxmlformats.org/officeDocument/2006/relationships/tags" Target="../tags/tag69.xml" />
</Relationships>
</file>

<file path=ppt/slideLayouts/_rels/slideLayout15.xml.rels>&#65279;<?xml version="1.0" encoding="UTF-8" standalone="yes"?>
<Relationships xmlns="http://schemas.openxmlformats.org/package/2006/relationships">
  <Relationship Id="rId8" Type="http://schemas.openxmlformats.org/officeDocument/2006/relationships/tags" Target="../tags/tag80.xml" />
  <Relationship Id="rId3" Type="http://schemas.openxmlformats.org/officeDocument/2006/relationships/tags" Target="../tags/tag75.xml" />
  <Relationship Id="rId7" Type="http://schemas.openxmlformats.org/officeDocument/2006/relationships/tags" Target="../tags/tag79.xml" />
  <Relationship Id="rId2" Type="http://schemas.openxmlformats.org/officeDocument/2006/relationships/tags" Target="../tags/tag74.xml" />
  <Relationship Id="rId1" Type="http://schemas.openxmlformats.org/officeDocument/2006/relationships/tags" Target="../tags/tag73.xml" />
  <Relationship Id="rId6" Type="http://schemas.openxmlformats.org/officeDocument/2006/relationships/tags" Target="../tags/tag78.xml" />
  <Relationship Id="rId5" Type="http://schemas.openxmlformats.org/officeDocument/2006/relationships/tags" Target="../tags/tag77.xml" />
  <Relationship Id="rId10" Type="http://schemas.openxmlformats.org/officeDocument/2006/relationships/slideMaster" Target="../slideMasters/slideMaster1.xml" />
  <Relationship Id="rId4" Type="http://schemas.openxmlformats.org/officeDocument/2006/relationships/tags" Target="../tags/tag76.xml" />
  <Relationship Id="rId9" Type="http://schemas.openxmlformats.org/officeDocument/2006/relationships/tags" Target="../tags/tag81.xml" />
</Relationships>
</file>

<file path=ppt/slideLayouts/_rels/slideLayout16.xml.rels>&#65279;<?xml version="1.0" encoding="UTF-8" standalone="yes"?>
<Relationships xmlns="http://schemas.openxmlformats.org/package/2006/relationships">
  <Relationship Id="rId8" Type="http://schemas.openxmlformats.org/officeDocument/2006/relationships/tags" Target="../tags/tag89.xml" />
  <Relationship Id="rId3" Type="http://schemas.openxmlformats.org/officeDocument/2006/relationships/tags" Target="../tags/tag84.xml" />
  <Relationship Id="rId7" Type="http://schemas.openxmlformats.org/officeDocument/2006/relationships/tags" Target="../tags/tag88.xml" />
  <Relationship Id="rId2" Type="http://schemas.openxmlformats.org/officeDocument/2006/relationships/tags" Target="../tags/tag83.xml" />
  <Relationship Id="rId1" Type="http://schemas.openxmlformats.org/officeDocument/2006/relationships/tags" Target="../tags/tag82.xml" />
  <Relationship Id="rId6" Type="http://schemas.openxmlformats.org/officeDocument/2006/relationships/tags" Target="../tags/tag87.xml" />
  <Relationship Id="rId5" Type="http://schemas.openxmlformats.org/officeDocument/2006/relationships/tags" Target="../tags/tag86.xml" />
  <Relationship Id="rId10" Type="http://schemas.openxmlformats.org/officeDocument/2006/relationships/slideMaster" Target="../slideMasters/slideMaster1.xml" />
  <Relationship Id="rId4" Type="http://schemas.openxmlformats.org/officeDocument/2006/relationships/tags" Target="../tags/tag85.xml" />
  <Relationship Id="rId9" Type="http://schemas.openxmlformats.org/officeDocument/2006/relationships/tags" Target="../tags/tag90.xml" />
</Relationships>
</file>

<file path=ppt/slideLayouts/_rels/slideLayout17.xml.rels>&#65279;<?xml version="1.0" encoding="UTF-8" standalone="yes"?>
<Relationships xmlns="http://schemas.openxmlformats.org/package/2006/relationships">
  <Relationship Id="rId8" Type="http://schemas.openxmlformats.org/officeDocument/2006/relationships/tags" Target="../tags/tag98.xml" />
  <Relationship Id="rId3" Type="http://schemas.openxmlformats.org/officeDocument/2006/relationships/tags" Target="../tags/tag93.xml" />
  <Relationship Id="rId7" Type="http://schemas.openxmlformats.org/officeDocument/2006/relationships/tags" Target="../tags/tag97.xml" />
  <Relationship Id="rId12" Type="http://schemas.openxmlformats.org/officeDocument/2006/relationships/slideMaster" Target="../slideMasters/slideMaster1.xml" />
  <Relationship Id="rId2" Type="http://schemas.openxmlformats.org/officeDocument/2006/relationships/tags" Target="../tags/tag92.xml" />
  <Relationship Id="rId1" Type="http://schemas.openxmlformats.org/officeDocument/2006/relationships/tags" Target="../tags/tag91.xml" />
  <Relationship Id="rId6" Type="http://schemas.openxmlformats.org/officeDocument/2006/relationships/tags" Target="../tags/tag96.xml" />
  <Relationship Id="rId11" Type="http://schemas.openxmlformats.org/officeDocument/2006/relationships/tags" Target="../tags/tag101.xml" />
  <Relationship Id="rId5" Type="http://schemas.openxmlformats.org/officeDocument/2006/relationships/tags" Target="../tags/tag95.xml" />
  <Relationship Id="rId10" Type="http://schemas.openxmlformats.org/officeDocument/2006/relationships/tags" Target="../tags/tag100.xml" />
  <Relationship Id="rId4" Type="http://schemas.openxmlformats.org/officeDocument/2006/relationships/tags" Target="../tags/tag94.xml" />
  <Relationship Id="rId9" Type="http://schemas.openxmlformats.org/officeDocument/2006/relationships/tags" Target="../tags/tag99.xml" />
</Relationships>
</file>

<file path=ppt/slideLayouts/_rels/slideLayout18.xml.rels>&#65279;<?xml version="1.0" encoding="UTF-8" standalone="yes"?>
<Relationships xmlns="http://schemas.openxmlformats.org/package/2006/relationships">
  <Relationship Id="rId3" Type="http://schemas.openxmlformats.org/officeDocument/2006/relationships/tags" Target="../tags/tag104.xml" />
  <Relationship Id="rId2" Type="http://schemas.openxmlformats.org/officeDocument/2006/relationships/tags" Target="../tags/tag103.xml" />
  <Relationship Id="rId1" Type="http://schemas.openxmlformats.org/officeDocument/2006/relationships/tags" Target="../tags/tag102.xml" />
  <Relationship Id="rId5" Type="http://schemas.openxmlformats.org/officeDocument/2006/relationships/slideMaster" Target="../slideMasters/slideMaster1.xml" />
  <Relationship Id="rId4" Type="http://schemas.openxmlformats.org/officeDocument/2006/relationships/tags" Target="../tags/tag105.xml" />
</Relationships>
</file>

<file path=ppt/slideLayouts/_rels/slideLayout19.xml.rels>&#65279;<?xml version="1.0" encoding="UTF-8" standalone="yes"?>
<Relationships xmlns="http://schemas.openxmlformats.org/package/2006/relationships">
  <Relationship Id="rId8" Type="http://schemas.openxmlformats.org/officeDocument/2006/relationships/tags" Target="../tags/tag113.xml" />
  <Relationship Id="rId3" Type="http://schemas.openxmlformats.org/officeDocument/2006/relationships/tags" Target="../tags/tag108.xml" />
  <Relationship Id="rId7" Type="http://schemas.openxmlformats.org/officeDocument/2006/relationships/tags" Target="../tags/tag112.xml" />
  <Relationship Id="rId12" Type="http://schemas.openxmlformats.org/officeDocument/2006/relationships/slideMaster" Target="../slideMasters/slideMaster1.xml" />
  <Relationship Id="rId2" Type="http://schemas.openxmlformats.org/officeDocument/2006/relationships/tags" Target="../tags/tag107.xml" />
  <Relationship Id="rId1" Type="http://schemas.openxmlformats.org/officeDocument/2006/relationships/tags" Target="../tags/tag106.xml" />
  <Relationship Id="rId6" Type="http://schemas.openxmlformats.org/officeDocument/2006/relationships/tags" Target="../tags/tag111.xml" />
  <Relationship Id="rId11" Type="http://schemas.openxmlformats.org/officeDocument/2006/relationships/tags" Target="../tags/tag116.xml" />
  <Relationship Id="rId5" Type="http://schemas.openxmlformats.org/officeDocument/2006/relationships/tags" Target="../tags/tag110.xml" />
  <Relationship Id="rId10" Type="http://schemas.openxmlformats.org/officeDocument/2006/relationships/tags" Target="../tags/tag115.xml" />
  <Relationship Id="rId4" Type="http://schemas.openxmlformats.org/officeDocument/2006/relationships/tags" Target="../tags/tag109.xml" />
  <Relationship Id="rId9" Type="http://schemas.openxmlformats.org/officeDocument/2006/relationships/tags" Target="../tags/tag114.xml" />
</Relationships>
</file>

<file path=ppt/slideLayouts/_rels/slideLayout2.xml.rels>&#65279;<?xml version="1.0" encoding="UTF-8" standalone="yes"?>
<Relationships xmlns="http://schemas.openxmlformats.org/package/2006/relationships">
  <Relationship Id="rId3" Type="http://schemas.openxmlformats.org/officeDocument/2006/relationships/tags" Target="../tags/tag9.xml" />
  <Relationship Id="rId2" Type="http://schemas.openxmlformats.org/officeDocument/2006/relationships/tags" Target="../tags/tag8.xml" />
  <Relationship Id="rId1" Type="http://schemas.openxmlformats.org/officeDocument/2006/relationships/tags" Target="../tags/tag7.xml" />
  <Relationship Id="rId5" Type="http://schemas.openxmlformats.org/officeDocument/2006/relationships/slideMaster" Target="../slideMasters/slideMaster1.xml" />
  <Relationship Id="rId4" Type="http://schemas.openxmlformats.org/officeDocument/2006/relationships/tags" Target="../tags/tag10.xml" />
</Relationships>
</file>

<file path=ppt/slideLayouts/_rels/slideLayout20.xml.rels>&#65279;<?xml version="1.0" encoding="UTF-8" standalone="yes"?>
<Relationships xmlns="http://schemas.openxmlformats.org/package/2006/relationships">
  <Relationship Id="rId3" Type="http://schemas.openxmlformats.org/officeDocument/2006/relationships/tags" Target="../tags/tag119.xml" />
  <Relationship Id="rId2" Type="http://schemas.openxmlformats.org/officeDocument/2006/relationships/tags" Target="../tags/tag118.xml" />
  <Relationship Id="rId1" Type="http://schemas.openxmlformats.org/officeDocument/2006/relationships/tags" Target="../tags/tag117.xml" />
  <Relationship Id="rId5" Type="http://schemas.openxmlformats.org/officeDocument/2006/relationships/slideMaster" Target="../slideMasters/slideMaster1.xml" />
  <Relationship Id="rId4" Type="http://schemas.openxmlformats.org/officeDocument/2006/relationships/tags" Target="../tags/tag120.xml" />
</Relationships>
</file>

<file path=ppt/slideLayouts/_rels/slideLayout21.xml.rels>&#65279;<?xml version="1.0" encoding="UTF-8" standalone="yes"?>
<Relationships xmlns="http://schemas.openxmlformats.org/package/2006/relationships">
  <Relationship Id="rId8" Type="http://schemas.openxmlformats.org/officeDocument/2006/relationships/slideMaster" Target="../slideMasters/slideMaster1.xml" />
  <Relationship Id="rId3" Type="http://schemas.openxmlformats.org/officeDocument/2006/relationships/tags" Target="../tags/tag123.xml" />
  <Relationship Id="rId7" Type="http://schemas.openxmlformats.org/officeDocument/2006/relationships/tags" Target="../tags/tag127.xml" />
  <Relationship Id="rId2" Type="http://schemas.openxmlformats.org/officeDocument/2006/relationships/tags" Target="../tags/tag122.xml" />
  <Relationship Id="rId1" Type="http://schemas.openxmlformats.org/officeDocument/2006/relationships/tags" Target="../tags/tag121.xml" />
  <Relationship Id="rId6" Type="http://schemas.openxmlformats.org/officeDocument/2006/relationships/tags" Target="../tags/tag126.xml" />
  <Relationship Id="rId5" Type="http://schemas.openxmlformats.org/officeDocument/2006/relationships/tags" Target="../tags/tag125.xml" />
  <Relationship Id="rId4" Type="http://schemas.openxmlformats.org/officeDocument/2006/relationships/tags" Target="../tags/tag124.xml" />
</Relationships>
</file>

<file path=ppt/slideLayouts/_rels/slideLayout22.xml.rels>&#65279;<?xml version="1.0" encoding="UTF-8" standalone="yes"?>
<Relationships xmlns="http://schemas.openxmlformats.org/package/2006/relationships">
  <Relationship Id="rId3" Type="http://schemas.openxmlformats.org/officeDocument/2006/relationships/tags" Target="../tags/tag130.xml" />
  <Relationship Id="rId7" Type="http://schemas.openxmlformats.org/officeDocument/2006/relationships/image" Target="../media/image3.png" />
  <Relationship Id="rId2" Type="http://schemas.openxmlformats.org/officeDocument/2006/relationships/tags" Target="../tags/tag129.xml" />
  <Relationship Id="rId1" Type="http://schemas.openxmlformats.org/officeDocument/2006/relationships/tags" Target="../tags/tag128.xml" />
  <Relationship Id="rId6" Type="http://schemas.openxmlformats.org/officeDocument/2006/relationships/image" Target="../media/image2.jpeg" />
  <Relationship Id="rId5" Type="http://schemas.openxmlformats.org/officeDocument/2006/relationships/slideMaster" Target="../slideMasters/slideMaster1.xml" />
  <Relationship Id="rId4" Type="http://schemas.openxmlformats.org/officeDocument/2006/relationships/tags" Target="../tags/tag131.xml" />
</Relationships>
</file>

<file path=ppt/slideLayouts/_rels/slideLayout23.xml.rels>&#65279;<?xml version="1.0" encoding="UTF-8" standalone="yes"?>
<Relationships xmlns="http://schemas.openxmlformats.org/package/2006/relationships">
  <Relationship Id="rId3" Type="http://schemas.openxmlformats.org/officeDocument/2006/relationships/tags" Target="../tags/tag134.xml" />
  <Relationship Id="rId2" Type="http://schemas.openxmlformats.org/officeDocument/2006/relationships/tags" Target="../tags/tag133.xml" />
  <Relationship Id="rId1" Type="http://schemas.openxmlformats.org/officeDocument/2006/relationships/tags" Target="../tags/tag132.xml" />
  <Relationship Id="rId5" Type="http://schemas.openxmlformats.org/officeDocument/2006/relationships/slideMaster" Target="../slideMasters/slideMaster1.xml" />
  <Relationship Id="rId4" Type="http://schemas.openxmlformats.org/officeDocument/2006/relationships/tags" Target="../tags/tag135.xml" />
</Relationships>
</file>

<file path=ppt/slideLayouts/_rels/slideLayout24.xml.rels>&#65279;<?xml version="1.0" encoding="UTF-8" standalone="yes"?>
<Relationships xmlns="http://schemas.openxmlformats.org/package/2006/relationships">
  <Relationship Id="rId3" Type="http://schemas.openxmlformats.org/officeDocument/2006/relationships/tags" Target="../tags/tag138.xml" />
  <Relationship Id="rId7" Type="http://schemas.openxmlformats.org/officeDocument/2006/relationships/image" Target="../media/image4.emf" />
  <Relationship Id="rId2" Type="http://schemas.openxmlformats.org/officeDocument/2006/relationships/tags" Target="../tags/tag137.xml" />
  <Relationship Id="rId1" Type="http://schemas.openxmlformats.org/officeDocument/2006/relationships/tags" Target="../tags/tag136.xml" />
  <Relationship Id="rId6" Type="http://schemas.openxmlformats.org/officeDocument/2006/relationships/slideMaster" Target="../slideMasters/slideMaster1.xml" />
  <Relationship Id="rId5" Type="http://schemas.openxmlformats.org/officeDocument/2006/relationships/tags" Target="../tags/tag140.xml" />
  <Relationship Id="rId4" Type="http://schemas.openxmlformats.org/officeDocument/2006/relationships/tags" Target="../tags/tag139.xml" />
</Relationships>
</file>

<file path=ppt/slideLayouts/_rels/slideLayout25.xml.rels>&#65279;<?xml version="1.0" encoding="UTF-8" standalone="yes"?>
<Relationships xmlns="http://schemas.openxmlformats.org/package/2006/relationships">
  <Relationship Id="rId8" Type="http://schemas.openxmlformats.org/officeDocument/2006/relationships/image" Target="../media/image4.emf" />
  <Relationship Id="rId3" Type="http://schemas.openxmlformats.org/officeDocument/2006/relationships/tags" Target="../tags/tag143.xml" />
  <Relationship Id="rId7" Type="http://schemas.openxmlformats.org/officeDocument/2006/relationships/slideMaster" Target="../slideMasters/slideMaster1.xml" />
  <Relationship Id="rId2" Type="http://schemas.openxmlformats.org/officeDocument/2006/relationships/tags" Target="../tags/tag142.xml" />
  <Relationship Id="rId1" Type="http://schemas.openxmlformats.org/officeDocument/2006/relationships/tags" Target="../tags/tag141.xml" />
  <Relationship Id="rId6" Type="http://schemas.openxmlformats.org/officeDocument/2006/relationships/tags" Target="../tags/tag146.xml" />
  <Relationship Id="rId5" Type="http://schemas.openxmlformats.org/officeDocument/2006/relationships/tags" Target="../tags/tag145.xml" />
  <Relationship Id="rId4" Type="http://schemas.openxmlformats.org/officeDocument/2006/relationships/tags" Target="../tags/tag144.xml" />
</Relationships>
</file>

<file path=ppt/slideLayouts/_rels/slideLayout26.xml.rels>&#65279;<?xml version="1.0" encoding="UTF-8" standalone="yes"?>
<Relationships xmlns="http://schemas.openxmlformats.org/package/2006/relationships">
  <Relationship Id="rId3" Type="http://schemas.openxmlformats.org/officeDocument/2006/relationships/tags" Target="../tags/tag149.xml" />
  <Relationship Id="rId2" Type="http://schemas.openxmlformats.org/officeDocument/2006/relationships/tags" Target="../tags/tag148.xml" />
  <Relationship Id="rId1" Type="http://schemas.openxmlformats.org/officeDocument/2006/relationships/tags" Target="../tags/tag147.xml" />
  <Relationship Id="rId6" Type="http://schemas.openxmlformats.org/officeDocument/2006/relationships/image" Target="../media/image4.emf" />
  <Relationship Id="rId5" Type="http://schemas.openxmlformats.org/officeDocument/2006/relationships/slideMaster" Target="../slideMasters/slideMaster1.xml" />
  <Relationship Id="rId4" Type="http://schemas.openxmlformats.org/officeDocument/2006/relationships/tags" Target="../tags/tag150.xml" />
</Relationships>
</file>

<file path=ppt/slideLayouts/_rels/slideLayout3.xml.rels>&#65279;<?xml version="1.0" encoding="UTF-8" standalone="yes"?>
<Relationships xmlns="http://schemas.openxmlformats.org/package/2006/relationships">
  <Relationship Id="rId3" Type="http://schemas.openxmlformats.org/officeDocument/2006/relationships/tags" Target="../tags/tag13.xml" />
  <Relationship Id="rId2" Type="http://schemas.openxmlformats.org/officeDocument/2006/relationships/tags" Target="../tags/tag12.xml" />
  <Relationship Id="rId1" Type="http://schemas.openxmlformats.org/officeDocument/2006/relationships/tags" Target="../tags/tag11.xml" />
  <Relationship Id="rId4"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3" Type="http://schemas.openxmlformats.org/officeDocument/2006/relationships/tags" Target="../tags/tag16.xml" />
  <Relationship Id="rId2" Type="http://schemas.openxmlformats.org/officeDocument/2006/relationships/tags" Target="../tags/tag15.xml" />
  <Relationship Id="rId1" Type="http://schemas.openxmlformats.org/officeDocument/2006/relationships/tags" Target="../tags/tag14.xml" />
  <Relationship Id="rId6" Type="http://schemas.openxmlformats.org/officeDocument/2006/relationships/slideMaster" Target="../slideMasters/slideMaster1.xml" />
  <Relationship Id="rId5" Type="http://schemas.openxmlformats.org/officeDocument/2006/relationships/tags" Target="../tags/tag18.xml" />
  <Relationship Id="rId4" Type="http://schemas.openxmlformats.org/officeDocument/2006/relationships/tags" Target="../tags/tag17.xml" />
</Relationships>
</file>

<file path=ppt/slideLayouts/_rels/slideLayout5.xml.rels>&#65279;<?xml version="1.0" encoding="UTF-8" standalone="yes"?>
<Relationships xmlns="http://schemas.openxmlformats.org/package/2006/relationships">
  <Relationship Id="rId3" Type="http://schemas.openxmlformats.org/officeDocument/2006/relationships/tags" Target="../tags/tag21.xml" />
  <Relationship Id="rId2" Type="http://schemas.openxmlformats.org/officeDocument/2006/relationships/tags" Target="../tags/tag20.xml" />
  <Relationship Id="rId1" Type="http://schemas.openxmlformats.org/officeDocument/2006/relationships/tags" Target="../tags/tag19.xml" />
  <Relationship Id="rId5" Type="http://schemas.openxmlformats.org/officeDocument/2006/relationships/slideMaster" Target="../slideMasters/slideMaster1.xml" />
  <Relationship Id="rId4" Type="http://schemas.openxmlformats.org/officeDocument/2006/relationships/tags" Target="../tags/tag22.xml" />
</Relationships>
</file>

<file path=ppt/slideLayouts/_rels/slideLayout6.xml.rels>&#65279;<?xml version="1.0" encoding="UTF-8" standalone="yes"?>
<Relationships xmlns="http://schemas.openxmlformats.org/package/2006/relationships">
  <Relationship Id="rId3" Type="http://schemas.openxmlformats.org/officeDocument/2006/relationships/tags" Target="../tags/tag25.xml" />
  <Relationship Id="rId2" Type="http://schemas.openxmlformats.org/officeDocument/2006/relationships/tags" Target="../tags/tag24.xml" />
  <Relationship Id="rId1" Type="http://schemas.openxmlformats.org/officeDocument/2006/relationships/tags" Target="../tags/tag23.xml" />
  <Relationship Id="rId6" Type="http://schemas.openxmlformats.org/officeDocument/2006/relationships/slideMaster" Target="../slideMasters/slideMaster1.xml" />
  <Relationship Id="rId5" Type="http://schemas.openxmlformats.org/officeDocument/2006/relationships/tags" Target="../tags/tag27.xml" />
  <Relationship Id="rId4" Type="http://schemas.openxmlformats.org/officeDocument/2006/relationships/tags" Target="../tags/tag26.xml" />
</Relationships>
</file>

<file path=ppt/slideLayouts/_rels/slideLayout7.xml.rels>&#65279;<?xml version="1.0" encoding="UTF-8" standalone="yes"?>
<Relationships xmlns="http://schemas.openxmlformats.org/package/2006/relationships">
  <Relationship Id="rId3" Type="http://schemas.openxmlformats.org/officeDocument/2006/relationships/tags" Target="../tags/tag30.xml" />
  <Relationship Id="rId2" Type="http://schemas.openxmlformats.org/officeDocument/2006/relationships/tags" Target="../tags/tag29.xml" />
  <Relationship Id="rId1" Type="http://schemas.openxmlformats.org/officeDocument/2006/relationships/tags" Target="../tags/tag28.xml" />
  <Relationship Id="rId6" Type="http://schemas.openxmlformats.org/officeDocument/2006/relationships/slideMaster" Target="../slideMasters/slideMaster1.xml" />
  <Relationship Id="rId5" Type="http://schemas.openxmlformats.org/officeDocument/2006/relationships/tags" Target="../tags/tag32.xml" />
  <Relationship Id="rId4" Type="http://schemas.openxmlformats.org/officeDocument/2006/relationships/tags" Target="../tags/tag31.xml" />
</Relationships>
</file>

<file path=ppt/slideLayouts/_rels/slideLayout8.xml.rels>&#65279;<?xml version="1.0" encoding="UTF-8" standalone="yes"?>
<Relationships xmlns="http://schemas.openxmlformats.org/package/2006/relationships">
  <Relationship Id="rId2" Type="http://schemas.openxmlformats.org/officeDocument/2006/relationships/slideMaster" Target="../slideMasters/slideMaster1.xml" />
  <Relationship Id="rId1" Type="http://schemas.openxmlformats.org/officeDocument/2006/relationships/tags" Target="../tags/tag33.xml" />
</Relationships>
</file>

<file path=ppt/slideLayouts/_rels/slideLayout9.xml.rels>&#65279;<?xml version="1.0" encoding="UTF-8" standalone="yes"?>
<Relationships xmlns="http://schemas.openxmlformats.org/package/2006/relationships">
  <Relationship Id="rId8" Type="http://schemas.openxmlformats.org/officeDocument/2006/relationships/slideMaster" Target="../slideMasters/slideMaster1.xml" />
  <Relationship Id="rId3" Type="http://schemas.openxmlformats.org/officeDocument/2006/relationships/tags" Target="../tags/tag36.xml" />
  <Relationship Id="rId7" Type="http://schemas.openxmlformats.org/officeDocument/2006/relationships/tags" Target="../tags/tag40.xml" />
  <Relationship Id="rId2" Type="http://schemas.openxmlformats.org/officeDocument/2006/relationships/tags" Target="../tags/tag35.xml" />
  <Relationship Id="rId1" Type="http://schemas.openxmlformats.org/officeDocument/2006/relationships/tags" Target="../tags/tag34.xml" />
  <Relationship Id="rId6" Type="http://schemas.openxmlformats.org/officeDocument/2006/relationships/tags" Target="../tags/tag39.xml" />
  <Relationship Id="rId5" Type="http://schemas.openxmlformats.org/officeDocument/2006/relationships/tags" Target="../tags/tag38.xml" />
  <Relationship Id="rId4" Type="http://schemas.openxmlformats.org/officeDocument/2006/relationships/tags" Target="../tags/tag37.xml" />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RF_Standard slide">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9" name="Text Placeholder 8">
            <a:extLst>
              <a:ext uri="{FF2B5EF4-FFF2-40B4-BE49-F238E27FC236}">
                <a16:creationId xmlns:a16="http://schemas.microsoft.com/office/drawing/2014/main" id="{00A35145-0EAB-44D8-9675-80264F9E798A}"/>
              </a:ext>
            </a:extLst>
          </p:cNvPr>
          <p:cNvSpPr>
            <a:spLocks noGrp="1"/>
          </p:cNvSpPr>
          <p:nvPr>
            <p:ph type="body" sz="quarter" idx="14"/>
            <p:custDataLst>
              <p:tags r:id="rId2"/>
            </p:custDataLst>
          </p:nvPr>
        </p:nvSpPr>
        <p:spPr>
          <a:xfrm>
            <a:off x="341999" y="1385887"/>
            <a:ext cx="5615889" cy="3094037"/>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6" name="Title 5">
            <a:extLst>
              <a:ext uri="{FF2B5EF4-FFF2-40B4-BE49-F238E27FC236}">
                <a16:creationId xmlns:a16="http://schemas.microsoft.com/office/drawing/2014/main" id="{491FB5B2-5BD9-4249-AE73-0A9DD87C3CC7}"/>
              </a:ext>
            </a:extLst>
          </p:cNvPr>
          <p:cNvSpPr>
            <a:spLocks noGrp="1"/>
          </p:cNvSpPr>
          <p:nvPr>
            <p:ph type="title"/>
            <p:custDataLst>
              <p:tags r:id="rId3"/>
            </p:custDataLst>
          </p:nvPr>
        </p:nvSpPr>
        <p:spPr/>
        <p:txBody>
          <a:bodyPr/>
          <a:lstStyle/>
          <a:p>
            <a:r>
              <a:rPr lang="en-CA" dirty="0" smtClean="0"/>
              <a:t>Click to edit Master title style</a:t>
            </a:r>
            <a:endParaRPr lang="en-CA" dirty="0"/>
          </a:p>
        </p:txBody>
      </p:sp>
      <p:sp>
        <p:nvSpPr>
          <p:cNvPr id="7" name="FooterBox"/>
          <p:cNvSpPr txBox="1"/>
          <p:nvPr userDrawn="1">
            <p:custDataLst>
              <p:tags r:id="rId4"/>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9050302"/>
      </p:ext>
    </p:extLst>
  </p:cSld>
  <p:clrMapOvr>
    <a:masterClrMapping/>
  </p:clrMapOvr>
  <p:hf sldNum="0" hdr="0" ftr="0"/>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RF_Summary highlights two columns">
    <p:spTree>
      <p:nvGrpSpPr>
        <p:cNvPr id="1" name=""/>
        <p:cNvGrpSpPr/>
        <p:nvPr/>
      </p:nvGrpSpPr>
      <p:grpSpPr>
        <a:xfrm>
          <a:off x="0" y="0"/>
          <a:ext cx="0" cy="0"/>
          <a:chOff x="0" y="0"/>
          <a:chExt cx="0" cy="0"/>
        </a:xfrm>
      </p:grpSpPr>
      <p:sp>
        <p:nvSpPr>
          <p:cNvPr id="8" name="Text Placeholder 8">
            <a:extLst>
              <a:ext uri="{FF2B5EF4-FFF2-40B4-BE49-F238E27FC236}">
                <a16:creationId xmlns:a16="http://schemas.microsoft.com/office/drawing/2014/main" id="{E2629CE9-145C-4F55-9973-BE7723D96937}"/>
              </a:ext>
            </a:extLst>
          </p:cNvPr>
          <p:cNvSpPr>
            <a:spLocks noGrp="1"/>
          </p:cNvSpPr>
          <p:nvPr>
            <p:ph type="body" sz="quarter" idx="15"/>
            <p:custDataLst>
              <p:tags r:id="rId1"/>
            </p:custDataLst>
          </p:nvPr>
        </p:nvSpPr>
        <p:spPr>
          <a:xfrm>
            <a:off x="4608000" y="1385887"/>
            <a:ext cx="4194000" cy="3094037"/>
          </a:xfrm>
          <a:solidFill>
            <a:schemeClr val="bg1">
              <a:lumMod val="95000"/>
            </a:schemeClr>
          </a:solidFill>
        </p:spPr>
        <p:txBody>
          <a:bodyPr lIns="72000" tIns="72000" rIns="72000" bIns="72000">
            <a:noAutofit/>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2"/>
            </p:custDataLst>
          </p:nvPr>
        </p:nvSpPr>
        <p:spPr/>
        <p:txBody>
          <a:bodyPr/>
          <a:lstStyle/>
          <a:p>
            <a:fld id="{8AE658E8-9B3B-41CF-9D54-C22306B86F23}" type="slidenum">
              <a:rPr lang="en-CA" smtClean="0"/>
              <a:pPr/>
              <a:t>‹#›</a:t>
            </a:fld>
            <a:endParaRPr lang="en-CA" dirty="0"/>
          </a:p>
        </p:txBody>
      </p:sp>
      <p:sp>
        <p:nvSpPr>
          <p:cNvPr id="9" name="Text Placeholder 81">
            <a:extLst>
              <a:ext uri="{FF2B5EF4-FFF2-40B4-BE49-F238E27FC236}">
                <a16:creationId xmlns:a16="http://schemas.microsoft.com/office/drawing/2014/main" id="{00A35145-0EAB-44D8-9675-80264F9E798A}"/>
              </a:ext>
            </a:extLst>
          </p:cNvPr>
          <p:cNvSpPr>
            <a:spLocks noGrp="1"/>
          </p:cNvSpPr>
          <p:nvPr>
            <p:ph type="body" sz="quarter" idx="14"/>
            <p:custDataLst>
              <p:tags r:id="rId3"/>
            </p:custDataLst>
          </p:nvPr>
        </p:nvSpPr>
        <p:spPr>
          <a:xfrm>
            <a:off x="342000" y="1385887"/>
            <a:ext cx="4194000" cy="3094037"/>
          </a:xfrm>
          <a:solidFill>
            <a:schemeClr val="bg1">
              <a:lumMod val="95000"/>
            </a:schemeClr>
          </a:solidFill>
        </p:spPr>
        <p:txBody>
          <a:bodyPr lIns="72000" tIns="72000" rIns="72000" bIns="72000">
            <a:noAutofit/>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3" name="Title 2">
            <a:extLst>
              <a:ext uri="{FF2B5EF4-FFF2-40B4-BE49-F238E27FC236}">
                <a16:creationId xmlns:a16="http://schemas.microsoft.com/office/drawing/2014/main" id="{2EBEFE7F-C832-4BA9-8870-E5CC1FAD4B34}"/>
              </a:ext>
            </a:extLst>
          </p:cNvPr>
          <p:cNvSpPr>
            <a:spLocks noGrp="1"/>
          </p:cNvSpPr>
          <p:nvPr>
            <p:ph type="title"/>
            <p:custDataLst>
              <p:tags r:id="rId4"/>
            </p:custDataLst>
          </p:nvPr>
        </p:nvSpPr>
        <p:spPr/>
        <p:txBody>
          <a:bodyPr/>
          <a:lstStyle/>
          <a:p>
            <a:r>
              <a:rPr lang="en-CA" dirty="0" smtClean="0"/>
              <a:t>Click to edit Master title style</a:t>
            </a:r>
            <a:endParaRPr lang="en-CA" dirty="0"/>
          </a:p>
        </p:txBody>
      </p:sp>
      <p:sp>
        <p:nvSpPr>
          <p:cNvPr id="7" name="FooterBox"/>
          <p:cNvSpPr txBox="1"/>
          <p:nvPr userDrawn="1">
            <p:custDataLst>
              <p:tags r:id="rId5"/>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4905593"/>
      </p:ext>
    </p:extLst>
  </p:cSld>
  <p:clrMapOvr>
    <a:masterClrMapping/>
  </p:clrMapOvr>
  <p:hf sldNum="0" hdr="0" ftr="0"/>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RF_Summary highlights grid of four">
    <p:spTree>
      <p:nvGrpSpPr>
        <p:cNvPr id="1" name=""/>
        <p:cNvGrpSpPr/>
        <p:nvPr/>
      </p:nvGrpSpPr>
      <p:grpSpPr>
        <a:xfrm>
          <a:off x="0" y="0"/>
          <a:ext cx="0" cy="0"/>
          <a:chOff x="0" y="0"/>
          <a:chExt cx="0" cy="0"/>
        </a:xfrm>
      </p:grpSpPr>
      <p:sp>
        <p:nvSpPr>
          <p:cNvPr id="8" name="Text Placeholder 8">
            <a:extLst>
              <a:ext uri="{FF2B5EF4-FFF2-40B4-BE49-F238E27FC236}">
                <a16:creationId xmlns:a16="http://schemas.microsoft.com/office/drawing/2014/main" id="{E2629CE9-145C-4F55-9973-BE7723D96937}"/>
              </a:ext>
            </a:extLst>
          </p:cNvPr>
          <p:cNvSpPr>
            <a:spLocks noGrp="1"/>
          </p:cNvSpPr>
          <p:nvPr>
            <p:ph type="body" sz="quarter" idx="15"/>
            <p:custDataLst>
              <p:tags r:id="rId1"/>
            </p:custDataLst>
          </p:nvPr>
        </p:nvSpPr>
        <p:spPr>
          <a:xfrm>
            <a:off x="2475000" y="1385887"/>
            <a:ext cx="2059200" cy="3094037"/>
          </a:xfrm>
          <a:solidFill>
            <a:schemeClr val="bg1">
              <a:lumMod val="95000"/>
            </a:schemeClr>
          </a:solidFill>
        </p:spPr>
        <p:txBody>
          <a:bodyPr lIns="72000" tIns="72000" rIns="72000" bIns="72000">
            <a:noAutofit/>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2"/>
            </p:custDataLst>
          </p:nvPr>
        </p:nvSpPr>
        <p:spPr/>
        <p:txBody>
          <a:bodyPr/>
          <a:lstStyle/>
          <a:p>
            <a:fld id="{8AE658E8-9B3B-41CF-9D54-C22306B86F23}" type="slidenum">
              <a:rPr lang="en-CA" smtClean="0"/>
              <a:pPr/>
              <a:t>‹#›</a:t>
            </a:fld>
            <a:endParaRPr lang="en-CA" dirty="0"/>
          </a:p>
        </p:txBody>
      </p:sp>
      <p:sp>
        <p:nvSpPr>
          <p:cNvPr id="9" name="Text Placeholder 81">
            <a:extLst>
              <a:ext uri="{FF2B5EF4-FFF2-40B4-BE49-F238E27FC236}">
                <a16:creationId xmlns:a16="http://schemas.microsoft.com/office/drawing/2014/main" id="{00A35145-0EAB-44D8-9675-80264F9E798A}"/>
              </a:ext>
            </a:extLst>
          </p:cNvPr>
          <p:cNvSpPr>
            <a:spLocks noGrp="1"/>
          </p:cNvSpPr>
          <p:nvPr>
            <p:ph type="body" sz="quarter" idx="14"/>
            <p:custDataLst>
              <p:tags r:id="rId3"/>
            </p:custDataLst>
          </p:nvPr>
        </p:nvSpPr>
        <p:spPr>
          <a:xfrm>
            <a:off x="342000" y="1385887"/>
            <a:ext cx="2058300" cy="3094037"/>
          </a:xfrm>
          <a:solidFill>
            <a:schemeClr val="bg1">
              <a:lumMod val="95000"/>
            </a:schemeClr>
          </a:solidFill>
        </p:spPr>
        <p:txBody>
          <a:bodyPr lIns="72000" tIns="72000" rIns="72000" bIns="72000">
            <a:noAutofit/>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7" name="Text Placeholder 82">
            <a:extLst>
              <a:ext uri="{FF2B5EF4-FFF2-40B4-BE49-F238E27FC236}">
                <a16:creationId xmlns:a16="http://schemas.microsoft.com/office/drawing/2014/main" id="{85190631-22EA-45DD-B04E-D129161E5217}"/>
              </a:ext>
            </a:extLst>
          </p:cNvPr>
          <p:cNvSpPr>
            <a:spLocks noGrp="1"/>
          </p:cNvSpPr>
          <p:nvPr>
            <p:ph type="body" sz="quarter" idx="16"/>
            <p:custDataLst>
              <p:tags r:id="rId4"/>
            </p:custDataLst>
          </p:nvPr>
        </p:nvSpPr>
        <p:spPr>
          <a:xfrm>
            <a:off x="4608900" y="1385887"/>
            <a:ext cx="2059200" cy="3094037"/>
          </a:xfrm>
          <a:solidFill>
            <a:schemeClr val="bg1">
              <a:lumMod val="95000"/>
            </a:schemeClr>
          </a:solidFill>
        </p:spPr>
        <p:txBody>
          <a:bodyPr lIns="72000" tIns="72000" rIns="72000" bIns="72000">
            <a:noAutofit/>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0" name="Text Placeholder 83">
            <a:extLst>
              <a:ext uri="{FF2B5EF4-FFF2-40B4-BE49-F238E27FC236}">
                <a16:creationId xmlns:a16="http://schemas.microsoft.com/office/drawing/2014/main" id="{3D8159EB-6E91-479C-96D3-726897DB9B69}"/>
              </a:ext>
            </a:extLst>
          </p:cNvPr>
          <p:cNvSpPr>
            <a:spLocks noGrp="1"/>
          </p:cNvSpPr>
          <p:nvPr>
            <p:ph type="body" sz="quarter" idx="17"/>
            <p:custDataLst>
              <p:tags r:id="rId5"/>
            </p:custDataLst>
          </p:nvPr>
        </p:nvSpPr>
        <p:spPr>
          <a:xfrm>
            <a:off x="6742800" y="1385888"/>
            <a:ext cx="2059200" cy="3094036"/>
          </a:xfrm>
          <a:solidFill>
            <a:schemeClr val="bg1">
              <a:lumMod val="95000"/>
            </a:schemeClr>
          </a:solidFill>
        </p:spPr>
        <p:txBody>
          <a:bodyPr lIns="72000" tIns="72000" rIns="72000" bIns="72000">
            <a:noAutofit/>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2" name="Title 1">
            <a:extLst>
              <a:ext uri="{FF2B5EF4-FFF2-40B4-BE49-F238E27FC236}">
                <a16:creationId xmlns:a16="http://schemas.microsoft.com/office/drawing/2014/main" id="{E3F90A3F-8260-453F-A219-54B1052994AE}"/>
              </a:ext>
            </a:extLst>
          </p:cNvPr>
          <p:cNvSpPr>
            <a:spLocks noGrp="1"/>
          </p:cNvSpPr>
          <p:nvPr>
            <p:ph type="title"/>
            <p:custDataLst>
              <p:tags r:id="rId6"/>
            </p:custDataLst>
          </p:nvPr>
        </p:nvSpPr>
        <p:spPr/>
        <p:txBody>
          <a:bodyPr/>
          <a:lstStyle/>
          <a:p>
            <a:r>
              <a:rPr lang="en-CA" dirty="0" smtClean="0"/>
              <a:t>Click to edit Master title style</a:t>
            </a:r>
            <a:endParaRPr lang="en-CA" dirty="0"/>
          </a:p>
        </p:txBody>
      </p:sp>
      <p:sp>
        <p:nvSpPr>
          <p:cNvPr id="11" name="FooterBox"/>
          <p:cNvSpPr txBox="1"/>
          <p:nvPr userDrawn="1">
            <p:custDataLst>
              <p:tags r:id="rId7"/>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3801425"/>
      </p:ext>
    </p:extLst>
  </p:cSld>
  <p:clrMapOvr>
    <a:masterClrMapping/>
  </p:clrMapOvr>
  <p:hf sldNum="0" hdr="0" ftr="0"/>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RF_Key facts x3">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094FEA6-8883-454D-A222-2BFF12073AB8}"/>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8" name="Text Placeholder 7">
            <a:extLst>
              <a:ext uri="{FF2B5EF4-FFF2-40B4-BE49-F238E27FC236}">
                <a16:creationId xmlns:a16="http://schemas.microsoft.com/office/drawing/2014/main" id="{B9E3055F-9448-4738-A8D6-D0DAA15AD90C}"/>
              </a:ext>
            </a:extLst>
          </p:cNvPr>
          <p:cNvSpPr>
            <a:spLocks noGrp="1"/>
          </p:cNvSpPr>
          <p:nvPr>
            <p:ph type="body" sz="quarter" idx="13" hasCustomPrompt="1"/>
            <p:custDataLst>
              <p:tags r:id="rId2"/>
            </p:custDataLst>
          </p:nvPr>
        </p:nvSpPr>
        <p:spPr>
          <a:xfrm>
            <a:off x="3542402" y="1543050"/>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11" name="Text Placeholder 71">
            <a:extLst>
              <a:ext uri="{FF2B5EF4-FFF2-40B4-BE49-F238E27FC236}">
                <a16:creationId xmlns:a16="http://schemas.microsoft.com/office/drawing/2014/main" id="{24E5B614-174E-4CF2-92F9-784186108D79}"/>
              </a:ext>
            </a:extLst>
          </p:cNvPr>
          <p:cNvSpPr>
            <a:spLocks noGrp="1"/>
          </p:cNvSpPr>
          <p:nvPr>
            <p:ph type="body" sz="quarter" idx="14" hasCustomPrompt="1"/>
            <p:custDataLst>
              <p:tags r:id="rId3"/>
            </p:custDataLst>
          </p:nvPr>
        </p:nvSpPr>
        <p:spPr>
          <a:xfrm>
            <a:off x="1072937" y="1543050"/>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12" name="Text Placeholder 72">
            <a:extLst>
              <a:ext uri="{FF2B5EF4-FFF2-40B4-BE49-F238E27FC236}">
                <a16:creationId xmlns:a16="http://schemas.microsoft.com/office/drawing/2014/main" id="{B4DD2D72-0E03-47F6-ABAE-4149AA7C4B24}"/>
              </a:ext>
            </a:extLst>
          </p:cNvPr>
          <p:cNvSpPr>
            <a:spLocks noGrp="1"/>
          </p:cNvSpPr>
          <p:nvPr>
            <p:ph type="body" sz="quarter" idx="15" hasCustomPrompt="1"/>
            <p:custDataLst>
              <p:tags r:id="rId4"/>
            </p:custDataLst>
          </p:nvPr>
        </p:nvSpPr>
        <p:spPr>
          <a:xfrm>
            <a:off x="6011863" y="1543050"/>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13" name="Title 12">
            <a:extLst>
              <a:ext uri="{FF2B5EF4-FFF2-40B4-BE49-F238E27FC236}">
                <a16:creationId xmlns:a16="http://schemas.microsoft.com/office/drawing/2014/main" id="{7CB15E09-D2E6-49D3-97F9-E76AD2BC9498}"/>
              </a:ext>
            </a:extLst>
          </p:cNvPr>
          <p:cNvSpPr>
            <a:spLocks noGrp="1"/>
          </p:cNvSpPr>
          <p:nvPr>
            <p:ph type="title"/>
            <p:custDataLst>
              <p:tags r:id="rId5"/>
            </p:custDataLst>
          </p:nvPr>
        </p:nvSpPr>
        <p:spPr/>
        <p:txBody>
          <a:bodyPr/>
          <a:lstStyle/>
          <a:p>
            <a:r>
              <a:rPr lang="en-CA" dirty="0" smtClean="0"/>
              <a:t>Click to edit Master title style</a:t>
            </a:r>
            <a:endParaRPr lang="en-CA" dirty="0"/>
          </a:p>
        </p:txBody>
      </p:sp>
      <p:sp>
        <p:nvSpPr>
          <p:cNvPr id="9" name="FooterBox"/>
          <p:cNvSpPr txBox="1"/>
          <p:nvPr userDrawn="1">
            <p:custDataLst>
              <p:tags r:id="rId6"/>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4029990"/>
      </p:ext>
    </p:extLst>
  </p:cSld>
  <p:clrMapOvr>
    <a:masterClrMapping/>
  </p:clrMapOvr>
  <p:hf sldNum="0" hdr="0" ftr="0"/>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RF_Key facts x4">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094FEA6-8883-454D-A222-2BFF12073AB8}"/>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8" name="Text Placeholder 7">
            <a:extLst>
              <a:ext uri="{FF2B5EF4-FFF2-40B4-BE49-F238E27FC236}">
                <a16:creationId xmlns:a16="http://schemas.microsoft.com/office/drawing/2014/main" id="{B9E3055F-9448-4738-A8D6-D0DAA15AD90C}"/>
              </a:ext>
            </a:extLst>
          </p:cNvPr>
          <p:cNvSpPr>
            <a:spLocks noGrp="1"/>
          </p:cNvSpPr>
          <p:nvPr>
            <p:ph type="body" sz="quarter" idx="13" hasCustomPrompt="1"/>
            <p:custDataLst>
              <p:tags r:id="rId2"/>
            </p:custDataLst>
          </p:nvPr>
        </p:nvSpPr>
        <p:spPr>
          <a:xfrm>
            <a:off x="2475600" y="1543050"/>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11" name="Text Placeholder 71">
            <a:extLst>
              <a:ext uri="{FF2B5EF4-FFF2-40B4-BE49-F238E27FC236}">
                <a16:creationId xmlns:a16="http://schemas.microsoft.com/office/drawing/2014/main" id="{24E5B614-174E-4CF2-92F9-784186108D79}"/>
              </a:ext>
            </a:extLst>
          </p:cNvPr>
          <p:cNvSpPr>
            <a:spLocks noGrp="1"/>
          </p:cNvSpPr>
          <p:nvPr>
            <p:ph type="body" sz="quarter" idx="14" hasCustomPrompt="1"/>
            <p:custDataLst>
              <p:tags r:id="rId3"/>
            </p:custDataLst>
          </p:nvPr>
        </p:nvSpPr>
        <p:spPr>
          <a:xfrm>
            <a:off x="342000" y="1543050"/>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12" name="Text Placeholder 72">
            <a:extLst>
              <a:ext uri="{FF2B5EF4-FFF2-40B4-BE49-F238E27FC236}">
                <a16:creationId xmlns:a16="http://schemas.microsoft.com/office/drawing/2014/main" id="{B4DD2D72-0E03-47F6-ABAE-4149AA7C4B24}"/>
              </a:ext>
            </a:extLst>
          </p:cNvPr>
          <p:cNvSpPr>
            <a:spLocks noGrp="1"/>
          </p:cNvSpPr>
          <p:nvPr>
            <p:ph type="body" sz="quarter" idx="15" hasCustomPrompt="1"/>
            <p:custDataLst>
              <p:tags r:id="rId4"/>
            </p:custDataLst>
          </p:nvPr>
        </p:nvSpPr>
        <p:spPr>
          <a:xfrm>
            <a:off x="4609200" y="1543050"/>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9" name="Text Placeholder 73">
            <a:extLst>
              <a:ext uri="{FF2B5EF4-FFF2-40B4-BE49-F238E27FC236}">
                <a16:creationId xmlns:a16="http://schemas.microsoft.com/office/drawing/2014/main" id="{B6C34EE2-FF37-4D33-B721-64438C8F7E49}"/>
              </a:ext>
            </a:extLst>
          </p:cNvPr>
          <p:cNvSpPr>
            <a:spLocks noGrp="1"/>
          </p:cNvSpPr>
          <p:nvPr>
            <p:ph type="body" sz="quarter" idx="16" hasCustomPrompt="1"/>
            <p:custDataLst>
              <p:tags r:id="rId5"/>
            </p:custDataLst>
          </p:nvPr>
        </p:nvSpPr>
        <p:spPr>
          <a:xfrm>
            <a:off x="6742800" y="1543050"/>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3" name="Title 2">
            <a:extLst>
              <a:ext uri="{FF2B5EF4-FFF2-40B4-BE49-F238E27FC236}">
                <a16:creationId xmlns:a16="http://schemas.microsoft.com/office/drawing/2014/main" id="{48CECB4D-233F-4D57-9063-9E7F54FB4723}"/>
              </a:ext>
            </a:extLst>
          </p:cNvPr>
          <p:cNvSpPr>
            <a:spLocks noGrp="1"/>
          </p:cNvSpPr>
          <p:nvPr>
            <p:ph type="title"/>
            <p:custDataLst>
              <p:tags r:id="rId6"/>
            </p:custDataLst>
          </p:nvPr>
        </p:nvSpPr>
        <p:spPr/>
        <p:txBody>
          <a:bodyPr/>
          <a:lstStyle/>
          <a:p>
            <a:r>
              <a:rPr lang="en-CA" dirty="0" smtClean="0"/>
              <a:t>Click to edit Master title style</a:t>
            </a:r>
            <a:endParaRPr lang="en-CA" dirty="0"/>
          </a:p>
        </p:txBody>
      </p:sp>
      <p:sp>
        <p:nvSpPr>
          <p:cNvPr id="10" name="FooterBox"/>
          <p:cNvSpPr txBox="1"/>
          <p:nvPr userDrawn="1">
            <p:custDataLst>
              <p:tags r:id="rId7"/>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78871086"/>
      </p:ext>
    </p:extLst>
  </p:cSld>
  <p:clrMapOvr>
    <a:masterClrMapping/>
  </p:clrMapOvr>
  <p:hf sldNum="0" hdr="0" ftr="0"/>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RF_Key facts x5">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F094FEA6-8883-454D-A222-2BFF12073AB8}"/>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8" name="Text Placeholder 7">
            <a:extLst>
              <a:ext uri="{FF2B5EF4-FFF2-40B4-BE49-F238E27FC236}">
                <a16:creationId xmlns:a16="http://schemas.microsoft.com/office/drawing/2014/main" id="{B9E3055F-9448-4738-A8D6-D0DAA15AD90C}"/>
              </a:ext>
            </a:extLst>
          </p:cNvPr>
          <p:cNvSpPr>
            <a:spLocks noGrp="1"/>
          </p:cNvSpPr>
          <p:nvPr>
            <p:ph type="body" sz="quarter" idx="13" hasCustomPrompt="1"/>
            <p:custDataLst>
              <p:tags r:id="rId2"/>
            </p:custDataLst>
          </p:nvPr>
        </p:nvSpPr>
        <p:spPr>
          <a:xfrm>
            <a:off x="3542400" y="339725"/>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11" name="Text Placeholder 71">
            <a:extLst>
              <a:ext uri="{FF2B5EF4-FFF2-40B4-BE49-F238E27FC236}">
                <a16:creationId xmlns:a16="http://schemas.microsoft.com/office/drawing/2014/main" id="{24E5B614-174E-4CF2-92F9-784186108D79}"/>
              </a:ext>
            </a:extLst>
          </p:cNvPr>
          <p:cNvSpPr>
            <a:spLocks noGrp="1"/>
          </p:cNvSpPr>
          <p:nvPr>
            <p:ph type="body" sz="quarter" idx="14" hasCustomPrompt="1"/>
            <p:custDataLst>
              <p:tags r:id="rId3"/>
            </p:custDataLst>
          </p:nvPr>
        </p:nvSpPr>
        <p:spPr>
          <a:xfrm>
            <a:off x="1406526" y="339725"/>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12" name="Text Placeholder 72">
            <a:extLst>
              <a:ext uri="{FF2B5EF4-FFF2-40B4-BE49-F238E27FC236}">
                <a16:creationId xmlns:a16="http://schemas.microsoft.com/office/drawing/2014/main" id="{B4DD2D72-0E03-47F6-ABAE-4149AA7C4B24}"/>
              </a:ext>
            </a:extLst>
          </p:cNvPr>
          <p:cNvSpPr>
            <a:spLocks noGrp="1"/>
          </p:cNvSpPr>
          <p:nvPr>
            <p:ph type="body" sz="quarter" idx="15" hasCustomPrompt="1"/>
            <p:custDataLst>
              <p:tags r:id="rId4"/>
            </p:custDataLst>
          </p:nvPr>
        </p:nvSpPr>
        <p:spPr>
          <a:xfrm>
            <a:off x="5678275" y="339725"/>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9" name="Text Placeholder 73">
            <a:extLst>
              <a:ext uri="{FF2B5EF4-FFF2-40B4-BE49-F238E27FC236}">
                <a16:creationId xmlns:a16="http://schemas.microsoft.com/office/drawing/2014/main" id="{B6C34EE2-FF37-4D33-B721-64438C8F7E49}"/>
              </a:ext>
            </a:extLst>
          </p:cNvPr>
          <p:cNvSpPr>
            <a:spLocks noGrp="1"/>
          </p:cNvSpPr>
          <p:nvPr>
            <p:ph type="body" sz="quarter" idx="16" hasCustomPrompt="1"/>
            <p:custDataLst>
              <p:tags r:id="rId5"/>
            </p:custDataLst>
          </p:nvPr>
        </p:nvSpPr>
        <p:spPr>
          <a:xfrm>
            <a:off x="2477875" y="2397125"/>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10" name="Text Placeholder 74">
            <a:extLst>
              <a:ext uri="{FF2B5EF4-FFF2-40B4-BE49-F238E27FC236}">
                <a16:creationId xmlns:a16="http://schemas.microsoft.com/office/drawing/2014/main" id="{DB1321C2-520B-4EA2-AF61-2C161632528F}"/>
              </a:ext>
            </a:extLst>
          </p:cNvPr>
          <p:cNvSpPr>
            <a:spLocks noGrp="1"/>
          </p:cNvSpPr>
          <p:nvPr>
            <p:ph type="body" sz="quarter" idx="17" hasCustomPrompt="1"/>
            <p:custDataLst>
              <p:tags r:id="rId6"/>
            </p:custDataLst>
          </p:nvPr>
        </p:nvSpPr>
        <p:spPr>
          <a:xfrm>
            <a:off x="4611475" y="2397125"/>
            <a:ext cx="2059200" cy="2057400"/>
          </a:xfrm>
          <a:prstGeom prst="ellipse">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400" b="1">
                <a:solidFill>
                  <a:schemeClr val="bg1"/>
                </a:solidFill>
                <a:latin typeface="+mj-lt"/>
              </a:defRPr>
            </a:lvl2pPr>
            <a:lvl3pPr marL="0" indent="0" algn="ctr">
              <a:spcBef>
                <a:spcPts val="600"/>
              </a:spcBef>
              <a:buNone/>
              <a:defRPr sz="2400" b="1">
                <a:solidFill>
                  <a:schemeClr val="bg1"/>
                </a:solidFill>
                <a:latin typeface="+mj-lt"/>
              </a:defRPr>
            </a:lvl3pPr>
            <a:lvl4pPr marL="0" indent="0" algn="ctr">
              <a:spcBef>
                <a:spcPts val="600"/>
              </a:spcBef>
              <a:buNone/>
              <a:defRPr sz="2400" b="1">
                <a:solidFill>
                  <a:schemeClr val="bg1"/>
                </a:solidFill>
                <a:latin typeface="+mj-lt"/>
              </a:defRPr>
            </a:lvl4pPr>
            <a:lvl5pPr marL="0" indent="0" algn="ctr">
              <a:spcBef>
                <a:spcPts val="600"/>
              </a:spcBef>
              <a:buNone/>
              <a:defRPr sz="2400" b="1">
                <a:solidFill>
                  <a:schemeClr val="bg1"/>
                </a:solidFill>
                <a:latin typeface="+mj-lt"/>
              </a:defRPr>
            </a:lvl5pPr>
            <a:lvl6pPr marL="0" indent="0" algn="ctr">
              <a:spcBef>
                <a:spcPts val="600"/>
              </a:spcBef>
              <a:buNone/>
              <a:defRPr sz="2400" b="1">
                <a:solidFill>
                  <a:schemeClr val="bg1"/>
                </a:solidFill>
                <a:latin typeface="+mj-lt"/>
              </a:defRPr>
            </a:lvl6pPr>
            <a:lvl7pPr marL="0" indent="0" algn="ctr">
              <a:spcBef>
                <a:spcPts val="600"/>
              </a:spcBef>
              <a:buNone/>
              <a:defRPr sz="2400" b="1">
                <a:solidFill>
                  <a:schemeClr val="bg1"/>
                </a:solidFill>
                <a:latin typeface="+mj-lt"/>
              </a:defRPr>
            </a:lvl7pPr>
            <a:lvl8pPr marL="0" indent="0" algn="ctr">
              <a:spcBef>
                <a:spcPts val="600"/>
              </a:spcBef>
              <a:buNone/>
              <a:defRPr sz="2400" b="1">
                <a:solidFill>
                  <a:schemeClr val="bg1"/>
                </a:solidFill>
                <a:latin typeface="+mj-lt"/>
              </a:defRPr>
            </a:lvl8pPr>
            <a:lvl9pPr marL="0" indent="0" algn="ctr">
              <a:spcBef>
                <a:spcPts val="600"/>
              </a:spcBef>
              <a:buNone/>
              <a:defRPr sz="2400" b="1">
                <a:solidFill>
                  <a:schemeClr val="bg1"/>
                </a:solidFill>
                <a:latin typeface="+mj-lt"/>
              </a:defRPr>
            </a:lvl9pPr>
          </a:lstStyle>
          <a:p>
            <a:pPr lvl="0"/>
            <a:r>
              <a:rPr lang="en-CA" dirty="0" smtClean="0"/>
              <a:t>Key fact</a:t>
            </a:r>
            <a:endParaRPr lang="en-CA" dirty="0"/>
          </a:p>
        </p:txBody>
      </p:sp>
      <p:sp>
        <p:nvSpPr>
          <p:cNvPr id="13" name="FooterBox"/>
          <p:cNvSpPr txBox="1"/>
          <p:nvPr userDrawn="1">
            <p:custDataLst>
              <p:tags r:id="rId7"/>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0408802"/>
      </p:ext>
    </p:extLst>
  </p:cSld>
  <p:clrMapOvr>
    <a:masterClrMapping/>
  </p:clrMapOvr>
  <p:hf sldNum="0" hdr="0" ftr="0"/>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RF_Key facts x3 arrows">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BAFD690-6E87-4FE4-9E4F-1D19BD2A2E23}"/>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11" name="Text Placeholder 10">
            <a:extLst>
              <a:ext uri="{FF2B5EF4-FFF2-40B4-BE49-F238E27FC236}">
                <a16:creationId xmlns:a16="http://schemas.microsoft.com/office/drawing/2014/main" id="{E5E233EC-FC67-4019-8142-67654FFAED23}"/>
              </a:ext>
            </a:extLst>
          </p:cNvPr>
          <p:cNvSpPr>
            <a:spLocks noGrp="1"/>
          </p:cNvSpPr>
          <p:nvPr>
            <p:ph type="body" sz="quarter" idx="14"/>
            <p:custDataLst>
              <p:tags r:id="rId2"/>
            </p:custDataLst>
          </p:nvPr>
        </p:nvSpPr>
        <p:spPr>
          <a:xfrm>
            <a:off x="342000" y="2730499"/>
            <a:ext cx="2766324" cy="1749425"/>
          </a:xfrm>
        </p:spPr>
        <p:txBody>
          <a:bodyPr>
            <a:noAutofit/>
          </a:bodyPr>
          <a:lstStyle>
            <a:lvl1pPr marL="0" indent="0" algn="ctr">
              <a:buNone/>
              <a:defRPr sz="1400" b="1">
                <a:solidFill>
                  <a:schemeClr val="tx1"/>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2" name="Text Placeholder 101">
            <a:extLst>
              <a:ext uri="{FF2B5EF4-FFF2-40B4-BE49-F238E27FC236}">
                <a16:creationId xmlns:a16="http://schemas.microsoft.com/office/drawing/2014/main" id="{5FDDA890-104C-40D7-B81F-CD5B937EE816}"/>
              </a:ext>
            </a:extLst>
          </p:cNvPr>
          <p:cNvSpPr>
            <a:spLocks noGrp="1"/>
          </p:cNvSpPr>
          <p:nvPr>
            <p:ph type="body" sz="quarter" idx="15"/>
            <p:custDataLst>
              <p:tags r:id="rId3"/>
            </p:custDataLst>
          </p:nvPr>
        </p:nvSpPr>
        <p:spPr>
          <a:xfrm>
            <a:off x="3187700" y="2730499"/>
            <a:ext cx="2766323" cy="1749425"/>
          </a:xfrm>
        </p:spPr>
        <p:txBody>
          <a:bodyPr>
            <a:noAutofit/>
          </a:bodyPr>
          <a:lstStyle>
            <a:lvl1pPr marL="0" indent="0" algn="ctr">
              <a:buNone/>
              <a:defRPr sz="1400" b="1">
                <a:solidFill>
                  <a:schemeClr val="tx1"/>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3" name="Text Placeholder 102">
            <a:extLst>
              <a:ext uri="{FF2B5EF4-FFF2-40B4-BE49-F238E27FC236}">
                <a16:creationId xmlns:a16="http://schemas.microsoft.com/office/drawing/2014/main" id="{72A96B3B-562D-43AD-B4FE-B66AB50276F5}"/>
              </a:ext>
            </a:extLst>
          </p:cNvPr>
          <p:cNvSpPr>
            <a:spLocks noGrp="1"/>
          </p:cNvSpPr>
          <p:nvPr>
            <p:ph type="body" sz="quarter" idx="16"/>
            <p:custDataLst>
              <p:tags r:id="rId4"/>
            </p:custDataLst>
          </p:nvPr>
        </p:nvSpPr>
        <p:spPr>
          <a:xfrm>
            <a:off x="6035675" y="2730499"/>
            <a:ext cx="2767013" cy="1749425"/>
          </a:xfrm>
        </p:spPr>
        <p:txBody>
          <a:bodyPr>
            <a:noAutofit/>
          </a:bodyPr>
          <a:lstStyle>
            <a:lvl1pPr marL="0" indent="0" algn="ctr">
              <a:buNone/>
              <a:defRPr sz="1400" b="1">
                <a:solidFill>
                  <a:schemeClr val="tx1"/>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24" name="Text Placeholder 7">
            <a:extLst>
              <a:ext uri="{FF2B5EF4-FFF2-40B4-BE49-F238E27FC236}">
                <a16:creationId xmlns:a16="http://schemas.microsoft.com/office/drawing/2014/main" id="{3B982029-3BD5-448F-BB9E-009C516863EB}"/>
              </a:ext>
            </a:extLst>
          </p:cNvPr>
          <p:cNvSpPr>
            <a:spLocks noGrp="1"/>
          </p:cNvSpPr>
          <p:nvPr>
            <p:ph type="body" sz="quarter" idx="20" hasCustomPrompt="1"/>
            <p:custDataLst>
              <p:tags r:id="rId5"/>
            </p:custDataLst>
          </p:nvPr>
        </p:nvSpPr>
        <p:spPr>
          <a:xfrm>
            <a:off x="342000" y="1385888"/>
            <a:ext cx="3060000" cy="1026000"/>
          </a:xfrm>
          <a:prstGeom prst="chevron">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000" b="1">
                <a:solidFill>
                  <a:schemeClr val="bg1"/>
                </a:solidFill>
                <a:latin typeface="+mj-lt"/>
              </a:defRPr>
            </a:lvl2pPr>
            <a:lvl3pPr marL="0" indent="0" algn="ctr">
              <a:spcBef>
                <a:spcPts val="600"/>
              </a:spcBef>
              <a:buNone/>
              <a:defRPr sz="2000" b="1">
                <a:solidFill>
                  <a:schemeClr val="bg1"/>
                </a:solidFill>
                <a:latin typeface="+mj-lt"/>
              </a:defRPr>
            </a:lvl3pPr>
            <a:lvl4pPr marL="0" indent="0" algn="ctr">
              <a:spcBef>
                <a:spcPts val="600"/>
              </a:spcBef>
              <a:buNone/>
              <a:defRPr sz="2000" b="1">
                <a:solidFill>
                  <a:schemeClr val="bg1"/>
                </a:solidFill>
                <a:latin typeface="+mj-lt"/>
              </a:defRPr>
            </a:lvl4pPr>
            <a:lvl5pPr marL="0" indent="0" algn="ctr">
              <a:spcBef>
                <a:spcPts val="600"/>
              </a:spcBef>
              <a:buNone/>
              <a:defRPr sz="2000" b="1">
                <a:solidFill>
                  <a:schemeClr val="bg1"/>
                </a:solidFill>
                <a:latin typeface="+mj-lt"/>
              </a:defRPr>
            </a:lvl5pPr>
            <a:lvl6pPr marL="0" indent="0" algn="ctr">
              <a:spcBef>
                <a:spcPts val="600"/>
              </a:spcBef>
              <a:buNone/>
              <a:defRPr sz="2000" b="1">
                <a:solidFill>
                  <a:schemeClr val="bg1"/>
                </a:solidFill>
                <a:latin typeface="+mj-lt"/>
              </a:defRPr>
            </a:lvl6pPr>
            <a:lvl7pPr marL="0" indent="0" algn="ctr">
              <a:spcBef>
                <a:spcPts val="600"/>
              </a:spcBef>
              <a:buNone/>
              <a:defRPr sz="2000" b="1">
                <a:solidFill>
                  <a:schemeClr val="bg1"/>
                </a:solidFill>
                <a:latin typeface="+mj-lt"/>
              </a:defRPr>
            </a:lvl7pPr>
            <a:lvl8pPr marL="0" indent="0" algn="ctr">
              <a:spcBef>
                <a:spcPts val="600"/>
              </a:spcBef>
              <a:buNone/>
              <a:defRPr sz="2000" b="1">
                <a:solidFill>
                  <a:schemeClr val="bg1"/>
                </a:solidFill>
                <a:latin typeface="+mj-lt"/>
              </a:defRPr>
            </a:lvl8pPr>
            <a:lvl9pPr marL="0" indent="0" algn="ctr">
              <a:spcBef>
                <a:spcPts val="600"/>
              </a:spcBef>
              <a:buNone/>
              <a:defRPr sz="2000" b="1">
                <a:solidFill>
                  <a:schemeClr val="bg1"/>
                </a:solidFill>
                <a:latin typeface="+mj-lt"/>
              </a:defRPr>
            </a:lvl9pPr>
          </a:lstStyle>
          <a:p>
            <a:pPr lvl="0"/>
            <a:r>
              <a:rPr lang="en-CA" dirty="0" smtClean="0"/>
              <a:t>Key fact</a:t>
            </a:r>
            <a:endParaRPr lang="en-CA" dirty="0"/>
          </a:p>
        </p:txBody>
      </p:sp>
      <p:sp>
        <p:nvSpPr>
          <p:cNvPr id="25" name="Text Placeholder 73">
            <a:extLst>
              <a:ext uri="{FF2B5EF4-FFF2-40B4-BE49-F238E27FC236}">
                <a16:creationId xmlns:a16="http://schemas.microsoft.com/office/drawing/2014/main" id="{7FC4FFC1-DC72-4873-A063-C28F746046A0}"/>
              </a:ext>
            </a:extLst>
          </p:cNvPr>
          <p:cNvSpPr>
            <a:spLocks noGrp="1"/>
          </p:cNvSpPr>
          <p:nvPr>
            <p:ph type="body" sz="quarter" idx="21" hasCustomPrompt="1"/>
            <p:custDataLst>
              <p:tags r:id="rId6"/>
            </p:custDataLst>
          </p:nvPr>
        </p:nvSpPr>
        <p:spPr>
          <a:xfrm>
            <a:off x="3042000" y="1385888"/>
            <a:ext cx="3060000" cy="1026000"/>
          </a:xfrm>
          <a:prstGeom prst="chevron">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000" b="1">
                <a:solidFill>
                  <a:schemeClr val="bg1"/>
                </a:solidFill>
                <a:latin typeface="+mj-lt"/>
              </a:defRPr>
            </a:lvl2pPr>
            <a:lvl3pPr marL="0" indent="0" algn="ctr">
              <a:spcBef>
                <a:spcPts val="600"/>
              </a:spcBef>
              <a:buNone/>
              <a:defRPr sz="2000" b="1">
                <a:solidFill>
                  <a:schemeClr val="bg1"/>
                </a:solidFill>
                <a:latin typeface="+mj-lt"/>
              </a:defRPr>
            </a:lvl3pPr>
            <a:lvl4pPr marL="0" indent="0" algn="ctr">
              <a:spcBef>
                <a:spcPts val="600"/>
              </a:spcBef>
              <a:buNone/>
              <a:defRPr sz="2000" b="1">
                <a:solidFill>
                  <a:schemeClr val="bg1"/>
                </a:solidFill>
                <a:latin typeface="+mj-lt"/>
              </a:defRPr>
            </a:lvl4pPr>
            <a:lvl5pPr marL="0" indent="0" algn="ctr">
              <a:spcBef>
                <a:spcPts val="600"/>
              </a:spcBef>
              <a:buNone/>
              <a:defRPr sz="2000" b="1">
                <a:solidFill>
                  <a:schemeClr val="bg1"/>
                </a:solidFill>
                <a:latin typeface="+mj-lt"/>
              </a:defRPr>
            </a:lvl5pPr>
            <a:lvl6pPr marL="0" indent="0" algn="ctr">
              <a:spcBef>
                <a:spcPts val="600"/>
              </a:spcBef>
              <a:buNone/>
              <a:defRPr sz="2000" b="1">
                <a:solidFill>
                  <a:schemeClr val="bg1"/>
                </a:solidFill>
                <a:latin typeface="+mj-lt"/>
              </a:defRPr>
            </a:lvl6pPr>
            <a:lvl7pPr marL="0" indent="0" algn="ctr">
              <a:spcBef>
                <a:spcPts val="600"/>
              </a:spcBef>
              <a:buNone/>
              <a:defRPr sz="2000" b="1">
                <a:solidFill>
                  <a:schemeClr val="bg1"/>
                </a:solidFill>
                <a:latin typeface="+mj-lt"/>
              </a:defRPr>
            </a:lvl7pPr>
            <a:lvl8pPr marL="0" indent="0" algn="ctr">
              <a:spcBef>
                <a:spcPts val="600"/>
              </a:spcBef>
              <a:buNone/>
              <a:defRPr sz="2000" b="1">
                <a:solidFill>
                  <a:schemeClr val="bg1"/>
                </a:solidFill>
                <a:latin typeface="+mj-lt"/>
              </a:defRPr>
            </a:lvl8pPr>
            <a:lvl9pPr marL="0" indent="0" algn="ctr">
              <a:spcBef>
                <a:spcPts val="600"/>
              </a:spcBef>
              <a:buNone/>
              <a:defRPr sz="2000" b="1">
                <a:solidFill>
                  <a:schemeClr val="bg1"/>
                </a:solidFill>
                <a:latin typeface="+mj-lt"/>
              </a:defRPr>
            </a:lvl9pPr>
          </a:lstStyle>
          <a:p>
            <a:pPr lvl="0"/>
            <a:r>
              <a:rPr lang="en-CA" dirty="0" smtClean="0"/>
              <a:t>Key fact</a:t>
            </a:r>
            <a:endParaRPr lang="en-CA" dirty="0"/>
          </a:p>
        </p:txBody>
      </p:sp>
      <p:sp>
        <p:nvSpPr>
          <p:cNvPr id="26" name="Text Placeholder 74">
            <a:extLst>
              <a:ext uri="{FF2B5EF4-FFF2-40B4-BE49-F238E27FC236}">
                <a16:creationId xmlns:a16="http://schemas.microsoft.com/office/drawing/2014/main" id="{9A46E8ED-B0A1-4DF6-87DE-AC27E2297C40}"/>
              </a:ext>
            </a:extLst>
          </p:cNvPr>
          <p:cNvSpPr>
            <a:spLocks noGrp="1"/>
          </p:cNvSpPr>
          <p:nvPr>
            <p:ph type="body" sz="quarter" idx="22" hasCustomPrompt="1"/>
            <p:custDataLst>
              <p:tags r:id="rId7"/>
            </p:custDataLst>
          </p:nvPr>
        </p:nvSpPr>
        <p:spPr>
          <a:xfrm>
            <a:off x="5742000" y="1385888"/>
            <a:ext cx="3060000" cy="1026000"/>
          </a:xfrm>
          <a:prstGeom prst="chevron">
            <a:avLst/>
          </a:prstGeom>
          <a:solidFill>
            <a:schemeClr val="tx2"/>
          </a:solidFill>
        </p:spPr>
        <p:txBody>
          <a:bodyPr anchor="ctr">
            <a:normAutofit/>
          </a:bodyPr>
          <a:lstStyle>
            <a:lvl1pPr marL="0" indent="0" algn="ctr">
              <a:spcBef>
                <a:spcPts val="600"/>
              </a:spcBef>
              <a:buNone/>
              <a:defRPr sz="1800" b="1">
                <a:solidFill>
                  <a:schemeClr val="bg1"/>
                </a:solidFill>
                <a:latin typeface="+mj-lt"/>
              </a:defRPr>
            </a:lvl1pPr>
            <a:lvl2pPr marL="0" indent="0" algn="ctr">
              <a:spcBef>
                <a:spcPts val="600"/>
              </a:spcBef>
              <a:buNone/>
              <a:defRPr sz="2000" b="1">
                <a:solidFill>
                  <a:schemeClr val="bg1"/>
                </a:solidFill>
                <a:latin typeface="+mj-lt"/>
              </a:defRPr>
            </a:lvl2pPr>
            <a:lvl3pPr marL="0" indent="0" algn="ctr">
              <a:spcBef>
                <a:spcPts val="600"/>
              </a:spcBef>
              <a:buNone/>
              <a:defRPr sz="2000" b="1">
                <a:solidFill>
                  <a:schemeClr val="bg1"/>
                </a:solidFill>
                <a:latin typeface="+mj-lt"/>
              </a:defRPr>
            </a:lvl3pPr>
            <a:lvl4pPr marL="0" indent="0" algn="ctr">
              <a:spcBef>
                <a:spcPts val="600"/>
              </a:spcBef>
              <a:buNone/>
              <a:defRPr sz="2000" b="1">
                <a:solidFill>
                  <a:schemeClr val="bg1"/>
                </a:solidFill>
                <a:latin typeface="+mj-lt"/>
              </a:defRPr>
            </a:lvl4pPr>
            <a:lvl5pPr marL="0" indent="0" algn="ctr">
              <a:spcBef>
                <a:spcPts val="600"/>
              </a:spcBef>
              <a:buNone/>
              <a:defRPr sz="2000" b="1">
                <a:solidFill>
                  <a:schemeClr val="bg1"/>
                </a:solidFill>
                <a:latin typeface="+mj-lt"/>
              </a:defRPr>
            </a:lvl5pPr>
            <a:lvl6pPr marL="0" indent="0" algn="ctr">
              <a:spcBef>
                <a:spcPts val="600"/>
              </a:spcBef>
              <a:buNone/>
              <a:defRPr sz="2000" b="1">
                <a:solidFill>
                  <a:schemeClr val="bg1"/>
                </a:solidFill>
                <a:latin typeface="+mj-lt"/>
              </a:defRPr>
            </a:lvl6pPr>
            <a:lvl7pPr marL="0" indent="0" algn="ctr">
              <a:spcBef>
                <a:spcPts val="600"/>
              </a:spcBef>
              <a:buNone/>
              <a:defRPr sz="2000" b="1">
                <a:solidFill>
                  <a:schemeClr val="bg1"/>
                </a:solidFill>
                <a:latin typeface="+mj-lt"/>
              </a:defRPr>
            </a:lvl7pPr>
            <a:lvl8pPr marL="0" indent="0" algn="ctr">
              <a:spcBef>
                <a:spcPts val="600"/>
              </a:spcBef>
              <a:buNone/>
              <a:defRPr sz="2000" b="1">
                <a:solidFill>
                  <a:schemeClr val="bg1"/>
                </a:solidFill>
                <a:latin typeface="+mj-lt"/>
              </a:defRPr>
            </a:lvl8pPr>
            <a:lvl9pPr marL="0" indent="0" algn="ctr">
              <a:spcBef>
                <a:spcPts val="600"/>
              </a:spcBef>
              <a:buNone/>
              <a:defRPr sz="2000" b="1">
                <a:solidFill>
                  <a:schemeClr val="bg1"/>
                </a:solidFill>
                <a:latin typeface="+mj-lt"/>
              </a:defRPr>
            </a:lvl9pPr>
          </a:lstStyle>
          <a:p>
            <a:pPr lvl="0"/>
            <a:r>
              <a:rPr lang="en-CA" dirty="0" smtClean="0"/>
              <a:t>Key fact</a:t>
            </a:r>
            <a:endParaRPr lang="en-CA" dirty="0"/>
          </a:p>
        </p:txBody>
      </p:sp>
      <p:sp>
        <p:nvSpPr>
          <p:cNvPr id="6" name="Title 5">
            <a:extLst>
              <a:ext uri="{FF2B5EF4-FFF2-40B4-BE49-F238E27FC236}">
                <a16:creationId xmlns:a16="http://schemas.microsoft.com/office/drawing/2014/main" id="{917E292A-1EA6-4C7C-8338-A53666EFD8FA}"/>
              </a:ext>
            </a:extLst>
          </p:cNvPr>
          <p:cNvSpPr>
            <a:spLocks noGrp="1"/>
          </p:cNvSpPr>
          <p:nvPr>
            <p:ph type="title"/>
            <p:custDataLst>
              <p:tags r:id="rId8"/>
            </p:custDataLst>
          </p:nvPr>
        </p:nvSpPr>
        <p:spPr/>
        <p:txBody>
          <a:bodyPr/>
          <a:lstStyle/>
          <a:p>
            <a:r>
              <a:rPr lang="en-CA" dirty="0" smtClean="0"/>
              <a:t>Click to edit Master title style</a:t>
            </a:r>
            <a:endParaRPr lang="en-CA" dirty="0"/>
          </a:p>
        </p:txBody>
      </p:sp>
      <p:sp>
        <p:nvSpPr>
          <p:cNvPr id="14" name="FooterBox"/>
          <p:cNvSpPr txBox="1"/>
          <p:nvPr userDrawn="1">
            <p:custDataLst>
              <p:tags r:id="rId9"/>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8631432"/>
      </p:ext>
    </p:extLst>
  </p:cSld>
  <p:clrMapOvr>
    <a:masterClrMapping/>
  </p:clrMapOvr>
  <p:hf sldNum="0" hdr="0" ftr="0"/>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RF_Statements x3 icons">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BAFD690-6E87-4FE4-9E4F-1D19BD2A2E23}"/>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9" name="Picture Placeholder 8">
            <a:extLst>
              <a:ext uri="{FF2B5EF4-FFF2-40B4-BE49-F238E27FC236}">
                <a16:creationId xmlns:a16="http://schemas.microsoft.com/office/drawing/2014/main" id="{36EC3868-2347-49FD-8F50-67386693607E}"/>
              </a:ext>
            </a:extLst>
          </p:cNvPr>
          <p:cNvSpPr>
            <a:spLocks noGrp="1"/>
          </p:cNvSpPr>
          <p:nvPr>
            <p:ph type="pic" sz="quarter" idx="13" hasCustomPrompt="1"/>
            <p:custDataLst>
              <p:tags r:id="rId2"/>
            </p:custDataLst>
          </p:nvPr>
        </p:nvSpPr>
        <p:spPr>
          <a:xfrm>
            <a:off x="1565025" y="1382714"/>
            <a:ext cx="1080000" cy="10800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11" name="Text Placeholder 10">
            <a:extLst>
              <a:ext uri="{FF2B5EF4-FFF2-40B4-BE49-F238E27FC236}">
                <a16:creationId xmlns:a16="http://schemas.microsoft.com/office/drawing/2014/main" id="{E5E233EC-FC67-4019-8142-67654FFAED23}"/>
              </a:ext>
            </a:extLst>
          </p:cNvPr>
          <p:cNvSpPr>
            <a:spLocks noGrp="1"/>
          </p:cNvSpPr>
          <p:nvPr>
            <p:ph type="body" sz="quarter" idx="14"/>
            <p:custDataLst>
              <p:tags r:id="rId3"/>
            </p:custDataLst>
          </p:nvPr>
        </p:nvSpPr>
        <p:spPr>
          <a:xfrm>
            <a:off x="1077913" y="2730499"/>
            <a:ext cx="2054225" cy="1749425"/>
          </a:xfrm>
        </p:spPr>
        <p:txBody>
          <a:bodyPr>
            <a:noAutofit/>
          </a:bodyPr>
          <a:lstStyle>
            <a:lvl1pPr marL="0" indent="0" algn="ctr">
              <a:buNone/>
              <a:defRPr sz="1400" b="1">
                <a:solidFill>
                  <a:schemeClr val="tx2"/>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2" name="Text Placeholder 101">
            <a:extLst>
              <a:ext uri="{FF2B5EF4-FFF2-40B4-BE49-F238E27FC236}">
                <a16:creationId xmlns:a16="http://schemas.microsoft.com/office/drawing/2014/main" id="{5FDDA890-104C-40D7-B81F-CD5B937EE816}"/>
              </a:ext>
            </a:extLst>
          </p:cNvPr>
          <p:cNvSpPr>
            <a:spLocks noGrp="1"/>
          </p:cNvSpPr>
          <p:nvPr>
            <p:ph type="body" sz="quarter" idx="15"/>
            <p:custDataLst>
              <p:tags r:id="rId4"/>
            </p:custDataLst>
          </p:nvPr>
        </p:nvSpPr>
        <p:spPr>
          <a:xfrm>
            <a:off x="3544887" y="2730499"/>
            <a:ext cx="2054225" cy="1749425"/>
          </a:xfrm>
        </p:spPr>
        <p:txBody>
          <a:bodyPr>
            <a:noAutofit/>
          </a:bodyPr>
          <a:lstStyle>
            <a:lvl1pPr marL="0" indent="0" algn="ctr">
              <a:buNone/>
              <a:defRPr sz="1400" b="1">
                <a:solidFill>
                  <a:schemeClr val="tx2"/>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3" name="Text Placeholder 102">
            <a:extLst>
              <a:ext uri="{FF2B5EF4-FFF2-40B4-BE49-F238E27FC236}">
                <a16:creationId xmlns:a16="http://schemas.microsoft.com/office/drawing/2014/main" id="{72A96B3B-562D-43AD-B4FE-B66AB50276F5}"/>
              </a:ext>
            </a:extLst>
          </p:cNvPr>
          <p:cNvSpPr>
            <a:spLocks noGrp="1"/>
          </p:cNvSpPr>
          <p:nvPr>
            <p:ph type="body" sz="quarter" idx="16"/>
            <p:custDataLst>
              <p:tags r:id="rId5"/>
            </p:custDataLst>
          </p:nvPr>
        </p:nvSpPr>
        <p:spPr>
          <a:xfrm>
            <a:off x="6011864" y="2730499"/>
            <a:ext cx="2054225" cy="1749425"/>
          </a:xfrm>
        </p:spPr>
        <p:txBody>
          <a:bodyPr>
            <a:noAutofit/>
          </a:bodyPr>
          <a:lstStyle>
            <a:lvl1pPr marL="0" indent="0" algn="ctr">
              <a:buNone/>
              <a:defRPr sz="1400" b="1">
                <a:solidFill>
                  <a:schemeClr val="tx2"/>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4" name="Picture Placeholder 83">
            <a:extLst>
              <a:ext uri="{FF2B5EF4-FFF2-40B4-BE49-F238E27FC236}">
                <a16:creationId xmlns:a16="http://schemas.microsoft.com/office/drawing/2014/main" id="{7691E321-9BC5-4DDA-B91E-E70FD57A72AC}"/>
              </a:ext>
            </a:extLst>
          </p:cNvPr>
          <p:cNvSpPr>
            <a:spLocks noGrp="1"/>
          </p:cNvSpPr>
          <p:nvPr>
            <p:ph type="pic" sz="quarter" idx="17" hasCustomPrompt="1"/>
            <p:custDataLst>
              <p:tags r:id="rId6"/>
            </p:custDataLst>
          </p:nvPr>
        </p:nvSpPr>
        <p:spPr>
          <a:xfrm>
            <a:off x="4031999" y="1382714"/>
            <a:ext cx="1080000" cy="10800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15" name="Picture Placeholder 84">
            <a:extLst>
              <a:ext uri="{FF2B5EF4-FFF2-40B4-BE49-F238E27FC236}">
                <a16:creationId xmlns:a16="http://schemas.microsoft.com/office/drawing/2014/main" id="{EACDE969-5C38-408A-B09F-5D5AF73E232B}"/>
              </a:ext>
            </a:extLst>
          </p:cNvPr>
          <p:cNvSpPr>
            <a:spLocks noGrp="1"/>
          </p:cNvSpPr>
          <p:nvPr>
            <p:ph type="pic" sz="quarter" idx="18" hasCustomPrompt="1"/>
            <p:custDataLst>
              <p:tags r:id="rId7"/>
            </p:custDataLst>
          </p:nvPr>
        </p:nvSpPr>
        <p:spPr>
          <a:xfrm>
            <a:off x="6498976" y="1382714"/>
            <a:ext cx="1080000" cy="10800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16" name="Title 15">
            <a:extLst>
              <a:ext uri="{FF2B5EF4-FFF2-40B4-BE49-F238E27FC236}">
                <a16:creationId xmlns:a16="http://schemas.microsoft.com/office/drawing/2014/main" id="{587FA867-83E4-472C-8299-FDC3F8152767}"/>
              </a:ext>
            </a:extLst>
          </p:cNvPr>
          <p:cNvSpPr>
            <a:spLocks noGrp="1"/>
          </p:cNvSpPr>
          <p:nvPr>
            <p:ph type="title"/>
            <p:custDataLst>
              <p:tags r:id="rId8"/>
            </p:custDataLst>
          </p:nvPr>
        </p:nvSpPr>
        <p:spPr/>
        <p:txBody>
          <a:bodyPr/>
          <a:lstStyle/>
          <a:p>
            <a:r>
              <a:rPr lang="en-CA" dirty="0" smtClean="0"/>
              <a:t>Click to edit Master title style</a:t>
            </a:r>
            <a:endParaRPr lang="en-CA" dirty="0"/>
          </a:p>
        </p:txBody>
      </p:sp>
      <p:sp>
        <p:nvSpPr>
          <p:cNvPr id="17" name="FooterBox"/>
          <p:cNvSpPr txBox="1"/>
          <p:nvPr userDrawn="1">
            <p:custDataLst>
              <p:tags r:id="rId9"/>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1473854"/>
      </p:ext>
    </p:extLst>
  </p:cSld>
  <p:clrMapOvr>
    <a:masterClrMapping/>
  </p:clrMapOvr>
  <p:hf sldNum="0" hdr="0" ftr="0"/>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RF_Statements x4 icons">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DBAFD690-6E87-4FE4-9E4F-1D19BD2A2E23}"/>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9" name="Picture Placeholder 8">
            <a:extLst>
              <a:ext uri="{FF2B5EF4-FFF2-40B4-BE49-F238E27FC236}">
                <a16:creationId xmlns:a16="http://schemas.microsoft.com/office/drawing/2014/main" id="{36EC3868-2347-49FD-8F50-67386693607E}"/>
              </a:ext>
            </a:extLst>
          </p:cNvPr>
          <p:cNvSpPr>
            <a:spLocks noGrp="1"/>
          </p:cNvSpPr>
          <p:nvPr>
            <p:ph type="pic" sz="quarter" idx="13" hasCustomPrompt="1"/>
            <p:custDataLst>
              <p:tags r:id="rId2"/>
            </p:custDataLst>
          </p:nvPr>
        </p:nvSpPr>
        <p:spPr>
          <a:xfrm>
            <a:off x="829112" y="1382714"/>
            <a:ext cx="1080000" cy="10800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11" name="Text Placeholder 10">
            <a:extLst>
              <a:ext uri="{FF2B5EF4-FFF2-40B4-BE49-F238E27FC236}">
                <a16:creationId xmlns:a16="http://schemas.microsoft.com/office/drawing/2014/main" id="{E5E233EC-FC67-4019-8142-67654FFAED23}"/>
              </a:ext>
            </a:extLst>
          </p:cNvPr>
          <p:cNvSpPr>
            <a:spLocks noGrp="1"/>
          </p:cNvSpPr>
          <p:nvPr>
            <p:ph type="body" sz="quarter" idx="14"/>
            <p:custDataLst>
              <p:tags r:id="rId3"/>
            </p:custDataLst>
          </p:nvPr>
        </p:nvSpPr>
        <p:spPr>
          <a:xfrm>
            <a:off x="342000" y="2730499"/>
            <a:ext cx="2054225" cy="1749425"/>
          </a:xfrm>
        </p:spPr>
        <p:txBody>
          <a:bodyPr>
            <a:noAutofit/>
          </a:bodyPr>
          <a:lstStyle>
            <a:lvl1pPr marL="0" indent="0" algn="ctr">
              <a:buNone/>
              <a:defRPr sz="1400" b="1">
                <a:solidFill>
                  <a:schemeClr val="tx2"/>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2" name="Text Placeholder 101">
            <a:extLst>
              <a:ext uri="{FF2B5EF4-FFF2-40B4-BE49-F238E27FC236}">
                <a16:creationId xmlns:a16="http://schemas.microsoft.com/office/drawing/2014/main" id="{5FDDA890-104C-40D7-B81F-CD5B937EE816}"/>
              </a:ext>
            </a:extLst>
          </p:cNvPr>
          <p:cNvSpPr>
            <a:spLocks noGrp="1"/>
          </p:cNvSpPr>
          <p:nvPr>
            <p:ph type="body" sz="quarter" idx="15"/>
            <p:custDataLst>
              <p:tags r:id="rId4"/>
            </p:custDataLst>
          </p:nvPr>
        </p:nvSpPr>
        <p:spPr>
          <a:xfrm>
            <a:off x="2477258" y="2730499"/>
            <a:ext cx="2054225" cy="1749425"/>
          </a:xfrm>
        </p:spPr>
        <p:txBody>
          <a:bodyPr>
            <a:noAutofit/>
          </a:bodyPr>
          <a:lstStyle>
            <a:lvl1pPr marL="0" indent="0" algn="ctr">
              <a:buNone/>
              <a:defRPr sz="1400" b="1">
                <a:solidFill>
                  <a:schemeClr val="tx2"/>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3" name="Text Placeholder 102">
            <a:extLst>
              <a:ext uri="{FF2B5EF4-FFF2-40B4-BE49-F238E27FC236}">
                <a16:creationId xmlns:a16="http://schemas.microsoft.com/office/drawing/2014/main" id="{72A96B3B-562D-43AD-B4FE-B66AB50276F5}"/>
              </a:ext>
            </a:extLst>
          </p:cNvPr>
          <p:cNvSpPr>
            <a:spLocks noGrp="1"/>
          </p:cNvSpPr>
          <p:nvPr>
            <p:ph type="body" sz="quarter" idx="16"/>
            <p:custDataLst>
              <p:tags r:id="rId5"/>
            </p:custDataLst>
          </p:nvPr>
        </p:nvSpPr>
        <p:spPr>
          <a:xfrm>
            <a:off x="4612516" y="2730499"/>
            <a:ext cx="2054225" cy="1749425"/>
          </a:xfrm>
        </p:spPr>
        <p:txBody>
          <a:bodyPr>
            <a:noAutofit/>
          </a:bodyPr>
          <a:lstStyle>
            <a:lvl1pPr marL="0" indent="0" algn="ctr">
              <a:buNone/>
              <a:defRPr sz="1400" b="1">
                <a:solidFill>
                  <a:schemeClr val="tx2"/>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4" name="Picture Placeholder 83">
            <a:extLst>
              <a:ext uri="{FF2B5EF4-FFF2-40B4-BE49-F238E27FC236}">
                <a16:creationId xmlns:a16="http://schemas.microsoft.com/office/drawing/2014/main" id="{7691E321-9BC5-4DDA-B91E-E70FD57A72AC}"/>
              </a:ext>
            </a:extLst>
          </p:cNvPr>
          <p:cNvSpPr>
            <a:spLocks noGrp="1"/>
          </p:cNvSpPr>
          <p:nvPr>
            <p:ph type="pic" sz="quarter" idx="17" hasCustomPrompt="1"/>
            <p:custDataLst>
              <p:tags r:id="rId6"/>
            </p:custDataLst>
          </p:nvPr>
        </p:nvSpPr>
        <p:spPr>
          <a:xfrm>
            <a:off x="2964370" y="1382714"/>
            <a:ext cx="1080000" cy="10800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15" name="Picture Placeholder 84">
            <a:extLst>
              <a:ext uri="{FF2B5EF4-FFF2-40B4-BE49-F238E27FC236}">
                <a16:creationId xmlns:a16="http://schemas.microsoft.com/office/drawing/2014/main" id="{EACDE969-5C38-408A-B09F-5D5AF73E232B}"/>
              </a:ext>
            </a:extLst>
          </p:cNvPr>
          <p:cNvSpPr>
            <a:spLocks noGrp="1"/>
          </p:cNvSpPr>
          <p:nvPr>
            <p:ph type="pic" sz="quarter" idx="18" hasCustomPrompt="1"/>
            <p:custDataLst>
              <p:tags r:id="rId7"/>
            </p:custDataLst>
          </p:nvPr>
        </p:nvSpPr>
        <p:spPr>
          <a:xfrm>
            <a:off x="5099628" y="1382714"/>
            <a:ext cx="1080000" cy="10800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16" name="Text Placeholder 105">
            <a:extLst>
              <a:ext uri="{FF2B5EF4-FFF2-40B4-BE49-F238E27FC236}">
                <a16:creationId xmlns:a16="http://schemas.microsoft.com/office/drawing/2014/main" id="{5B2BD9F5-C207-4B3D-A38A-791D1C35D9FD}"/>
              </a:ext>
            </a:extLst>
          </p:cNvPr>
          <p:cNvSpPr>
            <a:spLocks noGrp="1"/>
          </p:cNvSpPr>
          <p:nvPr>
            <p:ph type="body" sz="quarter" idx="19"/>
            <p:custDataLst>
              <p:tags r:id="rId8"/>
            </p:custDataLst>
          </p:nvPr>
        </p:nvSpPr>
        <p:spPr>
          <a:xfrm>
            <a:off x="6747775" y="2730500"/>
            <a:ext cx="2054225" cy="1722438"/>
          </a:xfrm>
        </p:spPr>
        <p:txBody>
          <a:bodyPr>
            <a:noAutofit/>
          </a:bodyPr>
          <a:lstStyle>
            <a:lvl1pPr marL="0" indent="0" algn="ctr">
              <a:buNone/>
              <a:defRPr sz="1400" b="1">
                <a:solidFill>
                  <a:schemeClr val="tx2"/>
                </a:solidFill>
                <a:latin typeface="+mn-lt"/>
              </a:defRPr>
            </a:lvl1pPr>
            <a:lvl2pPr marL="0" indent="0" algn="ctr">
              <a:buNone/>
              <a:defRPr sz="1000">
                <a:latin typeface="+mn-lt"/>
              </a:defRPr>
            </a:lvl2pPr>
            <a:lvl3pPr marL="0" indent="0" algn="ctr">
              <a:buNone/>
              <a:defRPr sz="1000">
                <a:latin typeface="+mn-lt"/>
              </a:defRPr>
            </a:lvl3pPr>
            <a:lvl4pPr marL="0" indent="0" algn="ctr">
              <a:buNone/>
              <a:defRPr sz="1000">
                <a:latin typeface="+mn-lt"/>
              </a:defRPr>
            </a:lvl4pPr>
            <a:lvl5pPr marL="0" indent="0" algn="ctr">
              <a:buNone/>
              <a:defRPr sz="1000">
                <a:latin typeface="+mn-lt"/>
              </a:defRPr>
            </a:lvl5pPr>
            <a:lvl6pPr marL="0" indent="0" algn="ctr">
              <a:buNone/>
              <a:defRPr sz="1000">
                <a:latin typeface="+mn-lt"/>
              </a:defRPr>
            </a:lvl6pPr>
            <a:lvl7pPr marL="0" indent="0" algn="ctr">
              <a:buNone/>
              <a:defRPr sz="1000">
                <a:latin typeface="+mn-lt"/>
              </a:defRPr>
            </a:lvl7pPr>
            <a:lvl8pPr marL="0" indent="0" algn="ctr">
              <a:buNone/>
              <a:defRPr sz="1000">
                <a:latin typeface="+mn-lt"/>
              </a:defRPr>
            </a:lvl8pPr>
            <a:lvl9pPr marL="0" indent="0" algn="ctr">
              <a:buNone/>
              <a:defRPr sz="1000">
                <a:latin typeface="+mn-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7" name="Picture Placeholder 86">
            <a:extLst>
              <a:ext uri="{FF2B5EF4-FFF2-40B4-BE49-F238E27FC236}">
                <a16:creationId xmlns:a16="http://schemas.microsoft.com/office/drawing/2014/main" id="{286FE8B4-1797-4473-8E68-0A9BD9F03A76}"/>
              </a:ext>
            </a:extLst>
          </p:cNvPr>
          <p:cNvSpPr>
            <a:spLocks noGrp="1"/>
          </p:cNvSpPr>
          <p:nvPr>
            <p:ph type="pic" sz="quarter" idx="20" hasCustomPrompt="1"/>
            <p:custDataLst>
              <p:tags r:id="rId9"/>
            </p:custDataLst>
          </p:nvPr>
        </p:nvSpPr>
        <p:spPr>
          <a:xfrm>
            <a:off x="7234887" y="1382714"/>
            <a:ext cx="1080000" cy="10800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6" name="Title 5">
            <a:extLst>
              <a:ext uri="{FF2B5EF4-FFF2-40B4-BE49-F238E27FC236}">
                <a16:creationId xmlns:a16="http://schemas.microsoft.com/office/drawing/2014/main" id="{79038FC5-FD66-457A-869D-5AC9CAFD0AE3}"/>
              </a:ext>
            </a:extLst>
          </p:cNvPr>
          <p:cNvSpPr>
            <a:spLocks noGrp="1"/>
          </p:cNvSpPr>
          <p:nvPr>
            <p:ph type="title"/>
            <p:custDataLst>
              <p:tags r:id="rId10"/>
            </p:custDataLst>
          </p:nvPr>
        </p:nvSpPr>
        <p:spPr/>
        <p:txBody>
          <a:bodyPr/>
          <a:lstStyle/>
          <a:p>
            <a:r>
              <a:rPr lang="en-CA" dirty="0" smtClean="0"/>
              <a:t>Click to edit Master title style</a:t>
            </a:r>
            <a:endParaRPr lang="en-CA" dirty="0"/>
          </a:p>
        </p:txBody>
      </p:sp>
      <p:sp>
        <p:nvSpPr>
          <p:cNvPr id="18" name="FooterBox"/>
          <p:cNvSpPr txBox="1"/>
          <p:nvPr userDrawn="1">
            <p:custDataLst>
              <p:tags r:id="rId11"/>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2031548"/>
      </p:ext>
    </p:extLst>
  </p:cSld>
  <p:clrMapOvr>
    <a:masterClrMapping/>
  </p:clrMapOvr>
  <p:hf sldNum="0" hdr="0" ftr="0"/>
  <p:extLst mod="1">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RF_Statement text">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20D9FF4-8C7C-4168-A02A-8E7886EBEAE7}"/>
              </a:ext>
            </a:extLst>
          </p:cNvPr>
          <p:cNvSpPr>
            <a:spLocks noGrp="1"/>
          </p:cNvSpPr>
          <p:nvPr>
            <p:ph type="sldNum" sz="quarter" idx="17"/>
            <p:custDataLst>
              <p:tags r:id="rId1"/>
            </p:custDataLst>
          </p:nvPr>
        </p:nvSpPr>
        <p:spPr/>
        <p:txBody>
          <a:bodyPr/>
          <a:lstStyle/>
          <a:p>
            <a:fld id="{8AE658E8-9B3B-41CF-9D54-C22306B86F23}" type="slidenum">
              <a:rPr lang="en-CA" smtClean="0"/>
              <a:pPr/>
              <a:t>‹#›</a:t>
            </a:fld>
            <a:endParaRPr lang="en-CA" dirty="0"/>
          </a:p>
        </p:txBody>
      </p:sp>
      <p:sp>
        <p:nvSpPr>
          <p:cNvPr id="6" name="Title 5">
            <a:extLst>
              <a:ext uri="{FF2B5EF4-FFF2-40B4-BE49-F238E27FC236}">
                <a16:creationId xmlns:a16="http://schemas.microsoft.com/office/drawing/2014/main" id="{D37E6904-D487-4477-A9F4-0708D47A3F4F}"/>
              </a:ext>
            </a:extLst>
          </p:cNvPr>
          <p:cNvSpPr>
            <a:spLocks noGrp="1"/>
          </p:cNvSpPr>
          <p:nvPr>
            <p:ph type="title"/>
            <p:custDataLst>
              <p:tags r:id="rId2"/>
            </p:custDataLst>
          </p:nvPr>
        </p:nvSpPr>
        <p:spPr>
          <a:xfrm>
            <a:off x="1049338" y="779463"/>
            <a:ext cx="7038000" cy="509875"/>
          </a:xfrm>
        </p:spPr>
        <p:txBody>
          <a:bodyPr anchor="t"/>
          <a:lstStyle/>
          <a:p>
            <a:r>
              <a:rPr lang="en-CA" dirty="0" smtClean="0"/>
              <a:t>Click to edit Master title style</a:t>
            </a:r>
            <a:endParaRPr lang="en-CA" dirty="0"/>
          </a:p>
        </p:txBody>
      </p:sp>
      <p:sp>
        <p:nvSpPr>
          <p:cNvPr id="10" name="Text Placeholder 9">
            <a:extLst>
              <a:ext uri="{FF2B5EF4-FFF2-40B4-BE49-F238E27FC236}">
                <a16:creationId xmlns:a16="http://schemas.microsoft.com/office/drawing/2014/main" id="{EC7D84D6-24A4-437A-8464-4BB82FBB4AF5}"/>
              </a:ext>
            </a:extLst>
          </p:cNvPr>
          <p:cNvSpPr>
            <a:spLocks noGrp="1"/>
          </p:cNvSpPr>
          <p:nvPr>
            <p:ph type="body" sz="quarter" idx="18"/>
            <p:custDataLst>
              <p:tags r:id="rId3"/>
            </p:custDataLst>
          </p:nvPr>
        </p:nvSpPr>
        <p:spPr>
          <a:xfrm>
            <a:off x="1049338" y="1385888"/>
            <a:ext cx="7038000" cy="2544762"/>
          </a:xfrm>
        </p:spPr>
        <p:txBody>
          <a:bodyPr>
            <a:noAutofit/>
          </a:bodyPr>
          <a:lstStyle>
            <a:lvl1pPr>
              <a:defRPr sz="1600">
                <a:latin typeface="+mj-lt"/>
              </a:defRPr>
            </a:lvl1pPr>
            <a:lvl2pPr>
              <a:defRPr sz="1400">
                <a:latin typeface="+mj-lt"/>
              </a:defRPr>
            </a:lvl2pPr>
            <a:lvl3pPr>
              <a:defRPr sz="1400">
                <a:latin typeface="+mj-lt"/>
              </a:defRPr>
            </a:lvl3pPr>
            <a:lvl4pPr>
              <a:defRPr sz="1400">
                <a:latin typeface="+mj-lt"/>
              </a:defRPr>
            </a:lvl4pPr>
            <a:lvl5pPr>
              <a:defRPr sz="1400">
                <a:latin typeface="+mj-lt"/>
              </a:defRPr>
            </a:lvl5pPr>
            <a:lvl6pPr>
              <a:defRPr sz="1400">
                <a:latin typeface="+mj-lt"/>
              </a:defRPr>
            </a:lvl6pPr>
            <a:lvl7pPr>
              <a:defRPr sz="1400">
                <a:latin typeface="+mj-lt"/>
              </a:defRPr>
            </a:lvl7pPr>
            <a:lvl8pPr>
              <a:defRPr sz="1400">
                <a:latin typeface="+mj-lt"/>
              </a:defRPr>
            </a:lvl8pPr>
            <a:lvl9pPr>
              <a:defRPr sz="1400">
                <a:latin typeface="+mj-lt"/>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7" name="FooterBox"/>
          <p:cNvSpPr txBox="1"/>
          <p:nvPr userDrawn="1">
            <p:custDataLst>
              <p:tags r:id="rId4"/>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4471462"/>
      </p:ext>
    </p:extLst>
  </p:cSld>
  <p:clrMapOvr>
    <a:masterClrMapping/>
  </p:clrMapOvr>
  <p:hf sldNum="0" hdr="0" ftr="0"/>
  <p:extLst mod="1">
    <p:ext uri="{DCECCB84-F9BA-43D5-87BE-67443E8EF086}">
      <p15:sldGuideLst xmlns:p15="http://schemas.microsoft.com/office/powerpoint/2012/main">
        <p15:guide id="2" pos="5103"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RF_Standard CV">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0475354-7C5F-4C85-9DDD-643860F96C4A}"/>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11" name="Picture Placeholder 10">
            <a:extLst>
              <a:ext uri="{FF2B5EF4-FFF2-40B4-BE49-F238E27FC236}">
                <a16:creationId xmlns:a16="http://schemas.microsoft.com/office/drawing/2014/main" id="{0D26620F-23E4-4F72-B94C-6C44B8168EB2}"/>
              </a:ext>
            </a:extLst>
          </p:cNvPr>
          <p:cNvSpPr>
            <a:spLocks noGrp="1"/>
          </p:cNvSpPr>
          <p:nvPr>
            <p:ph type="pic" sz="quarter" idx="13" hasCustomPrompt="1"/>
            <p:custDataLst>
              <p:tags r:id="rId2"/>
            </p:custDataLst>
          </p:nvPr>
        </p:nvSpPr>
        <p:spPr>
          <a:xfrm>
            <a:off x="4610100" y="1385888"/>
            <a:ext cx="1343025" cy="1343025"/>
          </a:xfrm>
          <a:prstGeom prst="ellipse">
            <a:avLst/>
          </a:prstGeom>
          <a:noFill/>
          <a:ln w="12700">
            <a:solidFill>
              <a:schemeClr val="bg2">
                <a:lumMod val="20000"/>
                <a:lumOff val="80000"/>
              </a:schemeClr>
            </a:solidFill>
          </a:ln>
        </p:spPr>
        <p:txBody>
          <a:bodyPr/>
          <a:lstStyle>
            <a:lvl1pPr marL="0" indent="0">
              <a:buNone/>
              <a:defRPr sz="1000"/>
            </a:lvl1pPr>
          </a:lstStyle>
          <a:p>
            <a:r>
              <a:rPr lang="en-CA" dirty="0" smtClean="0"/>
              <a:t>Paste CV picture</a:t>
            </a:r>
            <a:endParaRPr lang="en-CA" dirty="0"/>
          </a:p>
        </p:txBody>
      </p:sp>
      <p:sp>
        <p:nvSpPr>
          <p:cNvPr id="13" name="Text Placeholder 12">
            <a:extLst>
              <a:ext uri="{FF2B5EF4-FFF2-40B4-BE49-F238E27FC236}">
                <a16:creationId xmlns:a16="http://schemas.microsoft.com/office/drawing/2014/main" id="{16A1ABDD-D876-4691-AF77-510FB7294688}"/>
              </a:ext>
            </a:extLst>
          </p:cNvPr>
          <p:cNvSpPr>
            <a:spLocks noGrp="1"/>
          </p:cNvSpPr>
          <p:nvPr>
            <p:ph type="body" sz="quarter" idx="14" hasCustomPrompt="1"/>
            <p:custDataLst>
              <p:tags r:id="rId3"/>
            </p:custDataLst>
          </p:nvPr>
        </p:nvSpPr>
        <p:spPr>
          <a:xfrm>
            <a:off x="6029325" y="2503487"/>
            <a:ext cx="2772000" cy="1976437"/>
          </a:xfrm>
        </p:spPr>
        <p:txBody>
          <a:bodyPr/>
          <a:lstStyle>
            <a:lvl1pPr marL="0" indent="0">
              <a:buNone/>
              <a:defRPr sz="1000"/>
            </a:lvl1pPr>
            <a:lvl2pPr marL="0" indent="0">
              <a:buNone/>
              <a:defRPr sz="1000"/>
            </a:lvl2pPr>
            <a:lvl3pPr marL="0" indent="0">
              <a:buNone/>
              <a:defRPr sz="1000"/>
            </a:lvl3pPr>
            <a:lvl4pPr marL="0" indent="0">
              <a:buNone/>
              <a:defRPr sz="1000"/>
            </a:lvl4pPr>
            <a:lvl5pPr marL="0" indent="0">
              <a:buNone/>
              <a:defRPr sz="1000"/>
            </a:lvl5pPr>
            <a:lvl6pPr marL="0" indent="0">
              <a:buNone/>
              <a:defRPr sz="1000"/>
            </a:lvl6pPr>
            <a:lvl7pPr marL="0" indent="0">
              <a:buNone/>
              <a:defRPr sz="1000"/>
            </a:lvl7pPr>
            <a:lvl8pPr marL="0" indent="0">
              <a:buNone/>
              <a:defRPr sz="1000"/>
            </a:lvl8pPr>
            <a:lvl9pPr marL="0" indent="0">
              <a:buNone/>
              <a:defRPr sz="1000"/>
            </a:lvl9pPr>
          </a:lstStyle>
          <a:p>
            <a:pPr lvl="0"/>
            <a:r>
              <a:rPr lang="en-CA" dirty="0" smtClean="0"/>
              <a:t>Bio text here</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p>
          <a:p>
            <a:pPr lvl="5"/>
            <a:r>
              <a:rPr lang="en-CA" dirty="0" smtClean="0"/>
              <a:t>Sixth level</a:t>
            </a:r>
          </a:p>
          <a:p>
            <a:pPr lvl="6"/>
            <a:r>
              <a:rPr lang="en-CA" dirty="0" smtClean="0"/>
              <a:t>Seventh level</a:t>
            </a:r>
          </a:p>
          <a:p>
            <a:pPr lvl="7"/>
            <a:r>
              <a:rPr lang="en-CA" dirty="0" smtClean="0"/>
              <a:t>Eighth level</a:t>
            </a:r>
          </a:p>
          <a:p>
            <a:pPr lvl="8"/>
            <a:r>
              <a:rPr lang="en-CA" dirty="0" smtClean="0"/>
              <a:t>Ninth level</a:t>
            </a:r>
            <a:endParaRPr lang="en-CA" dirty="0"/>
          </a:p>
        </p:txBody>
      </p:sp>
      <p:sp>
        <p:nvSpPr>
          <p:cNvPr id="18" name="Text Placeholder 121">
            <a:extLst>
              <a:ext uri="{FF2B5EF4-FFF2-40B4-BE49-F238E27FC236}">
                <a16:creationId xmlns:a16="http://schemas.microsoft.com/office/drawing/2014/main" id="{E94DE87B-EF78-4280-B268-95AD50B0F07A}"/>
              </a:ext>
            </a:extLst>
          </p:cNvPr>
          <p:cNvSpPr>
            <a:spLocks noGrp="1"/>
          </p:cNvSpPr>
          <p:nvPr>
            <p:ph type="body" sz="quarter" idx="15" hasCustomPrompt="1"/>
            <p:custDataLst>
              <p:tags r:id="rId4"/>
            </p:custDataLst>
          </p:nvPr>
        </p:nvSpPr>
        <p:spPr>
          <a:xfrm>
            <a:off x="6029325" y="2005671"/>
            <a:ext cx="2772000" cy="307777"/>
          </a:xfrm>
        </p:spPr>
        <p:txBody>
          <a:bodyPr>
            <a:noAutofit/>
          </a:bodyPr>
          <a:lstStyle>
            <a:lvl1pPr marL="0" indent="0">
              <a:spcBef>
                <a:spcPts val="0"/>
              </a:spcBef>
              <a:buNone/>
              <a:defRPr sz="1000" b="1"/>
            </a:lvl1pPr>
            <a:lvl2pPr marL="0" indent="0">
              <a:spcBef>
                <a:spcPts val="0"/>
              </a:spcBef>
              <a:buNone/>
              <a:defRPr sz="1000"/>
            </a:lvl2pPr>
            <a:lvl3pPr marL="0" indent="0">
              <a:spcBef>
                <a:spcPts val="0"/>
              </a:spcBef>
              <a:buNone/>
              <a:defRPr sz="1000"/>
            </a:lvl3pPr>
            <a:lvl4pPr marL="0" indent="0">
              <a:spcBef>
                <a:spcPts val="0"/>
              </a:spcBef>
              <a:buNone/>
              <a:defRPr sz="1000"/>
            </a:lvl4pPr>
            <a:lvl5pPr marL="0" indent="0">
              <a:spcBef>
                <a:spcPts val="0"/>
              </a:spcBef>
              <a:buNone/>
              <a:defRPr sz="1000"/>
            </a:lvl5pPr>
            <a:lvl6pPr marL="0" indent="0">
              <a:spcBef>
                <a:spcPts val="0"/>
              </a:spcBef>
              <a:buNone/>
              <a:defRPr sz="1000"/>
            </a:lvl6pPr>
            <a:lvl7pPr marL="0" indent="0">
              <a:spcBef>
                <a:spcPts val="0"/>
              </a:spcBef>
              <a:buNone/>
              <a:defRPr sz="1000"/>
            </a:lvl7pPr>
            <a:lvl8pPr marL="0" indent="0">
              <a:spcBef>
                <a:spcPts val="0"/>
              </a:spcBef>
              <a:buNone/>
              <a:defRPr sz="1000"/>
            </a:lvl8pPr>
            <a:lvl9pPr marL="0" indent="0">
              <a:spcBef>
                <a:spcPts val="0"/>
              </a:spcBef>
              <a:buNone/>
              <a:defRPr sz="1000"/>
            </a:lvl9pPr>
          </a:lstStyle>
          <a:p>
            <a:pPr lvl="0"/>
            <a:r>
              <a:rPr lang="en-CA" dirty="0" smtClean="0"/>
              <a:t>Job title</a:t>
            </a:r>
          </a:p>
          <a:p>
            <a:pPr lvl="1"/>
            <a:r>
              <a:rPr lang="en-CA" dirty="0" smtClean="0"/>
              <a:t>Legal entity</a:t>
            </a:r>
            <a:endParaRPr lang="en-CA" dirty="0"/>
          </a:p>
        </p:txBody>
      </p:sp>
      <p:sp>
        <p:nvSpPr>
          <p:cNvPr id="19" name="Text Placeholder 122">
            <a:extLst>
              <a:ext uri="{FF2B5EF4-FFF2-40B4-BE49-F238E27FC236}">
                <a16:creationId xmlns:a16="http://schemas.microsoft.com/office/drawing/2014/main" id="{3C6C0434-AD0D-4006-B328-AB5C0EC9D711}"/>
              </a:ext>
            </a:extLst>
          </p:cNvPr>
          <p:cNvSpPr>
            <a:spLocks noGrp="1"/>
          </p:cNvSpPr>
          <p:nvPr>
            <p:ph type="body" sz="quarter" idx="16" hasCustomPrompt="1"/>
            <p:custDataLst>
              <p:tags r:id="rId5"/>
            </p:custDataLst>
          </p:nvPr>
        </p:nvSpPr>
        <p:spPr>
          <a:xfrm>
            <a:off x="6029325" y="1745809"/>
            <a:ext cx="2772000" cy="215444"/>
          </a:xfrm>
        </p:spPr>
        <p:txBody>
          <a:bodyPr anchor="b">
            <a:noAutofit/>
          </a:bodyPr>
          <a:lstStyle>
            <a:lvl1pPr marL="0" indent="0">
              <a:buNone/>
              <a:defRPr sz="1400" b="1">
                <a:solidFill>
                  <a:schemeClr val="tx2"/>
                </a:solidFill>
              </a:defRPr>
            </a:lvl1pPr>
            <a:lvl2pPr marL="0" indent="0">
              <a:buNone/>
              <a:defRPr sz="1400" b="1">
                <a:solidFill>
                  <a:schemeClr val="tx2"/>
                </a:solidFill>
              </a:defRPr>
            </a:lvl2pPr>
            <a:lvl3pPr marL="0" indent="0">
              <a:buNone/>
              <a:defRPr sz="1400" b="1">
                <a:solidFill>
                  <a:schemeClr val="tx2"/>
                </a:solidFill>
              </a:defRPr>
            </a:lvl3pPr>
            <a:lvl4pPr marL="0" indent="0">
              <a:buNone/>
              <a:defRPr sz="1400" b="1">
                <a:solidFill>
                  <a:schemeClr val="tx2"/>
                </a:solidFill>
              </a:defRPr>
            </a:lvl4pPr>
            <a:lvl5pPr marL="0" indent="0">
              <a:buNone/>
              <a:defRPr sz="1400" b="1">
                <a:solidFill>
                  <a:schemeClr val="tx2"/>
                </a:solidFill>
              </a:defRPr>
            </a:lvl5pPr>
            <a:lvl6pPr marL="0" indent="0">
              <a:buNone/>
              <a:defRPr sz="1400" b="1">
                <a:solidFill>
                  <a:schemeClr val="tx2"/>
                </a:solidFill>
              </a:defRPr>
            </a:lvl6pPr>
            <a:lvl7pPr marL="0" indent="0">
              <a:buNone/>
              <a:defRPr sz="1400" b="1">
                <a:solidFill>
                  <a:schemeClr val="tx2"/>
                </a:solidFill>
              </a:defRPr>
            </a:lvl7pPr>
            <a:lvl8pPr marL="0" indent="0">
              <a:buNone/>
              <a:defRPr sz="1400" b="1">
                <a:solidFill>
                  <a:schemeClr val="tx2"/>
                </a:solidFill>
              </a:defRPr>
            </a:lvl8pPr>
            <a:lvl9pPr marL="0" indent="0">
              <a:buNone/>
              <a:defRPr sz="1400" b="1">
                <a:solidFill>
                  <a:schemeClr val="tx2"/>
                </a:solidFill>
              </a:defRPr>
            </a:lvl9pPr>
          </a:lstStyle>
          <a:p>
            <a:pPr lvl="0"/>
            <a:r>
              <a:rPr lang="en-CA" dirty="0" smtClean="0"/>
              <a:t>Name Surname</a:t>
            </a:r>
            <a:endParaRPr lang="en-CA" dirty="0"/>
          </a:p>
        </p:txBody>
      </p:sp>
      <p:sp>
        <p:nvSpPr>
          <p:cNvPr id="20" name="Picture Placeholder 103">
            <a:extLst>
              <a:ext uri="{FF2B5EF4-FFF2-40B4-BE49-F238E27FC236}">
                <a16:creationId xmlns:a16="http://schemas.microsoft.com/office/drawing/2014/main" id="{AF0176EB-93C3-436D-BC41-7FD82BBA4A26}"/>
              </a:ext>
            </a:extLst>
          </p:cNvPr>
          <p:cNvSpPr>
            <a:spLocks noGrp="1"/>
          </p:cNvSpPr>
          <p:nvPr>
            <p:ph type="pic" sz="quarter" idx="17" hasCustomPrompt="1"/>
            <p:custDataLst>
              <p:tags r:id="rId6"/>
            </p:custDataLst>
          </p:nvPr>
        </p:nvSpPr>
        <p:spPr>
          <a:xfrm>
            <a:off x="342000" y="1385888"/>
            <a:ext cx="1343025" cy="1343025"/>
          </a:xfrm>
          <a:prstGeom prst="ellipse">
            <a:avLst/>
          </a:prstGeom>
          <a:ln w="12700">
            <a:solidFill>
              <a:schemeClr val="bg2">
                <a:lumMod val="20000"/>
                <a:lumOff val="80000"/>
              </a:schemeClr>
            </a:solidFill>
          </a:ln>
        </p:spPr>
        <p:txBody>
          <a:bodyPr/>
          <a:lstStyle>
            <a:lvl1pPr marL="0" indent="0">
              <a:buNone/>
              <a:defRPr sz="1000"/>
            </a:lvl1pPr>
          </a:lstStyle>
          <a:p>
            <a:r>
              <a:rPr lang="en-CA" dirty="0" smtClean="0"/>
              <a:t>Paste CV picture</a:t>
            </a:r>
            <a:endParaRPr lang="en-CA" dirty="0"/>
          </a:p>
        </p:txBody>
      </p:sp>
      <p:sp>
        <p:nvSpPr>
          <p:cNvPr id="21" name="Text Placeholder 124">
            <a:extLst>
              <a:ext uri="{FF2B5EF4-FFF2-40B4-BE49-F238E27FC236}">
                <a16:creationId xmlns:a16="http://schemas.microsoft.com/office/drawing/2014/main" id="{7412D77A-940F-4C33-B400-E7981952BD14}"/>
              </a:ext>
            </a:extLst>
          </p:cNvPr>
          <p:cNvSpPr>
            <a:spLocks noGrp="1"/>
          </p:cNvSpPr>
          <p:nvPr>
            <p:ph type="body" sz="quarter" idx="18" hasCustomPrompt="1"/>
            <p:custDataLst>
              <p:tags r:id="rId7"/>
            </p:custDataLst>
          </p:nvPr>
        </p:nvSpPr>
        <p:spPr>
          <a:xfrm>
            <a:off x="1763713" y="2503487"/>
            <a:ext cx="2772000" cy="1976437"/>
          </a:xfrm>
        </p:spPr>
        <p:txBody>
          <a:bodyPr/>
          <a:lstStyle>
            <a:lvl1pPr marL="0" indent="0">
              <a:buNone/>
              <a:defRPr sz="1000"/>
            </a:lvl1pPr>
            <a:lvl2pPr marL="0" indent="0">
              <a:buNone/>
              <a:defRPr sz="1000"/>
            </a:lvl2pPr>
            <a:lvl3pPr marL="0" indent="0">
              <a:buNone/>
              <a:defRPr sz="1000"/>
            </a:lvl3pPr>
            <a:lvl4pPr marL="0" indent="0">
              <a:buNone/>
              <a:defRPr sz="1000"/>
            </a:lvl4pPr>
            <a:lvl5pPr marL="0" indent="0">
              <a:buNone/>
              <a:defRPr sz="1000"/>
            </a:lvl5pPr>
            <a:lvl6pPr marL="0" indent="0">
              <a:buNone/>
              <a:defRPr sz="1000"/>
            </a:lvl6pPr>
            <a:lvl7pPr marL="0" indent="0">
              <a:buNone/>
              <a:defRPr sz="1000"/>
            </a:lvl7pPr>
            <a:lvl8pPr marL="0" indent="0">
              <a:buNone/>
              <a:defRPr sz="1000"/>
            </a:lvl8pPr>
            <a:lvl9pPr marL="0" indent="0">
              <a:buNone/>
              <a:defRPr sz="1000"/>
            </a:lvl9pPr>
          </a:lstStyle>
          <a:p>
            <a:pPr lvl="0"/>
            <a:r>
              <a:rPr lang="en-CA" dirty="0" smtClean="0"/>
              <a:t>Bio text here</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p>
          <a:p>
            <a:pPr lvl="5"/>
            <a:r>
              <a:rPr lang="en-CA" dirty="0" smtClean="0"/>
              <a:t>Sixth level</a:t>
            </a:r>
          </a:p>
          <a:p>
            <a:pPr lvl="6"/>
            <a:r>
              <a:rPr lang="en-CA" dirty="0" smtClean="0"/>
              <a:t>Seventh level</a:t>
            </a:r>
          </a:p>
          <a:p>
            <a:pPr lvl="7"/>
            <a:r>
              <a:rPr lang="en-CA" dirty="0" smtClean="0"/>
              <a:t>Eighth level</a:t>
            </a:r>
          </a:p>
          <a:p>
            <a:pPr lvl="8"/>
            <a:r>
              <a:rPr lang="en-CA" dirty="0" smtClean="0"/>
              <a:t>Ninth level</a:t>
            </a:r>
            <a:endParaRPr lang="en-CA" dirty="0"/>
          </a:p>
        </p:txBody>
      </p:sp>
      <p:sp>
        <p:nvSpPr>
          <p:cNvPr id="22" name="Text Placeholder 125">
            <a:extLst>
              <a:ext uri="{FF2B5EF4-FFF2-40B4-BE49-F238E27FC236}">
                <a16:creationId xmlns:a16="http://schemas.microsoft.com/office/drawing/2014/main" id="{89B89FF5-A341-4614-AB8D-013522B00932}"/>
              </a:ext>
            </a:extLst>
          </p:cNvPr>
          <p:cNvSpPr>
            <a:spLocks noGrp="1"/>
          </p:cNvSpPr>
          <p:nvPr>
            <p:ph type="body" sz="quarter" idx="19" hasCustomPrompt="1"/>
            <p:custDataLst>
              <p:tags r:id="rId8"/>
            </p:custDataLst>
          </p:nvPr>
        </p:nvSpPr>
        <p:spPr>
          <a:xfrm>
            <a:off x="1763713" y="2005671"/>
            <a:ext cx="2772000" cy="307777"/>
          </a:xfrm>
        </p:spPr>
        <p:txBody>
          <a:bodyPr>
            <a:noAutofit/>
          </a:bodyPr>
          <a:lstStyle>
            <a:lvl1pPr marL="0" indent="0">
              <a:spcBef>
                <a:spcPts val="0"/>
              </a:spcBef>
              <a:buNone/>
              <a:defRPr sz="1000" b="1"/>
            </a:lvl1pPr>
            <a:lvl2pPr marL="0" indent="0">
              <a:spcBef>
                <a:spcPts val="0"/>
              </a:spcBef>
              <a:buNone/>
              <a:defRPr sz="1000"/>
            </a:lvl2pPr>
            <a:lvl3pPr marL="0" indent="0">
              <a:spcBef>
                <a:spcPts val="0"/>
              </a:spcBef>
              <a:buNone/>
              <a:defRPr sz="1000"/>
            </a:lvl3pPr>
            <a:lvl4pPr marL="0" indent="0">
              <a:spcBef>
                <a:spcPts val="0"/>
              </a:spcBef>
              <a:buNone/>
              <a:defRPr sz="1000"/>
            </a:lvl4pPr>
            <a:lvl5pPr marL="0" indent="0">
              <a:spcBef>
                <a:spcPts val="0"/>
              </a:spcBef>
              <a:buNone/>
              <a:defRPr sz="1000"/>
            </a:lvl5pPr>
            <a:lvl6pPr marL="0" indent="0">
              <a:spcBef>
                <a:spcPts val="0"/>
              </a:spcBef>
              <a:buNone/>
              <a:defRPr sz="1000"/>
            </a:lvl6pPr>
            <a:lvl7pPr marL="0" indent="0">
              <a:spcBef>
                <a:spcPts val="0"/>
              </a:spcBef>
              <a:buNone/>
              <a:defRPr sz="1000"/>
            </a:lvl7pPr>
            <a:lvl8pPr marL="0" indent="0">
              <a:spcBef>
                <a:spcPts val="0"/>
              </a:spcBef>
              <a:buNone/>
              <a:defRPr sz="1000"/>
            </a:lvl8pPr>
            <a:lvl9pPr marL="0" indent="0">
              <a:spcBef>
                <a:spcPts val="0"/>
              </a:spcBef>
              <a:buNone/>
              <a:defRPr sz="1000"/>
            </a:lvl9pPr>
          </a:lstStyle>
          <a:p>
            <a:pPr lvl="0"/>
            <a:r>
              <a:rPr lang="en-CA" dirty="0" smtClean="0"/>
              <a:t>Job title</a:t>
            </a:r>
          </a:p>
          <a:p>
            <a:pPr lvl="1"/>
            <a:r>
              <a:rPr lang="en-CA" dirty="0" smtClean="0"/>
              <a:t>Legal entity</a:t>
            </a:r>
            <a:endParaRPr lang="en-CA" dirty="0"/>
          </a:p>
        </p:txBody>
      </p:sp>
      <p:sp>
        <p:nvSpPr>
          <p:cNvPr id="23" name="Text Placeholder 126">
            <a:extLst>
              <a:ext uri="{FF2B5EF4-FFF2-40B4-BE49-F238E27FC236}">
                <a16:creationId xmlns:a16="http://schemas.microsoft.com/office/drawing/2014/main" id="{AB48CFE6-FEC3-48AF-9F51-7D1A77A89FFA}"/>
              </a:ext>
            </a:extLst>
          </p:cNvPr>
          <p:cNvSpPr>
            <a:spLocks noGrp="1"/>
          </p:cNvSpPr>
          <p:nvPr>
            <p:ph type="body" sz="quarter" idx="20" hasCustomPrompt="1"/>
            <p:custDataLst>
              <p:tags r:id="rId9"/>
            </p:custDataLst>
          </p:nvPr>
        </p:nvSpPr>
        <p:spPr>
          <a:xfrm>
            <a:off x="1763713" y="1745809"/>
            <a:ext cx="2772000" cy="215444"/>
          </a:xfrm>
        </p:spPr>
        <p:txBody>
          <a:bodyPr anchor="b">
            <a:noAutofit/>
          </a:bodyPr>
          <a:lstStyle>
            <a:lvl1pPr marL="0" indent="0">
              <a:buNone/>
              <a:defRPr sz="1400" b="1">
                <a:solidFill>
                  <a:schemeClr val="tx2"/>
                </a:solidFill>
              </a:defRPr>
            </a:lvl1pPr>
            <a:lvl2pPr marL="0" indent="0">
              <a:buNone/>
              <a:defRPr sz="1400" b="1">
                <a:solidFill>
                  <a:schemeClr val="tx2"/>
                </a:solidFill>
              </a:defRPr>
            </a:lvl2pPr>
            <a:lvl3pPr marL="0" indent="0">
              <a:buNone/>
              <a:defRPr sz="1400" b="1">
                <a:solidFill>
                  <a:schemeClr val="tx2"/>
                </a:solidFill>
              </a:defRPr>
            </a:lvl3pPr>
            <a:lvl4pPr marL="0" indent="0">
              <a:buNone/>
              <a:defRPr sz="1400" b="1">
                <a:solidFill>
                  <a:schemeClr val="tx2"/>
                </a:solidFill>
              </a:defRPr>
            </a:lvl4pPr>
            <a:lvl5pPr marL="0" indent="0">
              <a:buNone/>
              <a:defRPr sz="1400" b="1">
                <a:solidFill>
                  <a:schemeClr val="tx2"/>
                </a:solidFill>
              </a:defRPr>
            </a:lvl5pPr>
            <a:lvl6pPr marL="0" indent="0">
              <a:buNone/>
              <a:defRPr sz="1400" b="1">
                <a:solidFill>
                  <a:schemeClr val="tx2"/>
                </a:solidFill>
              </a:defRPr>
            </a:lvl6pPr>
            <a:lvl7pPr marL="0" indent="0">
              <a:buNone/>
              <a:defRPr sz="1400" b="1">
                <a:solidFill>
                  <a:schemeClr val="tx2"/>
                </a:solidFill>
              </a:defRPr>
            </a:lvl7pPr>
            <a:lvl8pPr marL="0" indent="0">
              <a:buNone/>
              <a:defRPr sz="1400" b="1">
                <a:solidFill>
                  <a:schemeClr val="tx2"/>
                </a:solidFill>
              </a:defRPr>
            </a:lvl8pPr>
            <a:lvl9pPr marL="0" indent="0">
              <a:buNone/>
              <a:defRPr sz="1400" b="1">
                <a:solidFill>
                  <a:schemeClr val="tx2"/>
                </a:solidFill>
              </a:defRPr>
            </a:lvl9pPr>
          </a:lstStyle>
          <a:p>
            <a:pPr lvl="0"/>
            <a:r>
              <a:rPr lang="en-CA" dirty="0" smtClean="0"/>
              <a:t>Name Surname</a:t>
            </a:r>
            <a:endParaRPr lang="en-CA" dirty="0"/>
          </a:p>
        </p:txBody>
      </p:sp>
      <p:sp>
        <p:nvSpPr>
          <p:cNvPr id="24" name="Title 23">
            <a:extLst>
              <a:ext uri="{FF2B5EF4-FFF2-40B4-BE49-F238E27FC236}">
                <a16:creationId xmlns:a16="http://schemas.microsoft.com/office/drawing/2014/main" id="{A135EDC1-0CF5-41B4-88CD-6AD845489333}"/>
              </a:ext>
            </a:extLst>
          </p:cNvPr>
          <p:cNvSpPr>
            <a:spLocks noGrp="1"/>
          </p:cNvSpPr>
          <p:nvPr>
            <p:ph type="title"/>
            <p:custDataLst>
              <p:tags r:id="rId10"/>
            </p:custDataLst>
          </p:nvPr>
        </p:nvSpPr>
        <p:spPr/>
        <p:txBody>
          <a:bodyPr/>
          <a:lstStyle/>
          <a:p>
            <a:r>
              <a:rPr lang="en-CA" dirty="0" smtClean="0"/>
              <a:t>Click to edit Master title style</a:t>
            </a:r>
            <a:endParaRPr lang="en-CA" dirty="0"/>
          </a:p>
        </p:txBody>
      </p:sp>
      <p:sp>
        <p:nvSpPr>
          <p:cNvPr id="14" name="FooterBox"/>
          <p:cNvSpPr txBox="1"/>
          <p:nvPr userDrawn="1">
            <p:custDataLst>
              <p:tags r:id="rId11"/>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5945898"/>
      </p:ext>
    </p:extLst>
  </p:cSld>
  <p:clrMapOvr>
    <a:masterClrMapping/>
  </p:clrMapOvr>
  <p:hf sldNum="0" hdr="0" ftr="0"/>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RF_Title and content">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8" name="Content Placeholder 7">
            <a:extLst>
              <a:ext uri="{FF2B5EF4-FFF2-40B4-BE49-F238E27FC236}">
                <a16:creationId xmlns:a16="http://schemas.microsoft.com/office/drawing/2014/main" id="{42974188-BD75-4542-A709-1BAE534D2C24}"/>
              </a:ext>
            </a:extLst>
          </p:cNvPr>
          <p:cNvSpPr>
            <a:spLocks noGrp="1"/>
          </p:cNvSpPr>
          <p:nvPr>
            <p:ph sz="quarter" idx="13"/>
            <p:custDataLst>
              <p:tags r:id="rId2"/>
            </p:custDataLst>
          </p:nvPr>
        </p:nvSpPr>
        <p:spPr>
          <a:xfrm>
            <a:off x="342000" y="1385887"/>
            <a:ext cx="8460000" cy="3094037"/>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2" name="Title 1">
            <a:extLst>
              <a:ext uri="{FF2B5EF4-FFF2-40B4-BE49-F238E27FC236}">
                <a16:creationId xmlns:a16="http://schemas.microsoft.com/office/drawing/2014/main" id="{935F66B7-3F12-44C9-89E3-2839B1680C56}"/>
              </a:ext>
            </a:extLst>
          </p:cNvPr>
          <p:cNvSpPr>
            <a:spLocks noGrp="1"/>
          </p:cNvSpPr>
          <p:nvPr>
            <p:ph type="title"/>
            <p:custDataLst>
              <p:tags r:id="rId3"/>
            </p:custDataLst>
          </p:nvPr>
        </p:nvSpPr>
        <p:spPr/>
        <p:txBody>
          <a:bodyPr/>
          <a:lstStyle/>
          <a:p>
            <a:r>
              <a:rPr lang="en-CA" dirty="0" smtClean="0"/>
              <a:t>Click to edit Master title style</a:t>
            </a:r>
            <a:endParaRPr lang="en-CA" dirty="0"/>
          </a:p>
        </p:txBody>
      </p:sp>
      <p:sp>
        <p:nvSpPr>
          <p:cNvPr id="6" name="FooterBox"/>
          <p:cNvSpPr txBox="1"/>
          <p:nvPr userDrawn="1">
            <p:custDataLst>
              <p:tags r:id="rId4"/>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2744295"/>
      </p:ext>
    </p:extLst>
  </p:cSld>
  <p:clrMapOvr>
    <a:masterClrMapping/>
  </p:clrMapOvr>
  <p:hf sldNum="0" hdr="0" ft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RF_Standard quotation page">
    <p:spTree>
      <p:nvGrpSpPr>
        <p:cNvPr id="1" name=""/>
        <p:cNvGrpSpPr/>
        <p:nvPr/>
      </p:nvGrpSpPr>
      <p:grpSpPr>
        <a:xfrm>
          <a:off x="0" y="0"/>
          <a:ext cx="0" cy="0"/>
          <a:chOff x="0" y="0"/>
          <a:chExt cx="0" cy="0"/>
        </a:xfrm>
      </p:grpSpPr>
      <p:sp>
        <p:nvSpPr>
          <p:cNvPr id="46" name="Freeform 6">
            <a:extLst>
              <a:ext uri="{FF2B5EF4-FFF2-40B4-BE49-F238E27FC236}">
                <a16:creationId xmlns:a16="http://schemas.microsoft.com/office/drawing/2014/main" id="{358CC237-A04E-0A41-A53D-4441780F376D}"/>
              </a:ext>
            </a:extLst>
          </p:cNvPr>
          <p:cNvSpPr>
            <a:spLocks noEditPoints="1"/>
          </p:cNvSpPr>
          <p:nvPr userDrawn="1">
            <p:custDataLst>
              <p:tags r:id="rId1"/>
            </p:custDataLst>
          </p:nvPr>
        </p:nvSpPr>
        <p:spPr bwMode="auto">
          <a:xfrm>
            <a:off x="700732" y="790571"/>
            <a:ext cx="639448" cy="652996"/>
          </a:xfrm>
          <a:custGeom>
            <a:avLst/>
            <a:gdLst>
              <a:gd name="T0" fmla="*/ 200 w 400"/>
              <a:gd name="T1" fmla="*/ 0 h 408"/>
              <a:gd name="T2" fmla="*/ 0 w 400"/>
              <a:gd name="T3" fmla="*/ 204 h 408"/>
              <a:gd name="T4" fmla="*/ 200 w 400"/>
              <a:gd name="T5" fmla="*/ 408 h 408"/>
              <a:gd name="T6" fmla="*/ 400 w 400"/>
              <a:gd name="T7" fmla="*/ 204 h 408"/>
              <a:gd name="T8" fmla="*/ 200 w 400"/>
              <a:gd name="T9" fmla="*/ 0 h 408"/>
              <a:gd name="T10" fmla="*/ 146 w 400"/>
              <a:gd name="T11" fmla="*/ 199 h 408"/>
              <a:gd name="T12" fmla="*/ 161 w 400"/>
              <a:gd name="T13" fmla="*/ 207 h 408"/>
              <a:gd name="T14" fmla="*/ 177 w 400"/>
              <a:gd name="T15" fmla="*/ 217 h 408"/>
              <a:gd name="T16" fmla="*/ 185 w 400"/>
              <a:gd name="T17" fmla="*/ 240 h 408"/>
              <a:gd name="T18" fmla="*/ 173 w 400"/>
              <a:gd name="T19" fmla="*/ 268 h 408"/>
              <a:gd name="T20" fmla="*/ 142 w 400"/>
              <a:gd name="T21" fmla="*/ 280 h 408"/>
              <a:gd name="T22" fmla="*/ 109 w 400"/>
              <a:gd name="T23" fmla="*/ 265 h 408"/>
              <a:gd name="T24" fmla="*/ 96 w 400"/>
              <a:gd name="T25" fmla="*/ 222 h 408"/>
              <a:gd name="T26" fmla="*/ 117 w 400"/>
              <a:gd name="T27" fmla="*/ 163 h 408"/>
              <a:gd name="T28" fmla="*/ 177 w 400"/>
              <a:gd name="T29" fmla="*/ 128 h 408"/>
              <a:gd name="T30" fmla="*/ 190 w 400"/>
              <a:gd name="T31" fmla="*/ 147 h 408"/>
              <a:gd name="T32" fmla="*/ 142 w 400"/>
              <a:gd name="T33" fmla="*/ 188 h 408"/>
              <a:gd name="T34" fmla="*/ 146 w 400"/>
              <a:gd name="T35" fmla="*/ 199 h 408"/>
              <a:gd name="T36" fmla="*/ 262 w 400"/>
              <a:gd name="T37" fmla="*/ 199 h 408"/>
              <a:gd name="T38" fmla="*/ 275 w 400"/>
              <a:gd name="T39" fmla="*/ 207 h 408"/>
              <a:gd name="T40" fmla="*/ 291 w 400"/>
              <a:gd name="T41" fmla="*/ 217 h 408"/>
              <a:gd name="T42" fmla="*/ 298 w 400"/>
              <a:gd name="T43" fmla="*/ 240 h 408"/>
              <a:gd name="T44" fmla="*/ 287 w 400"/>
              <a:gd name="T45" fmla="*/ 268 h 408"/>
              <a:gd name="T46" fmla="*/ 256 w 400"/>
              <a:gd name="T47" fmla="*/ 280 h 408"/>
              <a:gd name="T48" fmla="*/ 223 w 400"/>
              <a:gd name="T49" fmla="*/ 265 h 408"/>
              <a:gd name="T50" fmla="*/ 210 w 400"/>
              <a:gd name="T51" fmla="*/ 222 h 408"/>
              <a:gd name="T52" fmla="*/ 231 w 400"/>
              <a:gd name="T53" fmla="*/ 163 h 408"/>
              <a:gd name="T54" fmla="*/ 291 w 400"/>
              <a:gd name="T55" fmla="*/ 128 h 408"/>
              <a:gd name="T56" fmla="*/ 304 w 400"/>
              <a:gd name="T57" fmla="*/ 147 h 408"/>
              <a:gd name="T58" fmla="*/ 256 w 400"/>
              <a:gd name="T59" fmla="*/ 188 h 408"/>
              <a:gd name="T60" fmla="*/ 262 w 400"/>
              <a:gd name="T61" fmla="*/ 199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00" h="408">
                <a:moveTo>
                  <a:pt x="200" y="0"/>
                </a:moveTo>
                <a:cubicBezTo>
                  <a:pt x="90" y="0"/>
                  <a:pt x="0" y="91"/>
                  <a:pt x="0" y="204"/>
                </a:cubicBezTo>
                <a:cubicBezTo>
                  <a:pt x="0" y="317"/>
                  <a:pt x="90" y="408"/>
                  <a:pt x="200" y="408"/>
                </a:cubicBezTo>
                <a:cubicBezTo>
                  <a:pt x="310" y="408"/>
                  <a:pt x="400" y="317"/>
                  <a:pt x="400" y="204"/>
                </a:cubicBezTo>
                <a:cubicBezTo>
                  <a:pt x="400" y="91"/>
                  <a:pt x="310" y="0"/>
                  <a:pt x="200" y="0"/>
                </a:cubicBezTo>
                <a:close/>
                <a:moveTo>
                  <a:pt x="146" y="199"/>
                </a:moveTo>
                <a:cubicBezTo>
                  <a:pt x="150" y="201"/>
                  <a:pt x="154" y="203"/>
                  <a:pt x="161" y="207"/>
                </a:cubicBezTo>
                <a:cubicBezTo>
                  <a:pt x="167" y="209"/>
                  <a:pt x="171" y="213"/>
                  <a:pt x="177" y="217"/>
                </a:cubicBezTo>
                <a:cubicBezTo>
                  <a:pt x="183" y="222"/>
                  <a:pt x="185" y="230"/>
                  <a:pt x="185" y="240"/>
                </a:cubicBezTo>
                <a:cubicBezTo>
                  <a:pt x="185" y="251"/>
                  <a:pt x="181" y="261"/>
                  <a:pt x="173" y="268"/>
                </a:cubicBezTo>
                <a:cubicBezTo>
                  <a:pt x="165" y="276"/>
                  <a:pt x="156" y="280"/>
                  <a:pt x="142" y="280"/>
                </a:cubicBezTo>
                <a:cubicBezTo>
                  <a:pt x="129" y="280"/>
                  <a:pt x="117" y="274"/>
                  <a:pt x="109" y="265"/>
                </a:cubicBezTo>
                <a:cubicBezTo>
                  <a:pt x="100" y="253"/>
                  <a:pt x="96" y="240"/>
                  <a:pt x="96" y="222"/>
                </a:cubicBezTo>
                <a:cubicBezTo>
                  <a:pt x="96" y="199"/>
                  <a:pt x="102" y="180"/>
                  <a:pt x="117" y="163"/>
                </a:cubicBezTo>
                <a:cubicBezTo>
                  <a:pt x="131" y="145"/>
                  <a:pt x="150" y="134"/>
                  <a:pt x="177" y="128"/>
                </a:cubicBezTo>
                <a:cubicBezTo>
                  <a:pt x="177" y="128"/>
                  <a:pt x="177" y="128"/>
                  <a:pt x="190" y="147"/>
                </a:cubicBezTo>
                <a:cubicBezTo>
                  <a:pt x="160" y="157"/>
                  <a:pt x="142" y="170"/>
                  <a:pt x="142" y="188"/>
                </a:cubicBezTo>
                <a:cubicBezTo>
                  <a:pt x="142" y="193"/>
                  <a:pt x="144" y="197"/>
                  <a:pt x="146" y="199"/>
                </a:cubicBezTo>
                <a:close/>
                <a:moveTo>
                  <a:pt x="262" y="199"/>
                </a:moveTo>
                <a:cubicBezTo>
                  <a:pt x="264" y="201"/>
                  <a:pt x="269" y="203"/>
                  <a:pt x="275" y="207"/>
                </a:cubicBezTo>
                <a:cubicBezTo>
                  <a:pt x="281" y="209"/>
                  <a:pt x="285" y="213"/>
                  <a:pt x="291" y="217"/>
                </a:cubicBezTo>
                <a:cubicBezTo>
                  <a:pt x="296" y="222"/>
                  <a:pt x="298" y="230"/>
                  <a:pt x="298" y="240"/>
                </a:cubicBezTo>
                <a:cubicBezTo>
                  <a:pt x="298" y="251"/>
                  <a:pt x="294" y="261"/>
                  <a:pt x="287" y="268"/>
                </a:cubicBezTo>
                <a:cubicBezTo>
                  <a:pt x="279" y="276"/>
                  <a:pt x="269" y="280"/>
                  <a:pt x="256" y="280"/>
                </a:cubicBezTo>
                <a:cubicBezTo>
                  <a:pt x="242" y="280"/>
                  <a:pt x="231" y="274"/>
                  <a:pt x="223" y="265"/>
                </a:cubicBezTo>
                <a:cubicBezTo>
                  <a:pt x="213" y="253"/>
                  <a:pt x="210" y="240"/>
                  <a:pt x="210" y="222"/>
                </a:cubicBezTo>
                <a:cubicBezTo>
                  <a:pt x="210" y="199"/>
                  <a:pt x="215" y="180"/>
                  <a:pt x="231" y="163"/>
                </a:cubicBezTo>
                <a:cubicBezTo>
                  <a:pt x="244" y="145"/>
                  <a:pt x="265" y="134"/>
                  <a:pt x="291" y="128"/>
                </a:cubicBezTo>
                <a:cubicBezTo>
                  <a:pt x="291" y="128"/>
                  <a:pt x="291" y="128"/>
                  <a:pt x="304" y="147"/>
                </a:cubicBezTo>
                <a:cubicBezTo>
                  <a:pt x="273" y="157"/>
                  <a:pt x="256" y="170"/>
                  <a:pt x="256" y="188"/>
                </a:cubicBezTo>
                <a:cubicBezTo>
                  <a:pt x="256" y="193"/>
                  <a:pt x="258" y="197"/>
                  <a:pt x="262" y="199"/>
                </a:cubicBezTo>
                <a:close/>
              </a:path>
            </a:pathLst>
          </a:custGeom>
          <a:solidFill>
            <a:schemeClr val="tx2"/>
          </a:solidFill>
          <a:ln>
            <a:noFill/>
          </a:ln>
          <a:extLst/>
        </p:spPr>
        <p:txBody>
          <a:bodyPr vert="horz" wrap="square" lIns="91440" tIns="45720" rIns="91440" bIns="45720" numCol="1" anchor="t" anchorCtr="0" compatLnSpc="1">
            <a:prstTxWarp prst="textNoShape">
              <a:avLst/>
            </a:prstTxWarp>
          </a:bodyPr>
          <a:lstStyle/>
          <a:p>
            <a:endParaRPr lang="en-CA" dirty="0"/>
          </a:p>
        </p:txBody>
      </p:sp>
      <p:sp>
        <p:nvSpPr>
          <p:cNvPr id="3" name="Text Placeholder 2">
            <a:extLst>
              <a:ext uri="{FF2B5EF4-FFF2-40B4-BE49-F238E27FC236}">
                <a16:creationId xmlns:a16="http://schemas.microsoft.com/office/drawing/2014/main" id="{DEE10A91-DE2E-4093-80BE-DC026E60A15B}"/>
              </a:ext>
            </a:extLst>
          </p:cNvPr>
          <p:cNvSpPr>
            <a:spLocks noGrp="1"/>
          </p:cNvSpPr>
          <p:nvPr>
            <p:ph type="body" sz="quarter" idx="13" hasCustomPrompt="1"/>
            <p:custDataLst>
              <p:tags r:id="rId2"/>
            </p:custDataLst>
          </p:nvPr>
        </p:nvSpPr>
        <p:spPr>
          <a:xfrm>
            <a:off x="1765300" y="879925"/>
            <a:ext cx="5613400" cy="3600000"/>
          </a:xfrm>
        </p:spPr>
        <p:txBody>
          <a:bodyPr/>
          <a:lstStyle>
            <a:lvl1pPr marL="0" indent="0">
              <a:buNone/>
              <a:defRPr sz="2800" i="1" spc="-100" baseline="0">
                <a:latin typeface="+mj-lt"/>
              </a:defRPr>
            </a:lvl1pPr>
            <a:lvl2pPr marL="0" indent="0">
              <a:spcBef>
                <a:spcPts val="600"/>
              </a:spcBef>
              <a:buNone/>
              <a:defRPr>
                <a:solidFill>
                  <a:schemeClr val="tx2"/>
                </a:solidFill>
                <a:latin typeface="+mj-lt"/>
              </a:defRPr>
            </a:lvl2pPr>
            <a:lvl3pPr marL="0" indent="0">
              <a:spcBef>
                <a:spcPts val="600"/>
              </a:spcBef>
              <a:buNone/>
              <a:defRPr>
                <a:solidFill>
                  <a:schemeClr val="tx2"/>
                </a:solidFill>
                <a:latin typeface="+mj-lt"/>
              </a:defRPr>
            </a:lvl3pPr>
            <a:lvl4pPr marL="0" indent="0">
              <a:spcBef>
                <a:spcPts val="600"/>
              </a:spcBef>
              <a:buNone/>
              <a:defRPr>
                <a:solidFill>
                  <a:schemeClr val="tx2"/>
                </a:solidFill>
                <a:latin typeface="+mj-lt"/>
              </a:defRPr>
            </a:lvl4pPr>
            <a:lvl5pPr marL="0" indent="0">
              <a:spcBef>
                <a:spcPts val="600"/>
              </a:spcBef>
              <a:buNone/>
              <a:defRPr>
                <a:solidFill>
                  <a:schemeClr val="tx2"/>
                </a:solidFill>
                <a:latin typeface="+mj-lt"/>
              </a:defRPr>
            </a:lvl5pPr>
            <a:lvl6pPr marL="0" indent="0">
              <a:spcBef>
                <a:spcPts val="600"/>
              </a:spcBef>
              <a:buNone/>
              <a:defRPr>
                <a:solidFill>
                  <a:schemeClr val="tx2"/>
                </a:solidFill>
                <a:latin typeface="+mj-lt"/>
              </a:defRPr>
            </a:lvl6pPr>
            <a:lvl7pPr marL="0" indent="0">
              <a:spcBef>
                <a:spcPts val="600"/>
              </a:spcBef>
              <a:buNone/>
              <a:defRPr>
                <a:solidFill>
                  <a:schemeClr val="tx2"/>
                </a:solidFill>
                <a:latin typeface="+mj-lt"/>
              </a:defRPr>
            </a:lvl7pPr>
            <a:lvl8pPr marL="0" indent="0">
              <a:spcBef>
                <a:spcPts val="600"/>
              </a:spcBef>
              <a:buNone/>
              <a:defRPr>
                <a:solidFill>
                  <a:schemeClr val="tx2"/>
                </a:solidFill>
                <a:latin typeface="+mj-lt"/>
              </a:defRPr>
            </a:lvl8pPr>
            <a:lvl9pPr marL="0" indent="0">
              <a:spcBef>
                <a:spcPts val="600"/>
              </a:spcBef>
              <a:buNone/>
              <a:defRPr>
                <a:solidFill>
                  <a:schemeClr val="tx2"/>
                </a:solidFill>
                <a:latin typeface="+mj-lt"/>
              </a:defRPr>
            </a:lvl9pPr>
          </a:lstStyle>
          <a:p>
            <a:pPr lvl="0"/>
            <a:r>
              <a:rPr lang="en-CA" dirty="0" smtClean="0"/>
              <a:t>Quotation</a:t>
            </a:r>
          </a:p>
          <a:p>
            <a:pPr lvl="1"/>
            <a:r>
              <a:rPr lang="en-CA" dirty="0" smtClean="0"/>
              <a:t>Attribution</a:t>
            </a:r>
            <a:endParaRPr lang="en-CA" dirty="0"/>
          </a:p>
        </p:txBody>
      </p:sp>
      <p:sp>
        <p:nvSpPr>
          <p:cNvPr id="6" name="Slide Number Placeholder 5">
            <a:extLst>
              <a:ext uri="{FF2B5EF4-FFF2-40B4-BE49-F238E27FC236}">
                <a16:creationId xmlns:a16="http://schemas.microsoft.com/office/drawing/2014/main" id="{2917A6D7-276D-4D2C-A18E-2A2FA9F2A3E1}"/>
              </a:ext>
            </a:extLst>
          </p:cNvPr>
          <p:cNvSpPr>
            <a:spLocks noGrp="1"/>
          </p:cNvSpPr>
          <p:nvPr>
            <p:ph type="sldNum" sz="quarter" idx="16"/>
            <p:custDataLst>
              <p:tags r:id="rId3"/>
            </p:custDataLst>
          </p:nvPr>
        </p:nvSpPr>
        <p:spPr/>
        <p:txBody>
          <a:bodyPr/>
          <a:lstStyle/>
          <a:p>
            <a:fld id="{8AE658E8-9B3B-41CF-9D54-C22306B86F23}" type="slidenum">
              <a:rPr lang="en-CA" smtClean="0"/>
              <a:pPr/>
              <a:t>‹#›</a:t>
            </a:fld>
            <a:endParaRPr lang="en-CA" dirty="0"/>
          </a:p>
        </p:txBody>
      </p:sp>
      <p:sp>
        <p:nvSpPr>
          <p:cNvPr id="7" name="FooterBox"/>
          <p:cNvSpPr txBox="1"/>
          <p:nvPr userDrawn="1">
            <p:custDataLst>
              <p:tags r:id="rId4"/>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8664415"/>
      </p:ext>
    </p:extLst>
  </p:cSld>
  <p:clrMapOvr>
    <a:masterClrMapping/>
  </p:clrMapOvr>
  <p:hf sldNum="0" hdr="0" ftr="0"/>
  <p:extLst mod="1">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RF_Picture collage">
    <p:spTree>
      <p:nvGrpSpPr>
        <p:cNvPr id="1" name=""/>
        <p:cNvGrpSpPr/>
        <p:nvPr/>
      </p:nvGrpSpPr>
      <p:grpSpPr>
        <a:xfrm>
          <a:off x="0" y="0"/>
          <a:ext cx="0" cy="0"/>
          <a:chOff x="0" y="0"/>
          <a:chExt cx="0" cy="0"/>
        </a:xfrm>
      </p:grpSpPr>
      <p:sp>
        <p:nvSpPr>
          <p:cNvPr id="13" name="Picture Placeholder 3">
            <a:extLst>
              <a:ext uri="{FF2B5EF4-FFF2-40B4-BE49-F238E27FC236}">
                <a16:creationId xmlns:a16="http://schemas.microsoft.com/office/drawing/2014/main" id="{98E8DC7E-B2A0-43CE-9007-7AAEE1C22D50}"/>
              </a:ext>
            </a:extLst>
          </p:cNvPr>
          <p:cNvSpPr>
            <a:spLocks noGrp="1"/>
          </p:cNvSpPr>
          <p:nvPr>
            <p:ph type="pic" sz="quarter" idx="17" hasCustomPrompt="1"/>
            <p:custDataLst>
              <p:tags r:id="rId1"/>
            </p:custDataLst>
          </p:nvPr>
        </p:nvSpPr>
        <p:spPr>
          <a:xfrm>
            <a:off x="341313" y="341313"/>
            <a:ext cx="4194175" cy="242574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2"/>
            </p:custDataLst>
          </p:nvPr>
        </p:nvSpPr>
        <p:spPr/>
        <p:txBody>
          <a:bodyPr/>
          <a:lstStyle/>
          <a:p>
            <a:fld id="{8AE658E8-9B3B-41CF-9D54-C22306B86F23}" type="slidenum">
              <a:rPr lang="en-CA" smtClean="0"/>
              <a:pPr/>
              <a:t>‹#›</a:t>
            </a:fld>
            <a:endParaRPr lang="en-CA" dirty="0"/>
          </a:p>
        </p:txBody>
      </p:sp>
      <p:sp>
        <p:nvSpPr>
          <p:cNvPr id="11" name="Picture Placeholder 14">
            <a:extLst>
              <a:ext uri="{FF2B5EF4-FFF2-40B4-BE49-F238E27FC236}">
                <a16:creationId xmlns:a16="http://schemas.microsoft.com/office/drawing/2014/main" id="{E71FEA35-3A16-4900-A508-D7765FD7B774}"/>
              </a:ext>
            </a:extLst>
          </p:cNvPr>
          <p:cNvSpPr>
            <a:spLocks noGrp="1"/>
          </p:cNvSpPr>
          <p:nvPr>
            <p:ph type="pic" sz="quarter" idx="19" hasCustomPrompt="1"/>
            <p:custDataLst>
              <p:tags r:id="rId3"/>
            </p:custDataLst>
          </p:nvPr>
        </p:nvSpPr>
        <p:spPr>
          <a:xfrm>
            <a:off x="2476288" y="2837855"/>
            <a:ext cx="2059200" cy="16416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12" name="Picture Placeholder 12">
            <a:extLst>
              <a:ext uri="{FF2B5EF4-FFF2-40B4-BE49-F238E27FC236}">
                <a16:creationId xmlns:a16="http://schemas.microsoft.com/office/drawing/2014/main" id="{A501F6B3-22CB-4A2C-8C97-C213BE1BCA88}"/>
              </a:ext>
            </a:extLst>
          </p:cNvPr>
          <p:cNvSpPr>
            <a:spLocks noGrp="1"/>
          </p:cNvSpPr>
          <p:nvPr>
            <p:ph type="pic" sz="quarter" idx="18" hasCustomPrompt="1"/>
            <p:custDataLst>
              <p:tags r:id="rId4"/>
            </p:custDataLst>
          </p:nvPr>
        </p:nvSpPr>
        <p:spPr>
          <a:xfrm>
            <a:off x="4608000" y="341312"/>
            <a:ext cx="4194174" cy="1487487"/>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14" name="Picture Placeholder 16">
            <a:extLst>
              <a:ext uri="{FF2B5EF4-FFF2-40B4-BE49-F238E27FC236}">
                <a16:creationId xmlns:a16="http://schemas.microsoft.com/office/drawing/2014/main" id="{42BA8E63-F18A-4D11-B071-F3C77163AE73}"/>
              </a:ext>
            </a:extLst>
          </p:cNvPr>
          <p:cNvSpPr>
            <a:spLocks noGrp="1"/>
          </p:cNvSpPr>
          <p:nvPr>
            <p:ph type="pic" sz="quarter" idx="20" hasCustomPrompt="1"/>
            <p:custDataLst>
              <p:tags r:id="rId5"/>
            </p:custDataLst>
          </p:nvPr>
        </p:nvSpPr>
        <p:spPr>
          <a:xfrm>
            <a:off x="4608000" y="1901270"/>
            <a:ext cx="2059200" cy="2189163"/>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10" name="Picture Placeholder 141">
            <a:extLst>
              <a:ext uri="{FF2B5EF4-FFF2-40B4-BE49-F238E27FC236}">
                <a16:creationId xmlns:a16="http://schemas.microsoft.com/office/drawing/2014/main" id="{E71FEA35-3A16-4900-A508-D7765FD7B774}"/>
              </a:ext>
            </a:extLst>
          </p:cNvPr>
          <p:cNvSpPr>
            <a:spLocks noGrp="1"/>
          </p:cNvSpPr>
          <p:nvPr>
            <p:ph type="pic" sz="quarter" idx="21" hasCustomPrompt="1"/>
            <p:custDataLst>
              <p:tags r:id="rId6"/>
            </p:custDataLst>
          </p:nvPr>
        </p:nvSpPr>
        <p:spPr>
          <a:xfrm>
            <a:off x="6742974" y="1901270"/>
            <a:ext cx="2059200" cy="16416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sp>
        <p:nvSpPr>
          <p:cNvPr id="9" name="FooterBox"/>
          <p:cNvSpPr txBox="1"/>
          <p:nvPr userDrawn="1">
            <p:custDataLst>
              <p:tags r:id="rId7"/>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7006150"/>
      </p:ext>
    </p:extLst>
  </p:cSld>
  <p:clrMapOvr>
    <a:masterClrMapping/>
  </p:clrMapOvr>
  <p:hf sldNum="0" hdr="0" ftr="0"/>
  <p:extLst mod="1">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NRF_Section divider">
    <p:bg>
      <p:bgPr>
        <a:blipFill dpi="0" rotWithShape="1">
          <a:blip r:embed="rId6" cstate="print">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DD95260-6980-437C-BEB9-C3C457236111}"/>
              </a:ext>
            </a:extLst>
          </p:cNvPr>
          <p:cNvGrpSpPr/>
          <p:nvPr userDrawn="1"/>
        </p:nvGrpSpPr>
        <p:grpSpPr>
          <a:xfrm>
            <a:off x="-1574" y="-3814"/>
            <a:ext cx="9144000" cy="5156200"/>
            <a:chOff x="-1574" y="-3814"/>
            <a:chExt cx="9144000" cy="5156200"/>
          </a:xfrm>
        </p:grpSpPr>
        <p:pic>
          <p:nvPicPr>
            <p:cNvPr id="11" name="Picture 2" descr="C:\Users\user\Documents\Mediasterling\Norton Rose\From Client\20181219 - logos and resources\overlay.png">
              <a:extLst>
                <a:ext uri="{FF2B5EF4-FFF2-40B4-BE49-F238E27FC236}">
                  <a16:creationId xmlns:a16="http://schemas.microsoft.com/office/drawing/2014/main" id="{93F78249-3780-4F43-89C9-8524A2CDE317}"/>
                </a:ext>
              </a:extLst>
            </p:cNvPr>
            <p:cNvPicPr>
              <a:picLocks noChangeAspect="1" noChangeArrowheads="1"/>
            </p:cNvPicPr>
            <p:nvPr userDrawn="1"/>
          </p:nvPicPr>
          <p:blipFill>
            <a:blip r:embed="rId7">
              <a:extLst>
                <a:ext uri="{28A0092B-C50C-407E-A947-70E740481C1C}">
                  <a14:useLocalDpi xmlns:a14="http://schemas.microsoft.com/office/drawing/2010/main"/>
                </a:ext>
              </a:extLst>
            </a:blip>
            <a:srcRect/>
            <a:stretch>
              <a:fillRect/>
            </a:stretch>
          </p:blipFill>
          <p:spPr bwMode="auto">
            <a:xfrm>
              <a:off x="-1574" y="-3814"/>
              <a:ext cx="9144000" cy="5143500"/>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1" descr="C:\Users\user\Documents\Mediasterling\Norton Rose\From Client\20181219 - logos and resources\overlay.png">
              <a:extLst>
                <a:ext uri="{FF2B5EF4-FFF2-40B4-BE49-F238E27FC236}">
                  <a16:creationId xmlns:a16="http://schemas.microsoft.com/office/drawing/2014/main" id="{822F46C7-C11F-4D2C-AC09-D76CBD180E97}"/>
                </a:ext>
              </a:extLst>
            </p:cNvPr>
            <p:cNvPicPr>
              <a:picLocks noChangeAspect="1" noChangeArrowheads="1"/>
            </p:cNvPicPr>
            <p:nvPr userDrawn="1"/>
          </p:nvPicPr>
          <p:blipFill>
            <a:blip r:embed="rId7">
              <a:extLst>
                <a:ext uri="{28A0092B-C50C-407E-A947-70E740481C1C}">
                  <a14:useLocalDpi xmlns:a14="http://schemas.microsoft.com/office/drawing/2010/main"/>
                </a:ext>
              </a:extLst>
            </a:blip>
            <a:srcRect/>
            <a:stretch>
              <a:fillRect/>
            </a:stretch>
          </p:blipFill>
          <p:spPr bwMode="auto">
            <a:xfrm>
              <a:off x="-1574" y="8886"/>
              <a:ext cx="9144000" cy="5143500"/>
            </a:xfrm>
            <a:prstGeom prst="rect">
              <a:avLst/>
            </a:prstGeom>
            <a:noFill/>
            <a:extLst>
              <a:ext uri="{909E8E84-426E-40DD-AFC4-6F175D3DCCD1}">
                <a14:hiddenFill xmlns:a14="http://schemas.microsoft.com/office/drawing/2010/main">
                  <a:solidFill>
                    <a:srgbClr val="FFFFFF"/>
                  </a:solidFill>
                </a14:hiddenFill>
              </a:ext>
            </a:extLst>
          </p:spPr>
        </p:pic>
      </p:grpSp>
      <p:cxnSp>
        <p:nvCxnSpPr>
          <p:cNvPr id="6" name="Straight Connector 5" hidden="1">
            <a:extLst>
              <a:ext uri="{FF2B5EF4-FFF2-40B4-BE49-F238E27FC236}">
                <a16:creationId xmlns:a16="http://schemas.microsoft.com/office/drawing/2014/main" id="{3B28DC33-08C2-FB42-99B4-0451F625E47F}"/>
              </a:ext>
            </a:extLst>
          </p:cNvPr>
          <p:cNvCxnSpPr>
            <a:cxnSpLocks/>
          </p:cNvCxnSpPr>
          <p:nvPr userDrawn="1">
            <p:custDataLst>
              <p:tags r:id="rId1"/>
            </p:custDataLst>
          </p:nvPr>
        </p:nvCxnSpPr>
        <p:spPr>
          <a:xfrm>
            <a:off x="336698" y="772980"/>
            <a:ext cx="8467456" cy="0"/>
          </a:xfrm>
          <a:prstGeom prst="line">
            <a:avLst/>
          </a:prstGeom>
          <a:ln w="9525"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3" name="Text Placeholder 2" hidden="1">
            <a:extLst>
              <a:ext uri="{FF2B5EF4-FFF2-40B4-BE49-F238E27FC236}">
                <a16:creationId xmlns:a16="http://schemas.microsoft.com/office/drawing/2014/main" id="{37165701-B47F-8B46-9502-B88ADE0AAD8B}"/>
              </a:ext>
            </a:extLst>
          </p:cNvPr>
          <p:cNvSpPr>
            <a:spLocks noGrp="1"/>
          </p:cNvSpPr>
          <p:nvPr>
            <p:ph type="body" sz="quarter" idx="16" hasCustomPrompt="1"/>
            <p:custDataLst>
              <p:tags r:id="rId2"/>
            </p:custDataLst>
          </p:nvPr>
        </p:nvSpPr>
        <p:spPr>
          <a:xfrm>
            <a:off x="341999" y="872486"/>
            <a:ext cx="6330591" cy="427677"/>
          </a:xfrm>
          <a:prstGeom prst="rect">
            <a:avLst/>
          </a:prstGeom>
        </p:spPr>
        <p:txBody>
          <a:bodyPr lIns="0" tIns="0" rIns="0" bIns="0">
            <a:noAutofit/>
          </a:bodyPr>
          <a:lstStyle>
            <a:lvl1pPr marL="0" indent="0">
              <a:spcBef>
                <a:spcPts val="600"/>
              </a:spcBef>
              <a:buNone/>
              <a:defRPr sz="1000">
                <a:solidFill>
                  <a:schemeClr val="bg1"/>
                </a:solidFill>
              </a:defRPr>
            </a:lvl1pPr>
            <a:lvl2pPr marL="0" indent="0">
              <a:spcBef>
                <a:spcPts val="600"/>
              </a:spcBef>
              <a:buNone/>
              <a:defRPr sz="1000">
                <a:solidFill>
                  <a:schemeClr val="bg1"/>
                </a:solidFill>
              </a:defRPr>
            </a:lvl2pPr>
            <a:lvl3pPr marL="0" indent="0">
              <a:spcBef>
                <a:spcPts val="600"/>
              </a:spcBef>
              <a:buNone/>
              <a:defRPr sz="1000">
                <a:solidFill>
                  <a:schemeClr val="bg1"/>
                </a:solidFill>
              </a:defRPr>
            </a:lvl3pPr>
            <a:lvl4pPr marL="0" indent="0">
              <a:spcBef>
                <a:spcPts val="600"/>
              </a:spcBef>
              <a:buNone/>
              <a:defRPr sz="1000">
                <a:solidFill>
                  <a:schemeClr val="bg1"/>
                </a:solidFill>
              </a:defRPr>
            </a:lvl4pPr>
            <a:lvl5pPr marL="0" indent="0">
              <a:spcBef>
                <a:spcPts val="600"/>
              </a:spcBef>
              <a:buNone/>
              <a:defRPr sz="1000">
                <a:solidFill>
                  <a:schemeClr val="bg1"/>
                </a:solidFill>
              </a:defRPr>
            </a:lvl5pPr>
            <a:lvl6pPr marL="0" indent="0">
              <a:spcBef>
                <a:spcPts val="600"/>
              </a:spcBef>
              <a:buNone/>
              <a:defRPr sz="1000">
                <a:solidFill>
                  <a:schemeClr val="bg1"/>
                </a:solidFill>
              </a:defRPr>
            </a:lvl6pPr>
            <a:lvl7pPr marL="0" indent="0">
              <a:spcBef>
                <a:spcPts val="600"/>
              </a:spcBef>
              <a:buNone/>
              <a:defRPr sz="1000">
                <a:solidFill>
                  <a:schemeClr val="bg1"/>
                </a:solidFill>
              </a:defRPr>
            </a:lvl7pPr>
            <a:lvl8pPr marL="0" indent="0">
              <a:spcBef>
                <a:spcPts val="600"/>
              </a:spcBef>
              <a:buNone/>
              <a:defRPr sz="1000">
                <a:solidFill>
                  <a:schemeClr val="bg1"/>
                </a:solidFill>
              </a:defRPr>
            </a:lvl8pPr>
            <a:lvl9pPr marL="0" indent="0">
              <a:spcBef>
                <a:spcPts val="600"/>
              </a:spcBef>
              <a:buNone/>
              <a:defRPr sz="1000">
                <a:solidFill>
                  <a:schemeClr val="bg1"/>
                </a:solidFill>
              </a:defRPr>
            </a:lvl9pPr>
          </a:lstStyle>
          <a:p>
            <a:pPr lvl="0"/>
            <a:r>
              <a:rPr lang="en-CA" dirty="0" smtClean="0">
                <a:solidFill>
                  <a:schemeClr val="bg1"/>
                </a:solidFill>
              </a:rPr>
              <a:t>Chapter or section number (optional)</a:t>
            </a:r>
            <a:endParaRPr lang="en-CA" dirty="0">
              <a:solidFill>
                <a:schemeClr val="bg1"/>
              </a:solidFill>
            </a:endParaRPr>
          </a:p>
        </p:txBody>
      </p:sp>
      <p:sp>
        <p:nvSpPr>
          <p:cNvPr id="5" name="Title 4" hidden="1">
            <a:extLst>
              <a:ext uri="{FF2B5EF4-FFF2-40B4-BE49-F238E27FC236}">
                <a16:creationId xmlns:a16="http://schemas.microsoft.com/office/drawing/2014/main" id="{D513344C-413B-46D0-BB8A-46D78FB03937}"/>
              </a:ext>
            </a:extLst>
          </p:cNvPr>
          <p:cNvSpPr>
            <a:spLocks noGrp="1"/>
          </p:cNvSpPr>
          <p:nvPr>
            <p:ph type="title"/>
            <p:custDataLst>
              <p:tags r:id="rId3"/>
            </p:custDataLst>
          </p:nvPr>
        </p:nvSpPr>
        <p:spPr>
          <a:xfrm>
            <a:off x="341999" y="1392369"/>
            <a:ext cx="6328675" cy="3087555"/>
          </a:xfrm>
        </p:spPr>
        <p:txBody>
          <a:bodyPr anchor="t"/>
          <a:lstStyle>
            <a:lvl1pPr>
              <a:defRPr sz="2800">
                <a:solidFill>
                  <a:schemeClr val="bg1"/>
                </a:solidFill>
              </a:defRPr>
            </a:lvl1pPr>
          </a:lstStyle>
          <a:p>
            <a:r>
              <a:rPr lang="en-CA" dirty="0" smtClean="0"/>
              <a:t>Click to edit Master title style</a:t>
            </a:r>
            <a:endParaRPr lang="en-CA" dirty="0"/>
          </a:p>
        </p:txBody>
      </p:sp>
      <p:grpSp>
        <p:nvGrpSpPr>
          <p:cNvPr id="12" name="Group 11" hidden="1">
            <a:extLst>
              <a:ext uri="{FF2B5EF4-FFF2-40B4-BE49-F238E27FC236}">
                <a16:creationId xmlns:a16="http://schemas.microsoft.com/office/drawing/2014/main" id="{4642BEC9-940E-460B-A23F-FFA1BF99749B}"/>
              </a:ext>
            </a:extLst>
          </p:cNvPr>
          <p:cNvGrpSpPr/>
          <p:nvPr userDrawn="1">
            <p:custDataLst>
              <p:tags r:id="rId4"/>
            </p:custDataLst>
          </p:nvPr>
        </p:nvGrpSpPr>
        <p:grpSpPr>
          <a:xfrm>
            <a:off x="8450705" y="4586493"/>
            <a:ext cx="351983" cy="256429"/>
            <a:chOff x="8450705" y="4587368"/>
            <a:chExt cx="351983" cy="256429"/>
          </a:xfrm>
        </p:grpSpPr>
        <p:sp>
          <p:nvSpPr>
            <p:cNvPr id="13" name="Freeform 6">
              <a:extLst>
                <a:ext uri="{FF2B5EF4-FFF2-40B4-BE49-F238E27FC236}">
                  <a16:creationId xmlns:a16="http://schemas.microsoft.com/office/drawing/2014/main" id="{22480AD6-6C4B-45B1-9DAF-4543B3BA83B3}"/>
                </a:ext>
              </a:extLst>
            </p:cNvPr>
            <p:cNvSpPr>
              <a:spLocks/>
            </p:cNvSpPr>
            <p:nvPr/>
          </p:nvSpPr>
          <p:spPr bwMode="auto">
            <a:xfrm>
              <a:off x="8450705" y="4587368"/>
              <a:ext cx="152663" cy="106752"/>
            </a:xfrm>
            <a:custGeom>
              <a:avLst/>
              <a:gdLst>
                <a:gd name="T0" fmla="*/ 0 w 409"/>
                <a:gd name="T1" fmla="*/ 286 h 286"/>
                <a:gd name="T2" fmla="*/ 206 w 409"/>
                <a:gd name="T3" fmla="*/ 130 h 286"/>
                <a:gd name="T4" fmla="*/ 409 w 409"/>
                <a:gd name="T5" fmla="*/ 286 h 286"/>
                <a:gd name="T6" fmla="*/ 206 w 409"/>
                <a:gd name="T7" fmla="*/ 0 h 286"/>
                <a:gd name="T8" fmla="*/ 0 w 409"/>
                <a:gd name="T9" fmla="*/ 286 h 286"/>
              </a:gdLst>
              <a:ahLst/>
              <a:cxnLst>
                <a:cxn ang="0">
                  <a:pos x="T0" y="T1"/>
                </a:cxn>
                <a:cxn ang="0">
                  <a:pos x="T2" y="T3"/>
                </a:cxn>
                <a:cxn ang="0">
                  <a:pos x="T4" y="T5"/>
                </a:cxn>
                <a:cxn ang="0">
                  <a:pos x="T6" y="T7"/>
                </a:cxn>
                <a:cxn ang="0">
                  <a:pos x="T8" y="T9"/>
                </a:cxn>
              </a:cxnLst>
              <a:rect l="0" t="0" r="r" b="b"/>
              <a:pathLst>
                <a:path w="409" h="286">
                  <a:moveTo>
                    <a:pt x="0" y="286"/>
                  </a:moveTo>
                  <a:lnTo>
                    <a:pt x="206" y="130"/>
                  </a:lnTo>
                  <a:lnTo>
                    <a:pt x="409" y="286"/>
                  </a:lnTo>
                  <a:lnTo>
                    <a:pt x="206" y="0"/>
                  </a:lnTo>
                  <a:lnTo>
                    <a:pt x="0" y="28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4" name="Freeform 16">
              <a:extLst>
                <a:ext uri="{FF2B5EF4-FFF2-40B4-BE49-F238E27FC236}">
                  <a16:creationId xmlns:a16="http://schemas.microsoft.com/office/drawing/2014/main" id="{6F1BD30F-6795-4DC9-9F11-6C2BB93E5EFE}"/>
                </a:ext>
              </a:extLst>
            </p:cNvPr>
            <p:cNvSpPr>
              <a:spLocks/>
            </p:cNvSpPr>
            <p:nvPr/>
          </p:nvSpPr>
          <p:spPr bwMode="auto">
            <a:xfrm>
              <a:off x="8471981" y="4707931"/>
              <a:ext cx="110111" cy="135866"/>
            </a:xfrm>
            <a:custGeom>
              <a:avLst/>
              <a:gdLst>
                <a:gd name="T0" fmla="*/ 0 w 125"/>
                <a:gd name="T1" fmla="*/ 0 h 154"/>
                <a:gd name="T2" fmla="*/ 0 w 125"/>
                <a:gd name="T3" fmla="*/ 151 h 154"/>
                <a:gd name="T4" fmla="*/ 24 w 125"/>
                <a:gd name="T5" fmla="*/ 151 h 154"/>
                <a:gd name="T6" fmla="*/ 23 w 125"/>
                <a:gd name="T7" fmla="*/ 39 h 154"/>
                <a:gd name="T8" fmla="*/ 125 w 125"/>
                <a:gd name="T9" fmla="*/ 154 h 154"/>
                <a:gd name="T10" fmla="*/ 125 w 125"/>
                <a:gd name="T11" fmla="*/ 0 h 154"/>
                <a:gd name="T12" fmla="*/ 100 w 125"/>
                <a:gd name="T13" fmla="*/ 0 h 154"/>
                <a:gd name="T14" fmla="*/ 102 w 125"/>
                <a:gd name="T15" fmla="*/ 89 h 154"/>
                <a:gd name="T16" fmla="*/ 24 w 125"/>
                <a:gd name="T17" fmla="*/ 0 h 154"/>
                <a:gd name="T18" fmla="*/ 0 w 125"/>
                <a:gd name="T19"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54">
                  <a:moveTo>
                    <a:pt x="0" y="0"/>
                  </a:moveTo>
                  <a:cubicBezTo>
                    <a:pt x="0" y="151"/>
                    <a:pt x="0" y="151"/>
                    <a:pt x="0" y="151"/>
                  </a:cubicBezTo>
                  <a:cubicBezTo>
                    <a:pt x="24" y="151"/>
                    <a:pt x="24" y="151"/>
                    <a:pt x="24" y="151"/>
                  </a:cubicBezTo>
                  <a:cubicBezTo>
                    <a:pt x="23" y="39"/>
                    <a:pt x="23" y="39"/>
                    <a:pt x="23" y="39"/>
                  </a:cubicBezTo>
                  <a:cubicBezTo>
                    <a:pt x="125" y="154"/>
                    <a:pt x="125" y="154"/>
                    <a:pt x="125" y="154"/>
                  </a:cubicBezTo>
                  <a:cubicBezTo>
                    <a:pt x="125" y="0"/>
                    <a:pt x="125" y="0"/>
                    <a:pt x="125" y="0"/>
                  </a:cubicBezTo>
                  <a:cubicBezTo>
                    <a:pt x="100" y="0"/>
                    <a:pt x="100" y="0"/>
                    <a:pt x="100" y="0"/>
                  </a:cubicBezTo>
                  <a:cubicBezTo>
                    <a:pt x="100" y="0"/>
                    <a:pt x="102" y="78"/>
                    <a:pt x="102" y="89"/>
                  </a:cubicBezTo>
                  <a:cubicBezTo>
                    <a:pt x="95" y="80"/>
                    <a:pt x="24" y="0"/>
                    <a:pt x="24" y="0"/>
                  </a:cubicBez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5" name="Freeform 9">
              <a:extLst>
                <a:ext uri="{FF2B5EF4-FFF2-40B4-BE49-F238E27FC236}">
                  <a16:creationId xmlns:a16="http://schemas.microsoft.com/office/drawing/2014/main" id="{0DF17D40-378D-47E5-B1A3-7DED00C3CC7C}"/>
                </a:ext>
              </a:extLst>
            </p:cNvPr>
            <p:cNvSpPr>
              <a:spLocks/>
            </p:cNvSpPr>
            <p:nvPr/>
          </p:nvSpPr>
          <p:spPr bwMode="auto">
            <a:xfrm>
              <a:off x="8708254" y="4707931"/>
              <a:ext cx="94434" cy="133253"/>
            </a:xfrm>
            <a:custGeom>
              <a:avLst/>
              <a:gdLst>
                <a:gd name="T0" fmla="*/ 45 w 107"/>
                <a:gd name="T1" fmla="*/ 67 h 151"/>
                <a:gd name="T2" fmla="*/ 24 w 107"/>
                <a:gd name="T3" fmla="*/ 67 h 151"/>
                <a:gd name="T4" fmla="*/ 24 w 107"/>
                <a:gd name="T5" fmla="*/ 38 h 151"/>
                <a:gd name="T6" fmla="*/ 24 w 107"/>
                <a:gd name="T7" fmla="*/ 21 h 151"/>
                <a:gd name="T8" fmla="*/ 36 w 107"/>
                <a:gd name="T9" fmla="*/ 21 h 151"/>
                <a:gd name="T10" fmla="*/ 56 w 107"/>
                <a:gd name="T11" fmla="*/ 21 h 151"/>
                <a:gd name="T12" fmla="*/ 83 w 107"/>
                <a:gd name="T13" fmla="*/ 21 h 151"/>
                <a:gd name="T14" fmla="*/ 83 w 107"/>
                <a:gd name="T15" fmla="*/ 21 h 151"/>
                <a:gd name="T16" fmla="*/ 96 w 107"/>
                <a:gd name="T17" fmla="*/ 21 h 151"/>
                <a:gd name="T18" fmla="*/ 107 w 107"/>
                <a:gd name="T19" fmla="*/ 0 h 151"/>
                <a:gd name="T20" fmla="*/ 80 w 107"/>
                <a:gd name="T21" fmla="*/ 0 h 151"/>
                <a:gd name="T22" fmla="*/ 80 w 107"/>
                <a:gd name="T23" fmla="*/ 0 h 151"/>
                <a:gd name="T24" fmla="*/ 48 w 107"/>
                <a:gd name="T25" fmla="*/ 0 h 151"/>
                <a:gd name="T26" fmla="*/ 3 w 107"/>
                <a:gd name="T27" fmla="*/ 0 h 151"/>
                <a:gd name="T28" fmla="*/ 0 w 107"/>
                <a:gd name="T29" fmla="*/ 0 h 151"/>
                <a:gd name="T30" fmla="*/ 0 w 107"/>
                <a:gd name="T31" fmla="*/ 30 h 151"/>
                <a:gd name="T32" fmla="*/ 1 w 107"/>
                <a:gd name="T33" fmla="*/ 74 h 151"/>
                <a:gd name="T34" fmla="*/ 0 w 107"/>
                <a:gd name="T35" fmla="*/ 106 h 151"/>
                <a:gd name="T36" fmla="*/ 0 w 107"/>
                <a:gd name="T37" fmla="*/ 151 h 151"/>
                <a:gd name="T38" fmla="*/ 24 w 107"/>
                <a:gd name="T39" fmla="*/ 151 h 151"/>
                <a:gd name="T40" fmla="*/ 24 w 107"/>
                <a:gd name="T41" fmla="*/ 108 h 151"/>
                <a:gd name="T42" fmla="*/ 24 w 107"/>
                <a:gd name="T43" fmla="*/ 88 h 151"/>
                <a:gd name="T44" fmla="*/ 44 w 107"/>
                <a:gd name="T45" fmla="*/ 88 h 151"/>
                <a:gd name="T46" fmla="*/ 78 w 107"/>
                <a:gd name="T47" fmla="*/ 89 h 151"/>
                <a:gd name="T48" fmla="*/ 97 w 107"/>
                <a:gd name="T49" fmla="*/ 89 h 151"/>
                <a:gd name="T50" fmla="*/ 97 w 107"/>
                <a:gd name="T51" fmla="*/ 67 h 151"/>
                <a:gd name="T52" fmla="*/ 76 w 107"/>
                <a:gd name="T53" fmla="*/ 67 h 151"/>
                <a:gd name="T54" fmla="*/ 45 w 107"/>
                <a:gd name="T55" fmla="*/ 67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07" h="151">
                  <a:moveTo>
                    <a:pt x="45" y="67"/>
                  </a:moveTo>
                  <a:cubicBezTo>
                    <a:pt x="24" y="67"/>
                    <a:pt x="24" y="67"/>
                    <a:pt x="24" y="67"/>
                  </a:cubicBezTo>
                  <a:cubicBezTo>
                    <a:pt x="24" y="60"/>
                    <a:pt x="24" y="38"/>
                    <a:pt x="24" y="38"/>
                  </a:cubicBezTo>
                  <a:cubicBezTo>
                    <a:pt x="24" y="38"/>
                    <a:pt x="24" y="24"/>
                    <a:pt x="24" y="21"/>
                  </a:cubicBezTo>
                  <a:cubicBezTo>
                    <a:pt x="28" y="21"/>
                    <a:pt x="36" y="21"/>
                    <a:pt x="36" y="21"/>
                  </a:cubicBezTo>
                  <a:cubicBezTo>
                    <a:pt x="56" y="21"/>
                    <a:pt x="56" y="21"/>
                    <a:pt x="56" y="21"/>
                  </a:cubicBezTo>
                  <a:cubicBezTo>
                    <a:pt x="83" y="21"/>
                    <a:pt x="83" y="21"/>
                    <a:pt x="83" y="21"/>
                  </a:cubicBezTo>
                  <a:cubicBezTo>
                    <a:pt x="83" y="21"/>
                    <a:pt x="83" y="21"/>
                    <a:pt x="83" y="21"/>
                  </a:cubicBezTo>
                  <a:cubicBezTo>
                    <a:pt x="96" y="21"/>
                    <a:pt x="96" y="21"/>
                    <a:pt x="96" y="21"/>
                  </a:cubicBezTo>
                  <a:cubicBezTo>
                    <a:pt x="107" y="0"/>
                    <a:pt x="107" y="0"/>
                    <a:pt x="107" y="0"/>
                  </a:cubicBezTo>
                  <a:cubicBezTo>
                    <a:pt x="80" y="0"/>
                    <a:pt x="80" y="0"/>
                    <a:pt x="80" y="0"/>
                  </a:cubicBezTo>
                  <a:cubicBezTo>
                    <a:pt x="80" y="0"/>
                    <a:pt x="80" y="0"/>
                    <a:pt x="80" y="0"/>
                  </a:cubicBezTo>
                  <a:cubicBezTo>
                    <a:pt x="48" y="0"/>
                    <a:pt x="48" y="0"/>
                    <a:pt x="48" y="0"/>
                  </a:cubicBezTo>
                  <a:cubicBezTo>
                    <a:pt x="48" y="0"/>
                    <a:pt x="3" y="0"/>
                    <a:pt x="3" y="0"/>
                  </a:cubicBezTo>
                  <a:cubicBezTo>
                    <a:pt x="0" y="0"/>
                    <a:pt x="0" y="0"/>
                    <a:pt x="0" y="0"/>
                  </a:cubicBezTo>
                  <a:cubicBezTo>
                    <a:pt x="0" y="30"/>
                    <a:pt x="0" y="30"/>
                    <a:pt x="0" y="30"/>
                  </a:cubicBezTo>
                  <a:cubicBezTo>
                    <a:pt x="1" y="74"/>
                    <a:pt x="1" y="74"/>
                    <a:pt x="1" y="74"/>
                  </a:cubicBezTo>
                  <a:cubicBezTo>
                    <a:pt x="0" y="106"/>
                    <a:pt x="0" y="106"/>
                    <a:pt x="0" y="106"/>
                  </a:cubicBezTo>
                  <a:cubicBezTo>
                    <a:pt x="0" y="151"/>
                    <a:pt x="0" y="151"/>
                    <a:pt x="0" y="151"/>
                  </a:cubicBezTo>
                  <a:cubicBezTo>
                    <a:pt x="24" y="151"/>
                    <a:pt x="24" y="151"/>
                    <a:pt x="24" y="151"/>
                  </a:cubicBezTo>
                  <a:cubicBezTo>
                    <a:pt x="24" y="108"/>
                    <a:pt x="24" y="108"/>
                    <a:pt x="24" y="108"/>
                  </a:cubicBezTo>
                  <a:cubicBezTo>
                    <a:pt x="24" y="108"/>
                    <a:pt x="24" y="92"/>
                    <a:pt x="24" y="88"/>
                  </a:cubicBezTo>
                  <a:cubicBezTo>
                    <a:pt x="44" y="88"/>
                    <a:pt x="44" y="88"/>
                    <a:pt x="44" y="88"/>
                  </a:cubicBezTo>
                  <a:cubicBezTo>
                    <a:pt x="44" y="88"/>
                    <a:pt x="78" y="89"/>
                    <a:pt x="78" y="89"/>
                  </a:cubicBezTo>
                  <a:cubicBezTo>
                    <a:pt x="97" y="89"/>
                    <a:pt x="97" y="89"/>
                    <a:pt x="97" y="89"/>
                  </a:cubicBezTo>
                  <a:cubicBezTo>
                    <a:pt x="97" y="67"/>
                    <a:pt x="97" y="67"/>
                    <a:pt x="97" y="67"/>
                  </a:cubicBezTo>
                  <a:cubicBezTo>
                    <a:pt x="76" y="67"/>
                    <a:pt x="76" y="67"/>
                    <a:pt x="76" y="67"/>
                  </a:cubicBezTo>
                  <a:lnTo>
                    <a:pt x="45" y="6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6" name="Freeform 18">
              <a:extLst>
                <a:ext uri="{FF2B5EF4-FFF2-40B4-BE49-F238E27FC236}">
                  <a16:creationId xmlns:a16="http://schemas.microsoft.com/office/drawing/2014/main" id="{22A43900-651E-4AC7-AC73-4A860AF76F4E}"/>
                </a:ext>
              </a:extLst>
            </p:cNvPr>
            <p:cNvSpPr>
              <a:spLocks/>
            </p:cNvSpPr>
            <p:nvPr/>
          </p:nvSpPr>
          <p:spPr bwMode="auto">
            <a:xfrm>
              <a:off x="8597396" y="4707931"/>
              <a:ext cx="102273" cy="135866"/>
            </a:xfrm>
            <a:custGeom>
              <a:avLst/>
              <a:gdLst>
                <a:gd name="T0" fmla="*/ 39 w 116"/>
                <a:gd name="T1" fmla="*/ 82 h 154"/>
                <a:gd name="T2" fmla="*/ 97 w 116"/>
                <a:gd name="T3" fmla="*/ 154 h 154"/>
                <a:gd name="T4" fmla="*/ 116 w 116"/>
                <a:gd name="T5" fmla="*/ 138 h 154"/>
                <a:gd name="T6" fmla="*/ 71 w 116"/>
                <a:gd name="T7" fmla="*/ 84 h 154"/>
                <a:gd name="T8" fmla="*/ 87 w 116"/>
                <a:gd name="T9" fmla="*/ 71 h 154"/>
                <a:gd name="T10" fmla="*/ 97 w 116"/>
                <a:gd name="T11" fmla="*/ 43 h 154"/>
                <a:gd name="T12" fmla="*/ 90 w 116"/>
                <a:gd name="T13" fmla="*/ 20 h 154"/>
                <a:gd name="T14" fmla="*/ 71 w 116"/>
                <a:gd name="T15" fmla="*/ 6 h 154"/>
                <a:gd name="T16" fmla="*/ 53 w 116"/>
                <a:gd name="T17" fmla="*/ 1 h 154"/>
                <a:gd name="T18" fmla="*/ 34 w 116"/>
                <a:gd name="T19" fmla="*/ 0 h 154"/>
                <a:gd name="T20" fmla="*/ 14 w 116"/>
                <a:gd name="T21" fmla="*/ 0 h 154"/>
                <a:gd name="T22" fmla="*/ 0 w 116"/>
                <a:gd name="T23" fmla="*/ 0 h 154"/>
                <a:gd name="T24" fmla="*/ 0 w 116"/>
                <a:gd name="T25" fmla="*/ 3 h 154"/>
                <a:gd name="T26" fmla="*/ 0 w 116"/>
                <a:gd name="T27" fmla="*/ 56 h 154"/>
                <a:gd name="T28" fmla="*/ 0 w 116"/>
                <a:gd name="T29" fmla="*/ 76 h 154"/>
                <a:gd name="T30" fmla="*/ 0 w 116"/>
                <a:gd name="T31" fmla="*/ 123 h 154"/>
                <a:gd name="T32" fmla="*/ 0 w 116"/>
                <a:gd name="T33" fmla="*/ 151 h 154"/>
                <a:gd name="T34" fmla="*/ 24 w 116"/>
                <a:gd name="T35" fmla="*/ 151 h 154"/>
                <a:gd name="T36" fmla="*/ 24 w 116"/>
                <a:gd name="T37" fmla="*/ 116 h 154"/>
                <a:gd name="T38" fmla="*/ 24 w 116"/>
                <a:gd name="T39" fmla="*/ 76 h 154"/>
                <a:gd name="T40" fmla="*/ 24 w 116"/>
                <a:gd name="T41" fmla="*/ 54 h 154"/>
                <a:gd name="T42" fmla="*/ 24 w 116"/>
                <a:gd name="T43" fmla="*/ 21 h 154"/>
                <a:gd name="T44" fmla="*/ 29 w 116"/>
                <a:gd name="T45" fmla="*/ 21 h 154"/>
                <a:gd name="T46" fmla="*/ 44 w 116"/>
                <a:gd name="T47" fmla="*/ 21 h 154"/>
                <a:gd name="T48" fmla="*/ 57 w 116"/>
                <a:gd name="T49" fmla="*/ 24 h 154"/>
                <a:gd name="T50" fmla="*/ 68 w 116"/>
                <a:gd name="T51" fmla="*/ 32 h 154"/>
                <a:gd name="T52" fmla="*/ 71 w 116"/>
                <a:gd name="T53" fmla="*/ 46 h 154"/>
                <a:gd name="T54" fmla="*/ 69 w 116"/>
                <a:gd name="T55" fmla="*/ 59 h 154"/>
                <a:gd name="T56" fmla="*/ 62 w 116"/>
                <a:gd name="T57" fmla="*/ 68 h 154"/>
                <a:gd name="T58" fmla="*/ 51 w 116"/>
                <a:gd name="T59" fmla="*/ 76 h 154"/>
                <a:gd name="T60" fmla="*/ 39 w 116"/>
                <a:gd name="T61" fmla="*/ 8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6" h="154">
                  <a:moveTo>
                    <a:pt x="39" y="82"/>
                  </a:moveTo>
                  <a:cubicBezTo>
                    <a:pt x="97" y="154"/>
                    <a:pt x="97" y="154"/>
                    <a:pt x="97" y="154"/>
                  </a:cubicBezTo>
                  <a:cubicBezTo>
                    <a:pt x="116" y="138"/>
                    <a:pt x="116" y="138"/>
                    <a:pt x="116" y="138"/>
                  </a:cubicBezTo>
                  <a:cubicBezTo>
                    <a:pt x="71" y="84"/>
                    <a:pt x="71" y="84"/>
                    <a:pt x="71" y="84"/>
                  </a:cubicBezTo>
                  <a:cubicBezTo>
                    <a:pt x="71" y="84"/>
                    <a:pt x="81" y="76"/>
                    <a:pt x="87" y="71"/>
                  </a:cubicBezTo>
                  <a:cubicBezTo>
                    <a:pt x="93" y="63"/>
                    <a:pt x="97" y="54"/>
                    <a:pt x="97" y="43"/>
                  </a:cubicBezTo>
                  <a:cubicBezTo>
                    <a:pt x="97" y="34"/>
                    <a:pt x="95" y="27"/>
                    <a:pt x="90" y="20"/>
                  </a:cubicBezTo>
                  <a:cubicBezTo>
                    <a:pt x="85" y="14"/>
                    <a:pt x="79" y="9"/>
                    <a:pt x="71" y="6"/>
                  </a:cubicBezTo>
                  <a:cubicBezTo>
                    <a:pt x="65" y="3"/>
                    <a:pt x="59" y="1"/>
                    <a:pt x="53" y="1"/>
                  </a:cubicBezTo>
                  <a:cubicBezTo>
                    <a:pt x="47" y="0"/>
                    <a:pt x="41" y="0"/>
                    <a:pt x="34" y="0"/>
                  </a:cubicBezTo>
                  <a:cubicBezTo>
                    <a:pt x="34" y="0"/>
                    <a:pt x="14" y="0"/>
                    <a:pt x="14" y="0"/>
                  </a:cubicBezTo>
                  <a:cubicBezTo>
                    <a:pt x="14" y="0"/>
                    <a:pt x="0" y="0"/>
                    <a:pt x="0" y="0"/>
                  </a:cubicBezTo>
                  <a:cubicBezTo>
                    <a:pt x="0" y="3"/>
                    <a:pt x="0" y="3"/>
                    <a:pt x="0" y="3"/>
                  </a:cubicBezTo>
                  <a:cubicBezTo>
                    <a:pt x="0" y="3"/>
                    <a:pt x="0" y="56"/>
                    <a:pt x="0" y="56"/>
                  </a:cubicBezTo>
                  <a:cubicBezTo>
                    <a:pt x="0" y="76"/>
                    <a:pt x="0" y="76"/>
                    <a:pt x="0" y="76"/>
                  </a:cubicBezTo>
                  <a:cubicBezTo>
                    <a:pt x="0" y="123"/>
                    <a:pt x="0" y="123"/>
                    <a:pt x="0" y="123"/>
                  </a:cubicBezTo>
                  <a:cubicBezTo>
                    <a:pt x="0" y="151"/>
                    <a:pt x="0" y="151"/>
                    <a:pt x="0" y="151"/>
                  </a:cubicBezTo>
                  <a:cubicBezTo>
                    <a:pt x="24" y="151"/>
                    <a:pt x="24" y="151"/>
                    <a:pt x="24" y="151"/>
                  </a:cubicBezTo>
                  <a:cubicBezTo>
                    <a:pt x="24" y="116"/>
                    <a:pt x="24" y="116"/>
                    <a:pt x="24" y="116"/>
                  </a:cubicBezTo>
                  <a:cubicBezTo>
                    <a:pt x="24" y="76"/>
                    <a:pt x="24" y="76"/>
                    <a:pt x="24" y="76"/>
                  </a:cubicBezTo>
                  <a:cubicBezTo>
                    <a:pt x="24" y="54"/>
                    <a:pt x="24" y="54"/>
                    <a:pt x="24" y="54"/>
                  </a:cubicBezTo>
                  <a:cubicBezTo>
                    <a:pt x="24" y="21"/>
                    <a:pt x="24" y="21"/>
                    <a:pt x="24" y="21"/>
                  </a:cubicBezTo>
                  <a:cubicBezTo>
                    <a:pt x="29" y="21"/>
                    <a:pt x="29" y="21"/>
                    <a:pt x="29" y="21"/>
                  </a:cubicBezTo>
                  <a:cubicBezTo>
                    <a:pt x="39" y="21"/>
                    <a:pt x="44" y="21"/>
                    <a:pt x="44" y="21"/>
                  </a:cubicBezTo>
                  <a:cubicBezTo>
                    <a:pt x="49" y="22"/>
                    <a:pt x="53" y="23"/>
                    <a:pt x="57" y="24"/>
                  </a:cubicBezTo>
                  <a:cubicBezTo>
                    <a:pt x="61" y="26"/>
                    <a:pt x="65" y="29"/>
                    <a:pt x="68" y="32"/>
                  </a:cubicBezTo>
                  <a:cubicBezTo>
                    <a:pt x="70" y="36"/>
                    <a:pt x="71" y="40"/>
                    <a:pt x="71" y="46"/>
                  </a:cubicBezTo>
                  <a:cubicBezTo>
                    <a:pt x="71" y="51"/>
                    <a:pt x="70" y="56"/>
                    <a:pt x="69" y="59"/>
                  </a:cubicBezTo>
                  <a:cubicBezTo>
                    <a:pt x="67" y="63"/>
                    <a:pt x="65" y="66"/>
                    <a:pt x="62" y="68"/>
                  </a:cubicBezTo>
                  <a:cubicBezTo>
                    <a:pt x="59" y="71"/>
                    <a:pt x="56" y="74"/>
                    <a:pt x="51" y="76"/>
                  </a:cubicBezTo>
                  <a:cubicBezTo>
                    <a:pt x="45" y="80"/>
                    <a:pt x="39" y="82"/>
                    <a:pt x="39" y="82"/>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grpSp>
        <p:nvGrpSpPr>
          <p:cNvPr id="17" name="Group 16">
            <a:extLst>
              <a:ext uri="{FF2B5EF4-FFF2-40B4-BE49-F238E27FC236}">
                <a16:creationId xmlns:a16="http://schemas.microsoft.com/office/drawing/2014/main" id="{4642BEC9-940E-460B-A23F-FFA1BF99749B}"/>
              </a:ext>
            </a:extLst>
          </p:cNvPr>
          <p:cNvGrpSpPr/>
          <p:nvPr userDrawn="1"/>
        </p:nvGrpSpPr>
        <p:grpSpPr>
          <a:xfrm>
            <a:off x="8445500" y="4584700"/>
            <a:ext cx="351983" cy="256429"/>
            <a:chOff x="8450705" y="4587368"/>
            <a:chExt cx="351983" cy="256429"/>
          </a:xfrm>
        </p:grpSpPr>
        <p:sp>
          <p:nvSpPr>
            <p:cNvPr id="19" name="Freeform 6">
              <a:extLst>
                <a:ext uri="{FF2B5EF4-FFF2-40B4-BE49-F238E27FC236}">
                  <a16:creationId xmlns:a16="http://schemas.microsoft.com/office/drawing/2014/main" id="{22480AD6-6C4B-45B1-9DAF-4543B3BA83B3}"/>
                </a:ext>
              </a:extLst>
            </p:cNvPr>
            <p:cNvSpPr>
              <a:spLocks/>
            </p:cNvSpPr>
            <p:nvPr/>
          </p:nvSpPr>
          <p:spPr bwMode="auto">
            <a:xfrm>
              <a:off x="8450705" y="4587368"/>
              <a:ext cx="152663" cy="106752"/>
            </a:xfrm>
            <a:custGeom>
              <a:avLst/>
              <a:gdLst>
                <a:gd name="T0" fmla="*/ 0 w 409"/>
                <a:gd name="T1" fmla="*/ 286 h 286"/>
                <a:gd name="T2" fmla="*/ 206 w 409"/>
                <a:gd name="T3" fmla="*/ 130 h 286"/>
                <a:gd name="T4" fmla="*/ 409 w 409"/>
                <a:gd name="T5" fmla="*/ 286 h 286"/>
                <a:gd name="T6" fmla="*/ 206 w 409"/>
                <a:gd name="T7" fmla="*/ 0 h 286"/>
                <a:gd name="T8" fmla="*/ 0 w 409"/>
                <a:gd name="T9" fmla="*/ 286 h 286"/>
              </a:gdLst>
              <a:ahLst/>
              <a:cxnLst>
                <a:cxn ang="0">
                  <a:pos x="T0" y="T1"/>
                </a:cxn>
                <a:cxn ang="0">
                  <a:pos x="T2" y="T3"/>
                </a:cxn>
                <a:cxn ang="0">
                  <a:pos x="T4" y="T5"/>
                </a:cxn>
                <a:cxn ang="0">
                  <a:pos x="T6" y="T7"/>
                </a:cxn>
                <a:cxn ang="0">
                  <a:pos x="T8" y="T9"/>
                </a:cxn>
              </a:cxnLst>
              <a:rect l="0" t="0" r="r" b="b"/>
              <a:pathLst>
                <a:path w="409" h="286">
                  <a:moveTo>
                    <a:pt x="0" y="286"/>
                  </a:moveTo>
                  <a:lnTo>
                    <a:pt x="206" y="130"/>
                  </a:lnTo>
                  <a:lnTo>
                    <a:pt x="409" y="286"/>
                  </a:lnTo>
                  <a:lnTo>
                    <a:pt x="206" y="0"/>
                  </a:lnTo>
                  <a:lnTo>
                    <a:pt x="0" y="28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0" name="Freeform 16">
              <a:extLst>
                <a:ext uri="{FF2B5EF4-FFF2-40B4-BE49-F238E27FC236}">
                  <a16:creationId xmlns:a16="http://schemas.microsoft.com/office/drawing/2014/main" id="{6F1BD30F-6795-4DC9-9F11-6C2BB93E5EFE}"/>
                </a:ext>
              </a:extLst>
            </p:cNvPr>
            <p:cNvSpPr>
              <a:spLocks/>
            </p:cNvSpPr>
            <p:nvPr/>
          </p:nvSpPr>
          <p:spPr bwMode="auto">
            <a:xfrm>
              <a:off x="8471981" y="4707931"/>
              <a:ext cx="110111" cy="135866"/>
            </a:xfrm>
            <a:custGeom>
              <a:avLst/>
              <a:gdLst>
                <a:gd name="T0" fmla="*/ 0 w 125"/>
                <a:gd name="T1" fmla="*/ 0 h 154"/>
                <a:gd name="T2" fmla="*/ 0 w 125"/>
                <a:gd name="T3" fmla="*/ 151 h 154"/>
                <a:gd name="T4" fmla="*/ 24 w 125"/>
                <a:gd name="T5" fmla="*/ 151 h 154"/>
                <a:gd name="T6" fmla="*/ 23 w 125"/>
                <a:gd name="T7" fmla="*/ 39 h 154"/>
                <a:gd name="T8" fmla="*/ 125 w 125"/>
                <a:gd name="T9" fmla="*/ 154 h 154"/>
                <a:gd name="T10" fmla="*/ 125 w 125"/>
                <a:gd name="T11" fmla="*/ 0 h 154"/>
                <a:gd name="T12" fmla="*/ 100 w 125"/>
                <a:gd name="T13" fmla="*/ 0 h 154"/>
                <a:gd name="T14" fmla="*/ 102 w 125"/>
                <a:gd name="T15" fmla="*/ 89 h 154"/>
                <a:gd name="T16" fmla="*/ 24 w 125"/>
                <a:gd name="T17" fmla="*/ 0 h 154"/>
                <a:gd name="T18" fmla="*/ 0 w 125"/>
                <a:gd name="T19"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54">
                  <a:moveTo>
                    <a:pt x="0" y="0"/>
                  </a:moveTo>
                  <a:cubicBezTo>
                    <a:pt x="0" y="151"/>
                    <a:pt x="0" y="151"/>
                    <a:pt x="0" y="151"/>
                  </a:cubicBezTo>
                  <a:cubicBezTo>
                    <a:pt x="24" y="151"/>
                    <a:pt x="24" y="151"/>
                    <a:pt x="24" y="151"/>
                  </a:cubicBezTo>
                  <a:cubicBezTo>
                    <a:pt x="23" y="39"/>
                    <a:pt x="23" y="39"/>
                    <a:pt x="23" y="39"/>
                  </a:cubicBezTo>
                  <a:cubicBezTo>
                    <a:pt x="125" y="154"/>
                    <a:pt x="125" y="154"/>
                    <a:pt x="125" y="154"/>
                  </a:cubicBezTo>
                  <a:cubicBezTo>
                    <a:pt x="125" y="0"/>
                    <a:pt x="125" y="0"/>
                    <a:pt x="125" y="0"/>
                  </a:cubicBezTo>
                  <a:cubicBezTo>
                    <a:pt x="100" y="0"/>
                    <a:pt x="100" y="0"/>
                    <a:pt x="100" y="0"/>
                  </a:cubicBezTo>
                  <a:cubicBezTo>
                    <a:pt x="100" y="0"/>
                    <a:pt x="102" y="78"/>
                    <a:pt x="102" y="89"/>
                  </a:cubicBezTo>
                  <a:cubicBezTo>
                    <a:pt x="95" y="80"/>
                    <a:pt x="24" y="0"/>
                    <a:pt x="24" y="0"/>
                  </a:cubicBez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1" name="Freeform 9">
              <a:extLst>
                <a:ext uri="{FF2B5EF4-FFF2-40B4-BE49-F238E27FC236}">
                  <a16:creationId xmlns:a16="http://schemas.microsoft.com/office/drawing/2014/main" id="{0DF17D40-378D-47E5-B1A3-7DED00C3CC7C}"/>
                </a:ext>
              </a:extLst>
            </p:cNvPr>
            <p:cNvSpPr>
              <a:spLocks/>
            </p:cNvSpPr>
            <p:nvPr/>
          </p:nvSpPr>
          <p:spPr bwMode="auto">
            <a:xfrm>
              <a:off x="8708254" y="4707931"/>
              <a:ext cx="94434" cy="133253"/>
            </a:xfrm>
            <a:custGeom>
              <a:avLst/>
              <a:gdLst>
                <a:gd name="T0" fmla="*/ 45 w 107"/>
                <a:gd name="T1" fmla="*/ 67 h 151"/>
                <a:gd name="T2" fmla="*/ 24 w 107"/>
                <a:gd name="T3" fmla="*/ 67 h 151"/>
                <a:gd name="T4" fmla="*/ 24 w 107"/>
                <a:gd name="T5" fmla="*/ 38 h 151"/>
                <a:gd name="T6" fmla="*/ 24 w 107"/>
                <a:gd name="T7" fmla="*/ 21 h 151"/>
                <a:gd name="T8" fmla="*/ 36 w 107"/>
                <a:gd name="T9" fmla="*/ 21 h 151"/>
                <a:gd name="T10" fmla="*/ 56 w 107"/>
                <a:gd name="T11" fmla="*/ 21 h 151"/>
                <a:gd name="T12" fmla="*/ 83 w 107"/>
                <a:gd name="T13" fmla="*/ 21 h 151"/>
                <a:gd name="T14" fmla="*/ 83 w 107"/>
                <a:gd name="T15" fmla="*/ 21 h 151"/>
                <a:gd name="T16" fmla="*/ 96 w 107"/>
                <a:gd name="T17" fmla="*/ 21 h 151"/>
                <a:gd name="T18" fmla="*/ 107 w 107"/>
                <a:gd name="T19" fmla="*/ 0 h 151"/>
                <a:gd name="T20" fmla="*/ 80 w 107"/>
                <a:gd name="T21" fmla="*/ 0 h 151"/>
                <a:gd name="T22" fmla="*/ 80 w 107"/>
                <a:gd name="T23" fmla="*/ 0 h 151"/>
                <a:gd name="T24" fmla="*/ 48 w 107"/>
                <a:gd name="T25" fmla="*/ 0 h 151"/>
                <a:gd name="T26" fmla="*/ 3 w 107"/>
                <a:gd name="T27" fmla="*/ 0 h 151"/>
                <a:gd name="T28" fmla="*/ 0 w 107"/>
                <a:gd name="T29" fmla="*/ 0 h 151"/>
                <a:gd name="T30" fmla="*/ 0 w 107"/>
                <a:gd name="T31" fmla="*/ 30 h 151"/>
                <a:gd name="T32" fmla="*/ 1 w 107"/>
                <a:gd name="T33" fmla="*/ 74 h 151"/>
                <a:gd name="T34" fmla="*/ 0 w 107"/>
                <a:gd name="T35" fmla="*/ 106 h 151"/>
                <a:gd name="T36" fmla="*/ 0 w 107"/>
                <a:gd name="T37" fmla="*/ 151 h 151"/>
                <a:gd name="T38" fmla="*/ 24 w 107"/>
                <a:gd name="T39" fmla="*/ 151 h 151"/>
                <a:gd name="T40" fmla="*/ 24 w 107"/>
                <a:gd name="T41" fmla="*/ 108 h 151"/>
                <a:gd name="T42" fmla="*/ 24 w 107"/>
                <a:gd name="T43" fmla="*/ 88 h 151"/>
                <a:gd name="T44" fmla="*/ 44 w 107"/>
                <a:gd name="T45" fmla="*/ 88 h 151"/>
                <a:gd name="T46" fmla="*/ 78 w 107"/>
                <a:gd name="T47" fmla="*/ 89 h 151"/>
                <a:gd name="T48" fmla="*/ 97 w 107"/>
                <a:gd name="T49" fmla="*/ 89 h 151"/>
                <a:gd name="T50" fmla="*/ 97 w 107"/>
                <a:gd name="T51" fmla="*/ 67 h 151"/>
                <a:gd name="T52" fmla="*/ 76 w 107"/>
                <a:gd name="T53" fmla="*/ 67 h 151"/>
                <a:gd name="T54" fmla="*/ 45 w 107"/>
                <a:gd name="T55" fmla="*/ 67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07" h="151">
                  <a:moveTo>
                    <a:pt x="45" y="67"/>
                  </a:moveTo>
                  <a:cubicBezTo>
                    <a:pt x="24" y="67"/>
                    <a:pt x="24" y="67"/>
                    <a:pt x="24" y="67"/>
                  </a:cubicBezTo>
                  <a:cubicBezTo>
                    <a:pt x="24" y="60"/>
                    <a:pt x="24" y="38"/>
                    <a:pt x="24" y="38"/>
                  </a:cubicBezTo>
                  <a:cubicBezTo>
                    <a:pt x="24" y="38"/>
                    <a:pt x="24" y="24"/>
                    <a:pt x="24" y="21"/>
                  </a:cubicBezTo>
                  <a:cubicBezTo>
                    <a:pt x="28" y="21"/>
                    <a:pt x="36" y="21"/>
                    <a:pt x="36" y="21"/>
                  </a:cubicBezTo>
                  <a:cubicBezTo>
                    <a:pt x="56" y="21"/>
                    <a:pt x="56" y="21"/>
                    <a:pt x="56" y="21"/>
                  </a:cubicBezTo>
                  <a:cubicBezTo>
                    <a:pt x="83" y="21"/>
                    <a:pt x="83" y="21"/>
                    <a:pt x="83" y="21"/>
                  </a:cubicBezTo>
                  <a:cubicBezTo>
                    <a:pt x="83" y="21"/>
                    <a:pt x="83" y="21"/>
                    <a:pt x="83" y="21"/>
                  </a:cubicBezTo>
                  <a:cubicBezTo>
                    <a:pt x="96" y="21"/>
                    <a:pt x="96" y="21"/>
                    <a:pt x="96" y="21"/>
                  </a:cubicBezTo>
                  <a:cubicBezTo>
                    <a:pt x="107" y="0"/>
                    <a:pt x="107" y="0"/>
                    <a:pt x="107" y="0"/>
                  </a:cubicBezTo>
                  <a:cubicBezTo>
                    <a:pt x="80" y="0"/>
                    <a:pt x="80" y="0"/>
                    <a:pt x="80" y="0"/>
                  </a:cubicBezTo>
                  <a:cubicBezTo>
                    <a:pt x="80" y="0"/>
                    <a:pt x="80" y="0"/>
                    <a:pt x="80" y="0"/>
                  </a:cubicBezTo>
                  <a:cubicBezTo>
                    <a:pt x="48" y="0"/>
                    <a:pt x="48" y="0"/>
                    <a:pt x="48" y="0"/>
                  </a:cubicBezTo>
                  <a:cubicBezTo>
                    <a:pt x="48" y="0"/>
                    <a:pt x="3" y="0"/>
                    <a:pt x="3" y="0"/>
                  </a:cubicBezTo>
                  <a:cubicBezTo>
                    <a:pt x="0" y="0"/>
                    <a:pt x="0" y="0"/>
                    <a:pt x="0" y="0"/>
                  </a:cubicBezTo>
                  <a:cubicBezTo>
                    <a:pt x="0" y="30"/>
                    <a:pt x="0" y="30"/>
                    <a:pt x="0" y="30"/>
                  </a:cubicBezTo>
                  <a:cubicBezTo>
                    <a:pt x="1" y="74"/>
                    <a:pt x="1" y="74"/>
                    <a:pt x="1" y="74"/>
                  </a:cubicBezTo>
                  <a:cubicBezTo>
                    <a:pt x="0" y="106"/>
                    <a:pt x="0" y="106"/>
                    <a:pt x="0" y="106"/>
                  </a:cubicBezTo>
                  <a:cubicBezTo>
                    <a:pt x="0" y="151"/>
                    <a:pt x="0" y="151"/>
                    <a:pt x="0" y="151"/>
                  </a:cubicBezTo>
                  <a:cubicBezTo>
                    <a:pt x="24" y="151"/>
                    <a:pt x="24" y="151"/>
                    <a:pt x="24" y="151"/>
                  </a:cubicBezTo>
                  <a:cubicBezTo>
                    <a:pt x="24" y="108"/>
                    <a:pt x="24" y="108"/>
                    <a:pt x="24" y="108"/>
                  </a:cubicBezTo>
                  <a:cubicBezTo>
                    <a:pt x="24" y="108"/>
                    <a:pt x="24" y="92"/>
                    <a:pt x="24" y="88"/>
                  </a:cubicBezTo>
                  <a:cubicBezTo>
                    <a:pt x="44" y="88"/>
                    <a:pt x="44" y="88"/>
                    <a:pt x="44" y="88"/>
                  </a:cubicBezTo>
                  <a:cubicBezTo>
                    <a:pt x="44" y="88"/>
                    <a:pt x="78" y="89"/>
                    <a:pt x="78" y="89"/>
                  </a:cubicBezTo>
                  <a:cubicBezTo>
                    <a:pt x="97" y="89"/>
                    <a:pt x="97" y="89"/>
                    <a:pt x="97" y="89"/>
                  </a:cubicBezTo>
                  <a:cubicBezTo>
                    <a:pt x="97" y="67"/>
                    <a:pt x="97" y="67"/>
                    <a:pt x="97" y="67"/>
                  </a:cubicBezTo>
                  <a:cubicBezTo>
                    <a:pt x="76" y="67"/>
                    <a:pt x="76" y="67"/>
                    <a:pt x="76" y="67"/>
                  </a:cubicBezTo>
                  <a:lnTo>
                    <a:pt x="45" y="6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2" name="Freeform 18">
              <a:extLst>
                <a:ext uri="{FF2B5EF4-FFF2-40B4-BE49-F238E27FC236}">
                  <a16:creationId xmlns:a16="http://schemas.microsoft.com/office/drawing/2014/main" id="{22A43900-651E-4AC7-AC73-4A860AF76F4E}"/>
                </a:ext>
              </a:extLst>
            </p:cNvPr>
            <p:cNvSpPr>
              <a:spLocks/>
            </p:cNvSpPr>
            <p:nvPr/>
          </p:nvSpPr>
          <p:spPr bwMode="auto">
            <a:xfrm>
              <a:off x="8597396" y="4707931"/>
              <a:ext cx="102273" cy="135866"/>
            </a:xfrm>
            <a:custGeom>
              <a:avLst/>
              <a:gdLst>
                <a:gd name="T0" fmla="*/ 39 w 116"/>
                <a:gd name="T1" fmla="*/ 82 h 154"/>
                <a:gd name="T2" fmla="*/ 97 w 116"/>
                <a:gd name="T3" fmla="*/ 154 h 154"/>
                <a:gd name="T4" fmla="*/ 116 w 116"/>
                <a:gd name="T5" fmla="*/ 138 h 154"/>
                <a:gd name="T6" fmla="*/ 71 w 116"/>
                <a:gd name="T7" fmla="*/ 84 h 154"/>
                <a:gd name="T8" fmla="*/ 87 w 116"/>
                <a:gd name="T9" fmla="*/ 71 h 154"/>
                <a:gd name="T10" fmla="*/ 97 w 116"/>
                <a:gd name="T11" fmla="*/ 43 h 154"/>
                <a:gd name="T12" fmla="*/ 90 w 116"/>
                <a:gd name="T13" fmla="*/ 20 h 154"/>
                <a:gd name="T14" fmla="*/ 71 w 116"/>
                <a:gd name="T15" fmla="*/ 6 h 154"/>
                <a:gd name="T16" fmla="*/ 53 w 116"/>
                <a:gd name="T17" fmla="*/ 1 h 154"/>
                <a:gd name="T18" fmla="*/ 34 w 116"/>
                <a:gd name="T19" fmla="*/ 0 h 154"/>
                <a:gd name="T20" fmla="*/ 14 w 116"/>
                <a:gd name="T21" fmla="*/ 0 h 154"/>
                <a:gd name="T22" fmla="*/ 0 w 116"/>
                <a:gd name="T23" fmla="*/ 0 h 154"/>
                <a:gd name="T24" fmla="*/ 0 w 116"/>
                <a:gd name="T25" fmla="*/ 3 h 154"/>
                <a:gd name="T26" fmla="*/ 0 w 116"/>
                <a:gd name="T27" fmla="*/ 56 h 154"/>
                <a:gd name="T28" fmla="*/ 0 w 116"/>
                <a:gd name="T29" fmla="*/ 76 h 154"/>
                <a:gd name="T30" fmla="*/ 0 w 116"/>
                <a:gd name="T31" fmla="*/ 123 h 154"/>
                <a:gd name="T32" fmla="*/ 0 w 116"/>
                <a:gd name="T33" fmla="*/ 151 h 154"/>
                <a:gd name="T34" fmla="*/ 24 w 116"/>
                <a:gd name="T35" fmla="*/ 151 h 154"/>
                <a:gd name="T36" fmla="*/ 24 w 116"/>
                <a:gd name="T37" fmla="*/ 116 h 154"/>
                <a:gd name="T38" fmla="*/ 24 w 116"/>
                <a:gd name="T39" fmla="*/ 76 h 154"/>
                <a:gd name="T40" fmla="*/ 24 w 116"/>
                <a:gd name="T41" fmla="*/ 54 h 154"/>
                <a:gd name="T42" fmla="*/ 24 w 116"/>
                <a:gd name="T43" fmla="*/ 21 h 154"/>
                <a:gd name="T44" fmla="*/ 29 w 116"/>
                <a:gd name="T45" fmla="*/ 21 h 154"/>
                <a:gd name="T46" fmla="*/ 44 w 116"/>
                <a:gd name="T47" fmla="*/ 21 h 154"/>
                <a:gd name="T48" fmla="*/ 57 w 116"/>
                <a:gd name="T49" fmla="*/ 24 h 154"/>
                <a:gd name="T50" fmla="*/ 68 w 116"/>
                <a:gd name="T51" fmla="*/ 32 h 154"/>
                <a:gd name="T52" fmla="*/ 71 w 116"/>
                <a:gd name="T53" fmla="*/ 46 h 154"/>
                <a:gd name="T54" fmla="*/ 69 w 116"/>
                <a:gd name="T55" fmla="*/ 59 h 154"/>
                <a:gd name="T56" fmla="*/ 62 w 116"/>
                <a:gd name="T57" fmla="*/ 68 h 154"/>
                <a:gd name="T58" fmla="*/ 51 w 116"/>
                <a:gd name="T59" fmla="*/ 76 h 154"/>
                <a:gd name="T60" fmla="*/ 39 w 116"/>
                <a:gd name="T61" fmla="*/ 8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6" h="154">
                  <a:moveTo>
                    <a:pt x="39" y="82"/>
                  </a:moveTo>
                  <a:cubicBezTo>
                    <a:pt x="97" y="154"/>
                    <a:pt x="97" y="154"/>
                    <a:pt x="97" y="154"/>
                  </a:cubicBezTo>
                  <a:cubicBezTo>
                    <a:pt x="116" y="138"/>
                    <a:pt x="116" y="138"/>
                    <a:pt x="116" y="138"/>
                  </a:cubicBezTo>
                  <a:cubicBezTo>
                    <a:pt x="71" y="84"/>
                    <a:pt x="71" y="84"/>
                    <a:pt x="71" y="84"/>
                  </a:cubicBezTo>
                  <a:cubicBezTo>
                    <a:pt x="71" y="84"/>
                    <a:pt x="81" y="76"/>
                    <a:pt x="87" y="71"/>
                  </a:cubicBezTo>
                  <a:cubicBezTo>
                    <a:pt x="93" y="63"/>
                    <a:pt x="97" y="54"/>
                    <a:pt x="97" y="43"/>
                  </a:cubicBezTo>
                  <a:cubicBezTo>
                    <a:pt x="97" y="34"/>
                    <a:pt x="95" y="27"/>
                    <a:pt x="90" y="20"/>
                  </a:cubicBezTo>
                  <a:cubicBezTo>
                    <a:pt x="85" y="14"/>
                    <a:pt x="79" y="9"/>
                    <a:pt x="71" y="6"/>
                  </a:cubicBezTo>
                  <a:cubicBezTo>
                    <a:pt x="65" y="3"/>
                    <a:pt x="59" y="1"/>
                    <a:pt x="53" y="1"/>
                  </a:cubicBezTo>
                  <a:cubicBezTo>
                    <a:pt x="47" y="0"/>
                    <a:pt x="41" y="0"/>
                    <a:pt x="34" y="0"/>
                  </a:cubicBezTo>
                  <a:cubicBezTo>
                    <a:pt x="34" y="0"/>
                    <a:pt x="14" y="0"/>
                    <a:pt x="14" y="0"/>
                  </a:cubicBezTo>
                  <a:cubicBezTo>
                    <a:pt x="14" y="0"/>
                    <a:pt x="0" y="0"/>
                    <a:pt x="0" y="0"/>
                  </a:cubicBezTo>
                  <a:cubicBezTo>
                    <a:pt x="0" y="3"/>
                    <a:pt x="0" y="3"/>
                    <a:pt x="0" y="3"/>
                  </a:cubicBezTo>
                  <a:cubicBezTo>
                    <a:pt x="0" y="3"/>
                    <a:pt x="0" y="56"/>
                    <a:pt x="0" y="56"/>
                  </a:cubicBezTo>
                  <a:cubicBezTo>
                    <a:pt x="0" y="76"/>
                    <a:pt x="0" y="76"/>
                    <a:pt x="0" y="76"/>
                  </a:cubicBezTo>
                  <a:cubicBezTo>
                    <a:pt x="0" y="123"/>
                    <a:pt x="0" y="123"/>
                    <a:pt x="0" y="123"/>
                  </a:cubicBezTo>
                  <a:cubicBezTo>
                    <a:pt x="0" y="151"/>
                    <a:pt x="0" y="151"/>
                    <a:pt x="0" y="151"/>
                  </a:cubicBezTo>
                  <a:cubicBezTo>
                    <a:pt x="24" y="151"/>
                    <a:pt x="24" y="151"/>
                    <a:pt x="24" y="151"/>
                  </a:cubicBezTo>
                  <a:cubicBezTo>
                    <a:pt x="24" y="116"/>
                    <a:pt x="24" y="116"/>
                    <a:pt x="24" y="116"/>
                  </a:cubicBezTo>
                  <a:cubicBezTo>
                    <a:pt x="24" y="76"/>
                    <a:pt x="24" y="76"/>
                    <a:pt x="24" y="76"/>
                  </a:cubicBezTo>
                  <a:cubicBezTo>
                    <a:pt x="24" y="54"/>
                    <a:pt x="24" y="54"/>
                    <a:pt x="24" y="54"/>
                  </a:cubicBezTo>
                  <a:cubicBezTo>
                    <a:pt x="24" y="21"/>
                    <a:pt x="24" y="21"/>
                    <a:pt x="24" y="21"/>
                  </a:cubicBezTo>
                  <a:cubicBezTo>
                    <a:pt x="29" y="21"/>
                    <a:pt x="29" y="21"/>
                    <a:pt x="29" y="21"/>
                  </a:cubicBezTo>
                  <a:cubicBezTo>
                    <a:pt x="39" y="21"/>
                    <a:pt x="44" y="21"/>
                    <a:pt x="44" y="21"/>
                  </a:cubicBezTo>
                  <a:cubicBezTo>
                    <a:pt x="49" y="22"/>
                    <a:pt x="53" y="23"/>
                    <a:pt x="57" y="24"/>
                  </a:cubicBezTo>
                  <a:cubicBezTo>
                    <a:pt x="61" y="26"/>
                    <a:pt x="65" y="29"/>
                    <a:pt x="68" y="32"/>
                  </a:cubicBezTo>
                  <a:cubicBezTo>
                    <a:pt x="70" y="36"/>
                    <a:pt x="71" y="40"/>
                    <a:pt x="71" y="46"/>
                  </a:cubicBezTo>
                  <a:cubicBezTo>
                    <a:pt x="71" y="51"/>
                    <a:pt x="70" y="56"/>
                    <a:pt x="69" y="59"/>
                  </a:cubicBezTo>
                  <a:cubicBezTo>
                    <a:pt x="67" y="63"/>
                    <a:pt x="65" y="66"/>
                    <a:pt x="62" y="68"/>
                  </a:cubicBezTo>
                  <a:cubicBezTo>
                    <a:pt x="59" y="71"/>
                    <a:pt x="56" y="74"/>
                    <a:pt x="51" y="76"/>
                  </a:cubicBezTo>
                  <a:cubicBezTo>
                    <a:pt x="45" y="80"/>
                    <a:pt x="39" y="82"/>
                    <a:pt x="39" y="82"/>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cxnSp>
        <p:nvCxnSpPr>
          <p:cNvPr id="25" name="Straight Connector 24">
            <a:extLst>
              <a:ext uri="{FF2B5EF4-FFF2-40B4-BE49-F238E27FC236}">
                <a16:creationId xmlns:a16="http://schemas.microsoft.com/office/drawing/2014/main" id="{3B28DC33-08C2-FB42-99B4-0451F625E47F}"/>
              </a:ext>
            </a:extLst>
          </p:cNvPr>
          <p:cNvCxnSpPr>
            <a:cxnSpLocks/>
          </p:cNvCxnSpPr>
          <p:nvPr userDrawn="1"/>
        </p:nvCxnSpPr>
        <p:spPr>
          <a:xfrm>
            <a:off x="336702" y="772986"/>
            <a:ext cx="8467456" cy="0"/>
          </a:xfrm>
          <a:prstGeom prst="line">
            <a:avLst/>
          </a:prstGeom>
          <a:ln w="9525" cap="rnd">
            <a:solidFill>
              <a:schemeClr val="bg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3089582"/>
      </p:ext>
    </p:extLst>
  </p:cSld>
  <p:clrMapOvr>
    <a:masterClrMapping/>
  </p:clrMapOvr>
  <p:hf sldNum="0" hdr="0" ftr="0"/>
  <p:extLst mod="1">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NRF_Questions">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5BB97FA-32BC-498D-AC3F-3FF072D1729B}"/>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11" name="FooterBox"/>
          <p:cNvSpPr txBox="1"/>
          <p:nvPr userDrawn="1">
            <p:custDataLst>
              <p:tags r:id="rId2"/>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
        <p:nvSpPr>
          <p:cNvPr id="6" name="Freeform 6"/>
          <p:cNvSpPr>
            <a:spLocks noEditPoints="1"/>
          </p:cNvSpPr>
          <p:nvPr userDrawn="1">
            <p:custDataLst>
              <p:tags r:id="rId3"/>
            </p:custDataLst>
          </p:nvPr>
        </p:nvSpPr>
        <p:spPr bwMode="auto">
          <a:xfrm>
            <a:off x="3824000" y="1213332"/>
            <a:ext cx="1402844" cy="1208411"/>
          </a:xfrm>
          <a:custGeom>
            <a:avLst/>
            <a:gdLst>
              <a:gd name="T0" fmla="*/ 0 w 4588"/>
              <a:gd name="T1" fmla="*/ 2386 h 3952"/>
              <a:gd name="T2" fmla="*/ 179 w 4588"/>
              <a:gd name="T3" fmla="*/ 3952 h 3952"/>
              <a:gd name="T4" fmla="*/ 1347 w 4588"/>
              <a:gd name="T5" fmla="*/ 3683 h 3952"/>
              <a:gd name="T6" fmla="*/ 1342 w 4588"/>
              <a:gd name="T7" fmla="*/ 1084 h 3952"/>
              <a:gd name="T8" fmla="*/ 890 w 4588"/>
              <a:gd name="T9" fmla="*/ 3485 h 3952"/>
              <a:gd name="T10" fmla="*/ 775 w 4588"/>
              <a:gd name="T11" fmla="*/ 3509 h 3952"/>
              <a:gd name="T12" fmla="*/ 472 w 4588"/>
              <a:gd name="T13" fmla="*/ 3266 h 3952"/>
              <a:gd name="T14" fmla="*/ 437 w 4588"/>
              <a:gd name="T15" fmla="*/ 3181 h 3952"/>
              <a:gd name="T16" fmla="*/ 1342 w 4588"/>
              <a:gd name="T17" fmla="*/ 1193 h 3952"/>
              <a:gd name="T18" fmla="*/ 1342 w 4588"/>
              <a:gd name="T19" fmla="*/ 3569 h 3952"/>
              <a:gd name="T20" fmla="*/ 4235 w 4588"/>
              <a:gd name="T21" fmla="*/ 2262 h 3952"/>
              <a:gd name="T22" fmla="*/ 3191 w 4588"/>
              <a:gd name="T23" fmla="*/ 0 h 3952"/>
              <a:gd name="T24" fmla="*/ 1983 w 4588"/>
              <a:gd name="T25" fmla="*/ 780 h 3952"/>
              <a:gd name="T26" fmla="*/ 3186 w 4588"/>
              <a:gd name="T27" fmla="*/ 109 h 3952"/>
              <a:gd name="T28" fmla="*/ 4135 w 4588"/>
              <a:gd name="T29" fmla="*/ 2197 h 3952"/>
              <a:gd name="T30" fmla="*/ 4120 w 4588"/>
              <a:gd name="T31" fmla="*/ 2237 h 3952"/>
              <a:gd name="T32" fmla="*/ 3723 w 4588"/>
              <a:gd name="T33" fmla="*/ 2520 h 3952"/>
              <a:gd name="T34" fmla="*/ 3663 w 4588"/>
              <a:gd name="T35" fmla="*/ 2510 h 3952"/>
              <a:gd name="T36" fmla="*/ 3136 w 4588"/>
              <a:gd name="T37" fmla="*/ 2654 h 3952"/>
              <a:gd name="T38" fmla="*/ 3673 w 4588"/>
              <a:gd name="T39" fmla="*/ 2625 h 3952"/>
              <a:gd name="T40" fmla="*/ 4483 w 4588"/>
              <a:gd name="T41" fmla="*/ 2973 h 3952"/>
              <a:gd name="T42" fmla="*/ 2898 w 4588"/>
              <a:gd name="T43" fmla="*/ 1183 h 3952"/>
              <a:gd name="T44" fmla="*/ 2898 w 4588"/>
              <a:gd name="T45" fmla="*/ 1442 h 3952"/>
              <a:gd name="T46" fmla="*/ 2898 w 4588"/>
              <a:gd name="T47" fmla="*/ 1183 h 3952"/>
              <a:gd name="T48" fmla="*/ 3171 w 4588"/>
              <a:gd name="T49" fmla="*/ 1312 h 3952"/>
              <a:gd name="T50" fmla="*/ 3430 w 4588"/>
              <a:gd name="T51" fmla="*/ 1312 h 3952"/>
              <a:gd name="T52" fmla="*/ 3703 w 4588"/>
              <a:gd name="T53" fmla="*/ 1183 h 3952"/>
              <a:gd name="T54" fmla="*/ 3703 w 4588"/>
              <a:gd name="T55" fmla="*/ 1442 h 3952"/>
              <a:gd name="T56" fmla="*/ 3703 w 4588"/>
              <a:gd name="T57" fmla="*/ 1183 h 3952"/>
              <a:gd name="T58" fmla="*/ 1084 w 4588"/>
              <a:gd name="T59" fmla="*/ 1899 h 3952"/>
              <a:gd name="T60" fmla="*/ 1238 w 4588"/>
              <a:gd name="T61" fmla="*/ 1829 h 3952"/>
              <a:gd name="T62" fmla="*/ 1466 w 4588"/>
              <a:gd name="T63" fmla="*/ 1839 h 3952"/>
              <a:gd name="T64" fmla="*/ 1635 w 4588"/>
              <a:gd name="T65" fmla="*/ 1983 h 3952"/>
              <a:gd name="T66" fmla="*/ 1640 w 4588"/>
              <a:gd name="T67" fmla="*/ 2217 h 3952"/>
              <a:gd name="T68" fmla="*/ 1526 w 4588"/>
              <a:gd name="T69" fmla="*/ 2366 h 3952"/>
              <a:gd name="T70" fmla="*/ 1407 w 4588"/>
              <a:gd name="T71" fmla="*/ 2460 h 3952"/>
              <a:gd name="T72" fmla="*/ 1362 w 4588"/>
              <a:gd name="T73" fmla="*/ 2540 h 3952"/>
              <a:gd name="T74" fmla="*/ 1248 w 4588"/>
              <a:gd name="T75" fmla="*/ 2445 h 3952"/>
              <a:gd name="T76" fmla="*/ 1312 w 4588"/>
              <a:gd name="T77" fmla="*/ 2361 h 3952"/>
              <a:gd name="T78" fmla="*/ 1442 w 4588"/>
              <a:gd name="T79" fmla="*/ 2267 h 3952"/>
              <a:gd name="T80" fmla="*/ 1511 w 4588"/>
              <a:gd name="T81" fmla="*/ 2103 h 3952"/>
              <a:gd name="T82" fmla="*/ 1456 w 4588"/>
              <a:gd name="T83" fmla="*/ 1983 h 3952"/>
              <a:gd name="T84" fmla="*/ 1322 w 4588"/>
              <a:gd name="T85" fmla="*/ 1939 h 3952"/>
              <a:gd name="T86" fmla="*/ 1168 w 4588"/>
              <a:gd name="T87" fmla="*/ 1984 h 3952"/>
              <a:gd name="T88" fmla="*/ 1098 w 4588"/>
              <a:gd name="T89" fmla="*/ 2028 h 3952"/>
              <a:gd name="T90" fmla="*/ 1024 w 4588"/>
              <a:gd name="T91" fmla="*/ 1948 h 3952"/>
              <a:gd name="T92" fmla="*/ 1213 w 4588"/>
              <a:gd name="T93" fmla="*/ 2838 h 3952"/>
              <a:gd name="T94" fmla="*/ 1263 w 4588"/>
              <a:gd name="T95" fmla="*/ 2788 h 3952"/>
              <a:gd name="T96" fmla="*/ 1342 w 4588"/>
              <a:gd name="T97" fmla="*/ 2788 h 3952"/>
              <a:gd name="T98" fmla="*/ 1392 w 4588"/>
              <a:gd name="T99" fmla="*/ 2838 h 3952"/>
              <a:gd name="T100" fmla="*/ 1392 w 4588"/>
              <a:gd name="T101" fmla="*/ 2918 h 3952"/>
              <a:gd name="T102" fmla="*/ 1342 w 4588"/>
              <a:gd name="T103" fmla="*/ 2967 h 3952"/>
              <a:gd name="T104" fmla="*/ 1263 w 4588"/>
              <a:gd name="T105" fmla="*/ 2967 h 3952"/>
              <a:gd name="T106" fmla="*/ 1213 w 4588"/>
              <a:gd name="T107" fmla="*/ 2918 h 39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588" h="3952">
                <a:moveTo>
                  <a:pt x="1342" y="1084"/>
                </a:moveTo>
                <a:cubicBezTo>
                  <a:pt x="602" y="1084"/>
                  <a:pt x="0" y="1665"/>
                  <a:pt x="0" y="2386"/>
                </a:cubicBezTo>
                <a:cubicBezTo>
                  <a:pt x="0" y="2724"/>
                  <a:pt x="134" y="3037"/>
                  <a:pt x="358" y="3266"/>
                </a:cubicBezTo>
                <a:cubicBezTo>
                  <a:pt x="348" y="3489"/>
                  <a:pt x="313" y="3798"/>
                  <a:pt x="179" y="3952"/>
                </a:cubicBezTo>
                <a:cubicBezTo>
                  <a:pt x="437" y="3952"/>
                  <a:pt x="696" y="3743"/>
                  <a:pt x="855" y="3594"/>
                </a:cubicBezTo>
                <a:cubicBezTo>
                  <a:pt x="1009" y="3653"/>
                  <a:pt x="1173" y="3683"/>
                  <a:pt x="1347" y="3683"/>
                </a:cubicBezTo>
                <a:cubicBezTo>
                  <a:pt x="2087" y="3683"/>
                  <a:pt x="2689" y="3102"/>
                  <a:pt x="2689" y="2381"/>
                </a:cubicBezTo>
                <a:cubicBezTo>
                  <a:pt x="2689" y="1660"/>
                  <a:pt x="2083" y="1084"/>
                  <a:pt x="1342" y="1084"/>
                </a:cubicBezTo>
                <a:close/>
                <a:moveTo>
                  <a:pt x="1342" y="3569"/>
                </a:moveTo>
                <a:cubicBezTo>
                  <a:pt x="1188" y="3569"/>
                  <a:pt x="1034" y="3539"/>
                  <a:pt x="890" y="3485"/>
                </a:cubicBezTo>
                <a:cubicBezTo>
                  <a:pt x="825" y="3460"/>
                  <a:pt x="825" y="3460"/>
                  <a:pt x="825" y="3460"/>
                </a:cubicBezTo>
                <a:cubicBezTo>
                  <a:pt x="775" y="3509"/>
                  <a:pt x="775" y="3509"/>
                  <a:pt x="775" y="3509"/>
                </a:cubicBezTo>
                <a:cubicBezTo>
                  <a:pt x="686" y="3594"/>
                  <a:pt x="547" y="3718"/>
                  <a:pt x="393" y="3783"/>
                </a:cubicBezTo>
                <a:cubicBezTo>
                  <a:pt x="437" y="3644"/>
                  <a:pt x="467" y="3475"/>
                  <a:pt x="472" y="3266"/>
                </a:cubicBezTo>
                <a:cubicBezTo>
                  <a:pt x="472" y="3216"/>
                  <a:pt x="472" y="3216"/>
                  <a:pt x="472" y="3216"/>
                </a:cubicBezTo>
                <a:cubicBezTo>
                  <a:pt x="437" y="3181"/>
                  <a:pt x="437" y="3181"/>
                  <a:pt x="437" y="3181"/>
                </a:cubicBezTo>
                <a:cubicBezTo>
                  <a:pt x="229" y="2963"/>
                  <a:pt x="114" y="2675"/>
                  <a:pt x="114" y="2376"/>
                </a:cubicBezTo>
                <a:cubicBezTo>
                  <a:pt x="109" y="1725"/>
                  <a:pt x="661" y="1193"/>
                  <a:pt x="1342" y="1193"/>
                </a:cubicBezTo>
                <a:cubicBezTo>
                  <a:pt x="2018" y="1193"/>
                  <a:pt x="2570" y="1725"/>
                  <a:pt x="2570" y="2381"/>
                </a:cubicBezTo>
                <a:cubicBezTo>
                  <a:pt x="2570" y="3037"/>
                  <a:pt x="2018" y="3569"/>
                  <a:pt x="1342" y="3569"/>
                </a:cubicBezTo>
                <a:close/>
                <a:moveTo>
                  <a:pt x="4399" y="2888"/>
                </a:moveTo>
                <a:cubicBezTo>
                  <a:pt x="4305" y="2779"/>
                  <a:pt x="4245" y="2555"/>
                  <a:pt x="4235" y="2262"/>
                </a:cubicBezTo>
                <a:cubicBezTo>
                  <a:pt x="4464" y="2013"/>
                  <a:pt x="4588" y="1695"/>
                  <a:pt x="4588" y="1357"/>
                </a:cubicBezTo>
                <a:cubicBezTo>
                  <a:pt x="4588" y="606"/>
                  <a:pt x="3962" y="0"/>
                  <a:pt x="3191" y="0"/>
                </a:cubicBezTo>
                <a:cubicBezTo>
                  <a:pt x="2679" y="0"/>
                  <a:pt x="2207" y="273"/>
                  <a:pt x="1963" y="706"/>
                </a:cubicBezTo>
                <a:cubicBezTo>
                  <a:pt x="1948" y="731"/>
                  <a:pt x="1958" y="765"/>
                  <a:pt x="1983" y="780"/>
                </a:cubicBezTo>
                <a:cubicBezTo>
                  <a:pt x="2008" y="795"/>
                  <a:pt x="2043" y="785"/>
                  <a:pt x="2058" y="761"/>
                </a:cubicBezTo>
                <a:cubicBezTo>
                  <a:pt x="2281" y="358"/>
                  <a:pt x="2719" y="109"/>
                  <a:pt x="3186" y="109"/>
                </a:cubicBezTo>
                <a:cubicBezTo>
                  <a:pt x="3897" y="109"/>
                  <a:pt x="4473" y="666"/>
                  <a:pt x="4473" y="1352"/>
                </a:cubicBezTo>
                <a:cubicBezTo>
                  <a:pt x="4473" y="1665"/>
                  <a:pt x="4354" y="1963"/>
                  <a:pt x="4135" y="2197"/>
                </a:cubicBezTo>
                <a:cubicBezTo>
                  <a:pt x="4120" y="2212"/>
                  <a:pt x="4120" y="2212"/>
                  <a:pt x="4120" y="2212"/>
                </a:cubicBezTo>
                <a:cubicBezTo>
                  <a:pt x="4120" y="2237"/>
                  <a:pt x="4120" y="2237"/>
                  <a:pt x="4120" y="2237"/>
                </a:cubicBezTo>
                <a:cubicBezTo>
                  <a:pt x="4125" y="2431"/>
                  <a:pt x="4155" y="2674"/>
                  <a:pt x="4245" y="2848"/>
                </a:cubicBezTo>
                <a:cubicBezTo>
                  <a:pt x="4036" y="2799"/>
                  <a:pt x="3832" y="2630"/>
                  <a:pt x="3723" y="2520"/>
                </a:cubicBezTo>
                <a:cubicBezTo>
                  <a:pt x="3698" y="2495"/>
                  <a:pt x="3698" y="2495"/>
                  <a:pt x="3698" y="2495"/>
                </a:cubicBezTo>
                <a:cubicBezTo>
                  <a:pt x="3663" y="2510"/>
                  <a:pt x="3663" y="2510"/>
                  <a:pt x="3663" y="2510"/>
                </a:cubicBezTo>
                <a:cubicBezTo>
                  <a:pt x="3514" y="2570"/>
                  <a:pt x="3355" y="2600"/>
                  <a:pt x="3191" y="2600"/>
                </a:cubicBezTo>
                <a:cubicBezTo>
                  <a:pt x="3161" y="2600"/>
                  <a:pt x="3136" y="2625"/>
                  <a:pt x="3136" y="2654"/>
                </a:cubicBezTo>
                <a:cubicBezTo>
                  <a:pt x="3136" y="2684"/>
                  <a:pt x="3161" y="2709"/>
                  <a:pt x="3191" y="2709"/>
                </a:cubicBezTo>
                <a:cubicBezTo>
                  <a:pt x="3355" y="2709"/>
                  <a:pt x="3519" y="2679"/>
                  <a:pt x="3673" y="2625"/>
                </a:cubicBezTo>
                <a:cubicBezTo>
                  <a:pt x="3852" y="2789"/>
                  <a:pt x="4105" y="2973"/>
                  <a:pt x="4359" y="2973"/>
                </a:cubicBezTo>
                <a:cubicBezTo>
                  <a:pt x="4483" y="2973"/>
                  <a:pt x="4483" y="2973"/>
                  <a:pt x="4483" y="2973"/>
                </a:cubicBezTo>
                <a:lnTo>
                  <a:pt x="4399" y="2888"/>
                </a:lnTo>
                <a:close/>
                <a:moveTo>
                  <a:pt x="2898" y="1183"/>
                </a:moveTo>
                <a:cubicBezTo>
                  <a:pt x="2823" y="1183"/>
                  <a:pt x="2769" y="1243"/>
                  <a:pt x="2769" y="1312"/>
                </a:cubicBezTo>
                <a:cubicBezTo>
                  <a:pt x="2769" y="1387"/>
                  <a:pt x="2828" y="1442"/>
                  <a:pt x="2898" y="1442"/>
                </a:cubicBezTo>
                <a:cubicBezTo>
                  <a:pt x="2973" y="1442"/>
                  <a:pt x="3027" y="1382"/>
                  <a:pt x="3027" y="1312"/>
                </a:cubicBezTo>
                <a:cubicBezTo>
                  <a:pt x="3027" y="1238"/>
                  <a:pt x="2973" y="1183"/>
                  <a:pt x="2898" y="1183"/>
                </a:cubicBezTo>
                <a:close/>
                <a:moveTo>
                  <a:pt x="3301" y="1183"/>
                </a:moveTo>
                <a:cubicBezTo>
                  <a:pt x="3226" y="1183"/>
                  <a:pt x="3171" y="1243"/>
                  <a:pt x="3171" y="1312"/>
                </a:cubicBezTo>
                <a:cubicBezTo>
                  <a:pt x="3171" y="1387"/>
                  <a:pt x="3231" y="1442"/>
                  <a:pt x="3301" y="1442"/>
                </a:cubicBezTo>
                <a:cubicBezTo>
                  <a:pt x="3370" y="1442"/>
                  <a:pt x="3430" y="1382"/>
                  <a:pt x="3430" y="1312"/>
                </a:cubicBezTo>
                <a:cubicBezTo>
                  <a:pt x="3430" y="1238"/>
                  <a:pt x="3370" y="1183"/>
                  <a:pt x="3301" y="1183"/>
                </a:cubicBezTo>
                <a:close/>
                <a:moveTo>
                  <a:pt x="3703" y="1183"/>
                </a:moveTo>
                <a:cubicBezTo>
                  <a:pt x="3629" y="1183"/>
                  <a:pt x="3574" y="1243"/>
                  <a:pt x="3574" y="1312"/>
                </a:cubicBezTo>
                <a:cubicBezTo>
                  <a:pt x="3574" y="1387"/>
                  <a:pt x="3633" y="1442"/>
                  <a:pt x="3703" y="1442"/>
                </a:cubicBezTo>
                <a:cubicBezTo>
                  <a:pt x="3778" y="1442"/>
                  <a:pt x="3833" y="1382"/>
                  <a:pt x="3833" y="1312"/>
                </a:cubicBezTo>
                <a:cubicBezTo>
                  <a:pt x="3833" y="1238"/>
                  <a:pt x="3773" y="1183"/>
                  <a:pt x="3703" y="1183"/>
                </a:cubicBezTo>
                <a:close/>
                <a:moveTo>
                  <a:pt x="1024" y="1948"/>
                </a:moveTo>
                <a:cubicBezTo>
                  <a:pt x="1044" y="1934"/>
                  <a:pt x="1064" y="1914"/>
                  <a:pt x="1084" y="1899"/>
                </a:cubicBezTo>
                <a:cubicBezTo>
                  <a:pt x="1103" y="1884"/>
                  <a:pt x="1128" y="1869"/>
                  <a:pt x="1153" y="1859"/>
                </a:cubicBezTo>
                <a:cubicBezTo>
                  <a:pt x="1178" y="1849"/>
                  <a:pt x="1208" y="1839"/>
                  <a:pt x="1238" y="1829"/>
                </a:cubicBezTo>
                <a:cubicBezTo>
                  <a:pt x="1268" y="1819"/>
                  <a:pt x="1302" y="1819"/>
                  <a:pt x="1337" y="1819"/>
                </a:cubicBezTo>
                <a:cubicBezTo>
                  <a:pt x="1382" y="1819"/>
                  <a:pt x="1427" y="1824"/>
                  <a:pt x="1466" y="1839"/>
                </a:cubicBezTo>
                <a:cubicBezTo>
                  <a:pt x="1506" y="1854"/>
                  <a:pt x="1541" y="1869"/>
                  <a:pt x="1566" y="1894"/>
                </a:cubicBezTo>
                <a:cubicBezTo>
                  <a:pt x="1596" y="1919"/>
                  <a:pt x="1616" y="1948"/>
                  <a:pt x="1635" y="1983"/>
                </a:cubicBezTo>
                <a:cubicBezTo>
                  <a:pt x="1650" y="2018"/>
                  <a:pt x="1660" y="2058"/>
                  <a:pt x="1660" y="2102"/>
                </a:cubicBezTo>
                <a:cubicBezTo>
                  <a:pt x="1660" y="2147"/>
                  <a:pt x="1655" y="2187"/>
                  <a:pt x="1640" y="2217"/>
                </a:cubicBezTo>
                <a:cubicBezTo>
                  <a:pt x="1625" y="2247"/>
                  <a:pt x="1610" y="2276"/>
                  <a:pt x="1591" y="2301"/>
                </a:cubicBezTo>
                <a:cubicBezTo>
                  <a:pt x="1571" y="2326"/>
                  <a:pt x="1551" y="2346"/>
                  <a:pt x="1526" y="2366"/>
                </a:cubicBezTo>
                <a:cubicBezTo>
                  <a:pt x="1501" y="2386"/>
                  <a:pt x="1481" y="2401"/>
                  <a:pt x="1461" y="2416"/>
                </a:cubicBezTo>
                <a:cubicBezTo>
                  <a:pt x="1442" y="2431"/>
                  <a:pt x="1422" y="2446"/>
                  <a:pt x="1407" y="2460"/>
                </a:cubicBezTo>
                <a:cubicBezTo>
                  <a:pt x="1392" y="2475"/>
                  <a:pt x="1377" y="2475"/>
                  <a:pt x="1372" y="2495"/>
                </a:cubicBezTo>
                <a:cubicBezTo>
                  <a:pt x="1362" y="2540"/>
                  <a:pt x="1362" y="2540"/>
                  <a:pt x="1362" y="2540"/>
                </a:cubicBezTo>
                <a:cubicBezTo>
                  <a:pt x="1257" y="2540"/>
                  <a:pt x="1257" y="2540"/>
                  <a:pt x="1257" y="2540"/>
                </a:cubicBezTo>
                <a:cubicBezTo>
                  <a:pt x="1248" y="2445"/>
                  <a:pt x="1248" y="2445"/>
                  <a:pt x="1248" y="2445"/>
                </a:cubicBezTo>
                <a:cubicBezTo>
                  <a:pt x="1248" y="2421"/>
                  <a:pt x="1253" y="2421"/>
                  <a:pt x="1263" y="2401"/>
                </a:cubicBezTo>
                <a:cubicBezTo>
                  <a:pt x="1272" y="2381"/>
                  <a:pt x="1292" y="2376"/>
                  <a:pt x="1312" y="2361"/>
                </a:cubicBezTo>
                <a:cubicBezTo>
                  <a:pt x="1332" y="2346"/>
                  <a:pt x="1352" y="2331"/>
                  <a:pt x="1377" y="2316"/>
                </a:cubicBezTo>
                <a:cubicBezTo>
                  <a:pt x="1402" y="2301"/>
                  <a:pt x="1422" y="2286"/>
                  <a:pt x="1442" y="2267"/>
                </a:cubicBezTo>
                <a:cubicBezTo>
                  <a:pt x="1461" y="2247"/>
                  <a:pt x="1481" y="2227"/>
                  <a:pt x="1491" y="2197"/>
                </a:cubicBezTo>
                <a:cubicBezTo>
                  <a:pt x="1506" y="2172"/>
                  <a:pt x="1511" y="2142"/>
                  <a:pt x="1511" y="2103"/>
                </a:cubicBezTo>
                <a:cubicBezTo>
                  <a:pt x="1511" y="2078"/>
                  <a:pt x="1506" y="2053"/>
                  <a:pt x="1496" y="2033"/>
                </a:cubicBezTo>
                <a:cubicBezTo>
                  <a:pt x="1486" y="2013"/>
                  <a:pt x="1471" y="1993"/>
                  <a:pt x="1456" y="1983"/>
                </a:cubicBezTo>
                <a:cubicBezTo>
                  <a:pt x="1441" y="1968"/>
                  <a:pt x="1422" y="1959"/>
                  <a:pt x="1397" y="1949"/>
                </a:cubicBezTo>
                <a:cubicBezTo>
                  <a:pt x="1372" y="1939"/>
                  <a:pt x="1347" y="1939"/>
                  <a:pt x="1322" y="1939"/>
                </a:cubicBezTo>
                <a:cubicBezTo>
                  <a:pt x="1287" y="1939"/>
                  <a:pt x="1257" y="1944"/>
                  <a:pt x="1233" y="1954"/>
                </a:cubicBezTo>
                <a:cubicBezTo>
                  <a:pt x="1208" y="1964"/>
                  <a:pt x="1188" y="1974"/>
                  <a:pt x="1168" y="1984"/>
                </a:cubicBezTo>
                <a:cubicBezTo>
                  <a:pt x="1148" y="1994"/>
                  <a:pt x="1138" y="2003"/>
                  <a:pt x="1123" y="2014"/>
                </a:cubicBezTo>
                <a:cubicBezTo>
                  <a:pt x="1113" y="2023"/>
                  <a:pt x="1103" y="2028"/>
                  <a:pt x="1098" y="2028"/>
                </a:cubicBezTo>
                <a:cubicBezTo>
                  <a:pt x="1083" y="2028"/>
                  <a:pt x="1074" y="2023"/>
                  <a:pt x="1064" y="2009"/>
                </a:cubicBezTo>
                <a:lnTo>
                  <a:pt x="1024" y="1948"/>
                </a:lnTo>
                <a:close/>
                <a:moveTo>
                  <a:pt x="1208" y="2878"/>
                </a:moveTo>
                <a:cubicBezTo>
                  <a:pt x="1208" y="2863"/>
                  <a:pt x="1208" y="2853"/>
                  <a:pt x="1213" y="2838"/>
                </a:cubicBezTo>
                <a:cubicBezTo>
                  <a:pt x="1218" y="2828"/>
                  <a:pt x="1223" y="2818"/>
                  <a:pt x="1233" y="2808"/>
                </a:cubicBezTo>
                <a:cubicBezTo>
                  <a:pt x="1243" y="2798"/>
                  <a:pt x="1253" y="2793"/>
                  <a:pt x="1263" y="2788"/>
                </a:cubicBezTo>
                <a:cubicBezTo>
                  <a:pt x="1273" y="2783"/>
                  <a:pt x="1288" y="2779"/>
                  <a:pt x="1303" y="2779"/>
                </a:cubicBezTo>
                <a:cubicBezTo>
                  <a:pt x="1317" y="2779"/>
                  <a:pt x="1327" y="2784"/>
                  <a:pt x="1342" y="2788"/>
                </a:cubicBezTo>
                <a:cubicBezTo>
                  <a:pt x="1352" y="2793"/>
                  <a:pt x="1362" y="2798"/>
                  <a:pt x="1372" y="2808"/>
                </a:cubicBezTo>
                <a:cubicBezTo>
                  <a:pt x="1382" y="2818"/>
                  <a:pt x="1387" y="2828"/>
                  <a:pt x="1392" y="2838"/>
                </a:cubicBezTo>
                <a:cubicBezTo>
                  <a:pt x="1397" y="2848"/>
                  <a:pt x="1402" y="2863"/>
                  <a:pt x="1402" y="2878"/>
                </a:cubicBezTo>
                <a:cubicBezTo>
                  <a:pt x="1402" y="2893"/>
                  <a:pt x="1397" y="2903"/>
                  <a:pt x="1392" y="2918"/>
                </a:cubicBezTo>
                <a:cubicBezTo>
                  <a:pt x="1387" y="2928"/>
                  <a:pt x="1382" y="2938"/>
                  <a:pt x="1372" y="2948"/>
                </a:cubicBezTo>
                <a:cubicBezTo>
                  <a:pt x="1362" y="2958"/>
                  <a:pt x="1352" y="2963"/>
                  <a:pt x="1342" y="2967"/>
                </a:cubicBezTo>
                <a:cubicBezTo>
                  <a:pt x="1332" y="2973"/>
                  <a:pt x="1317" y="2973"/>
                  <a:pt x="1303" y="2973"/>
                </a:cubicBezTo>
                <a:cubicBezTo>
                  <a:pt x="1288" y="2973"/>
                  <a:pt x="1278" y="2973"/>
                  <a:pt x="1263" y="2967"/>
                </a:cubicBezTo>
                <a:cubicBezTo>
                  <a:pt x="1253" y="2962"/>
                  <a:pt x="1243" y="2958"/>
                  <a:pt x="1233" y="2948"/>
                </a:cubicBezTo>
                <a:cubicBezTo>
                  <a:pt x="1223" y="2938"/>
                  <a:pt x="1218" y="2928"/>
                  <a:pt x="1213" y="2918"/>
                </a:cubicBezTo>
                <a:cubicBezTo>
                  <a:pt x="1213" y="2903"/>
                  <a:pt x="1208" y="2888"/>
                  <a:pt x="1208" y="2878"/>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CA" dirty="0"/>
          </a:p>
        </p:txBody>
      </p:sp>
      <p:sp>
        <p:nvSpPr>
          <p:cNvPr id="3" name="QuestionsTitle"/>
          <p:cNvSpPr>
            <a:spLocks noGrp="1"/>
          </p:cNvSpPr>
          <p:nvPr>
            <p:ph type="body" sz="quarter" idx="14" hasCustomPrompt="1"/>
            <p:custDataLst>
              <p:tags r:id="rId4"/>
            </p:custDataLst>
          </p:nvPr>
        </p:nvSpPr>
        <p:spPr>
          <a:xfrm>
            <a:off x="365124" y="2781300"/>
            <a:ext cx="8439150" cy="523220"/>
          </a:xfrm>
        </p:spPr>
        <p:txBody>
          <a:bodyPr/>
          <a:lstStyle>
            <a:lvl1pPr marL="0" indent="0" algn="ctr">
              <a:buNone/>
              <a:defRPr sz="2800" b="1">
                <a:latin typeface="+mj-lt"/>
              </a:defRPr>
            </a:lvl1pPr>
          </a:lstStyle>
          <a:p>
            <a:pPr lvl="0"/>
            <a:r>
              <a:rPr lang="en-CA" dirty="0" smtClean="0"/>
              <a:t>Questions</a:t>
            </a:r>
            <a:endParaRPr lang="en-CA" dirty="0"/>
          </a:p>
        </p:txBody>
      </p:sp>
    </p:spTree>
    <p:extLst>
      <p:ext uri="{BB962C8B-B14F-4D97-AF65-F5344CB8AC3E}">
        <p14:creationId xmlns:p14="http://schemas.microsoft.com/office/powerpoint/2010/main" val="1589134301"/>
      </p:ext>
    </p:extLst>
  </p:cSld>
  <p:clrMapOvr>
    <a:masterClrMapping/>
  </p:clrMapOvr>
  <p:hf sldNum="0" hdr="0" ftr="0"/>
  <p:extLst mod="1">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NRF_Presentation cover">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CF00DC3E-3D0E-4073-B303-9B8C1ADFB803}"/>
              </a:ext>
            </a:extLst>
          </p:cNvPr>
          <p:cNvPicPr>
            <a:picLocks noChangeAspect="1" noChangeArrowheads="1"/>
          </p:cNvPicPr>
          <p:nvPr userDrawn="1">
            <p:custDataLst>
              <p:tags r:id="rId1"/>
            </p:custDataLst>
          </p:nvPr>
        </p:nvPicPr>
        <p:blipFill>
          <a:blip r:embed="rId7" cstate="screen">
            <a:extLst>
              <a:ext uri="{28A0092B-C50C-407E-A947-70E740481C1C}">
                <a14:useLocalDpi xmlns:a14="http://schemas.microsoft.com/office/drawing/2010/main"/>
              </a:ext>
            </a:extLst>
          </a:blip>
          <a:srcRect/>
          <a:stretch>
            <a:fillRect/>
          </a:stretch>
        </p:blipFill>
        <p:spPr bwMode="auto">
          <a:xfrm>
            <a:off x="354052" y="339725"/>
            <a:ext cx="2696979" cy="300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LegalEntityBox"/>
          <p:cNvSpPr txBox="1"/>
          <p:nvPr userDrawn="1">
            <p:custDataLst>
              <p:tags r:id="rId2"/>
            </p:custDataLst>
          </p:nvPr>
        </p:nvSpPr>
        <p:spPr>
          <a:xfrm>
            <a:off x="342010" y="4609971"/>
            <a:ext cx="1612621" cy="123111"/>
          </a:xfrm>
          <a:prstGeom prst="rect">
            <a:avLst/>
          </a:prstGeom>
          <a:noFill/>
        </p:spPr>
        <p:txBody>
          <a:bodyPr wrap="none" lIns="0" tIns="0" rIns="0" bIns="0" rtlCol="0">
            <a:spAutoFit/>
          </a:bodyPr>
          <a:lstStyle/>
          <a:p>
            <a:pPr algn="l"/>
            <a:r>
              <a:rPr lang="en-CA" sz="800" dirty="0" smtClean="0">
                <a:solidFill>
                  <a:schemeClr val="bg2"/>
                </a:solidFill>
                <a:latin typeface="+mn-lt"/>
              </a:rPr>
              <a:t>Norton Rose Fulbright Canada LLP</a:t>
            </a:r>
            <a:endParaRPr lang="en-CA" sz="800" dirty="0">
              <a:solidFill>
                <a:schemeClr val="bg2"/>
              </a:solidFill>
              <a:latin typeface="+mn-lt"/>
            </a:endParaRPr>
          </a:p>
        </p:txBody>
      </p:sp>
      <p:sp>
        <p:nvSpPr>
          <p:cNvPr id="11" name="Date"/>
          <p:cNvSpPr txBox="1"/>
          <p:nvPr userDrawn="1">
            <p:custDataLst>
              <p:tags r:id="rId3"/>
            </p:custDataLst>
          </p:nvPr>
        </p:nvSpPr>
        <p:spPr>
          <a:xfrm>
            <a:off x="342000" y="4744276"/>
            <a:ext cx="799899" cy="123111"/>
          </a:xfrm>
          <a:prstGeom prst="rect">
            <a:avLst/>
          </a:prstGeom>
          <a:noFill/>
        </p:spPr>
        <p:txBody>
          <a:bodyPr wrap="none" lIns="0" tIns="0" rIns="0" bIns="0" rtlCol="0">
            <a:spAutoFit/>
          </a:bodyPr>
          <a:lstStyle/>
          <a:p>
            <a:pPr algn="l"/>
            <a:r>
              <a:rPr lang="en-CA" sz="800" dirty="0" smtClean="0">
                <a:solidFill>
                  <a:schemeClr val="bg2"/>
                </a:solidFill>
                <a:latin typeface="+mn-lt"/>
              </a:rPr>
              <a:t>October 28, 2019</a:t>
            </a:r>
            <a:endParaRPr lang="en-CA" sz="800" dirty="0">
              <a:solidFill>
                <a:schemeClr val="bg2"/>
              </a:solidFill>
              <a:latin typeface="+mn-lt"/>
            </a:endParaRPr>
          </a:p>
        </p:txBody>
      </p:sp>
      <p:sp>
        <p:nvSpPr>
          <p:cNvPr id="8" name="Title"/>
          <p:cNvSpPr>
            <a:spLocks noGrp="1"/>
          </p:cNvSpPr>
          <p:nvPr>
            <p:ph type="body" sz="quarter" idx="19" hasCustomPrompt="1"/>
            <p:custDataLst>
              <p:tags r:id="rId4"/>
            </p:custDataLst>
          </p:nvPr>
        </p:nvSpPr>
        <p:spPr>
          <a:xfrm>
            <a:off x="341999" y="1374798"/>
            <a:ext cx="6326317" cy="1285853"/>
          </a:xfrm>
        </p:spPr>
        <p:txBody>
          <a:bodyPr>
            <a:noAutofit/>
          </a:bodyPr>
          <a:lstStyle>
            <a:lvl1pPr marL="0" indent="0">
              <a:lnSpc>
                <a:spcPct val="80000"/>
              </a:lnSpc>
              <a:spcBef>
                <a:spcPts val="0"/>
              </a:spcBef>
              <a:spcAft>
                <a:spcPts val="600"/>
              </a:spcAft>
              <a:buNone/>
              <a:defRPr lang="en-GB" sz="2400" b="1" i="0" kern="1200" cap="none" spc="-70" baseline="0" dirty="0">
                <a:solidFill>
                  <a:schemeClr val="tx1"/>
                </a:solidFill>
                <a:latin typeface="+mj-lt"/>
                <a:ea typeface="Arial" panose="020B0604020202020204" pitchFamily="34" charset="0"/>
                <a:cs typeface="Arial" panose="020B0604020202020204" pitchFamily="34" charset="0"/>
              </a:defRPr>
            </a:lvl1pPr>
            <a:lvl2pPr marL="0" indent="0">
              <a:lnSpc>
                <a:spcPct val="80000"/>
              </a:lnSpc>
              <a:spcBef>
                <a:spcPts val="0"/>
              </a:spcBef>
              <a:spcAft>
                <a:spcPts val="600"/>
              </a:spcAft>
              <a:buNone/>
              <a:defRPr lang="en-GB" sz="2400" b="1" i="1" kern="1200" cap="none" spc="-70" baseline="0" dirty="0">
                <a:solidFill>
                  <a:schemeClr val="accent4"/>
                </a:solidFill>
                <a:latin typeface="+mj-lt"/>
                <a:ea typeface="Arial" panose="020B0604020202020204" pitchFamily="34" charset="0"/>
                <a:cs typeface="Arial" panose="020B0604020202020204" pitchFamily="34" charset="0"/>
              </a:defRPr>
            </a:lvl2pPr>
            <a:lvl3pPr marL="0" indent="0">
              <a:spcBef>
                <a:spcPts val="5696"/>
              </a:spcBef>
              <a:buNone/>
              <a:defRPr sz="1600">
                <a:solidFill>
                  <a:schemeClr val="tx1"/>
                </a:solidFill>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CA" dirty="0" smtClean="0"/>
              <a:t>Presentation Title</a:t>
            </a:r>
          </a:p>
          <a:p>
            <a:pPr lvl="1"/>
            <a:r>
              <a:rPr lang="en-CA" dirty="0" smtClean="0"/>
              <a:t>Sub-title</a:t>
            </a:r>
            <a:endParaRPr lang="en-CA" dirty="0"/>
          </a:p>
        </p:txBody>
      </p:sp>
      <p:sp>
        <p:nvSpPr>
          <p:cNvPr id="10" name="Presenters"/>
          <p:cNvSpPr>
            <a:spLocks noGrp="1"/>
          </p:cNvSpPr>
          <p:nvPr>
            <p:ph type="body" sz="quarter" idx="20" hasCustomPrompt="1"/>
            <p:custDataLst>
              <p:tags r:id="rId5"/>
            </p:custDataLst>
          </p:nvPr>
        </p:nvSpPr>
        <p:spPr>
          <a:xfrm>
            <a:off x="341998" y="2660648"/>
            <a:ext cx="6327089" cy="1705610"/>
          </a:xfrm>
        </p:spPr>
        <p:txBody>
          <a:bodyPr>
            <a:noAutofit/>
          </a:bodyPr>
          <a:lstStyle>
            <a:lvl1pPr marL="0" indent="0">
              <a:lnSpc>
                <a:spcPct val="80000"/>
              </a:lnSpc>
              <a:spcBef>
                <a:spcPts val="0"/>
              </a:spcBef>
              <a:spcAft>
                <a:spcPts val="300"/>
              </a:spcAft>
              <a:buNone/>
              <a:defRPr lang="en-GB" sz="1200" b="1" i="0" kern="1200" cap="none" spc="0" baseline="0" dirty="0" smtClean="0">
                <a:solidFill>
                  <a:schemeClr val="accent4"/>
                </a:solidFill>
                <a:latin typeface="+mn-lt"/>
                <a:ea typeface="Arial" panose="020B0604020202020204" pitchFamily="34" charset="0"/>
                <a:cs typeface="Arial" panose="020B0604020202020204" pitchFamily="34" charset="0"/>
              </a:defRPr>
            </a:lvl1pPr>
            <a:lvl2pPr marL="0" indent="0">
              <a:lnSpc>
                <a:spcPct val="80000"/>
              </a:lnSpc>
              <a:spcBef>
                <a:spcPts val="0"/>
              </a:spcBef>
              <a:spcAft>
                <a:spcPts val="600"/>
              </a:spcAft>
              <a:buNone/>
              <a:defRPr lang="en-GB" sz="1200" b="0" i="0" kern="1200" cap="none" spc="0" baseline="0" dirty="0">
                <a:solidFill>
                  <a:schemeClr val="accent4"/>
                </a:solidFill>
                <a:latin typeface="+mn-lt"/>
                <a:ea typeface="Arial" panose="020B0604020202020204" pitchFamily="34" charset="0"/>
                <a:cs typeface="Arial" panose="020B0604020202020204" pitchFamily="34" charset="0"/>
              </a:defRPr>
            </a:lvl2pPr>
            <a:lvl3pPr marL="0" indent="0">
              <a:spcBef>
                <a:spcPts val="5696"/>
              </a:spcBef>
              <a:buNone/>
              <a:defRPr sz="1600">
                <a:solidFill>
                  <a:schemeClr val="tx1"/>
                </a:solidFill>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CA" dirty="0" smtClean="0"/>
              <a:t>Presenter name</a:t>
            </a:r>
          </a:p>
          <a:p>
            <a:pPr lvl="1"/>
            <a:r>
              <a:rPr lang="en-CA" dirty="0" smtClean="0"/>
              <a:t>Presenter title</a:t>
            </a:r>
            <a:endParaRPr lang="en-CA" dirty="0"/>
          </a:p>
        </p:txBody>
      </p:sp>
    </p:spTree>
    <p:extLst>
      <p:ext uri="{BB962C8B-B14F-4D97-AF65-F5344CB8AC3E}">
        <p14:creationId xmlns:p14="http://schemas.microsoft.com/office/powerpoint/2010/main" val="1581234781"/>
      </p:ext>
    </p:extLst>
  </p:cSld>
  <p:clrMapOvr>
    <a:masterClrMapping/>
  </p:clrMapOvr>
  <p:hf sldNum="0" hdr="0" ftr="0"/>
  <p:extLst mod="1">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NRF_Presentation cover and image">
    <p:spTree>
      <p:nvGrpSpPr>
        <p:cNvPr id="1" name=""/>
        <p:cNvGrpSpPr/>
        <p:nvPr/>
      </p:nvGrpSpPr>
      <p:grpSpPr>
        <a:xfrm>
          <a:off x="0" y="0"/>
          <a:ext cx="0" cy="0"/>
          <a:chOff x="0" y="0"/>
          <a:chExt cx="0" cy="0"/>
        </a:xfrm>
      </p:grpSpPr>
      <p:sp>
        <p:nvSpPr>
          <p:cNvPr id="11" name="CoverImage">
            <a:extLst>
              <a:ext uri="{FF2B5EF4-FFF2-40B4-BE49-F238E27FC236}">
                <a16:creationId xmlns:a16="http://schemas.microsoft.com/office/drawing/2014/main" id="{6D6331AA-2018-410D-BDE2-0A5814AFC80F}"/>
              </a:ext>
            </a:extLst>
          </p:cNvPr>
          <p:cNvSpPr>
            <a:spLocks noGrp="1"/>
          </p:cNvSpPr>
          <p:nvPr>
            <p:ph type="pic" sz="quarter" idx="13" hasCustomPrompt="1"/>
            <p:custDataLst>
              <p:tags r:id="rId1"/>
            </p:custDataLst>
          </p:nvPr>
        </p:nvSpPr>
        <p:spPr>
          <a:xfrm>
            <a:off x="4608000" y="0"/>
            <a:ext cx="4536000" cy="5143500"/>
          </a:xfrm>
        </p:spPr>
        <p:txBody>
          <a:bodyPr/>
          <a:lstStyle>
            <a:lvl1pPr marL="0" marR="0" indent="0"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None/>
              <a:tabLst/>
              <a:defRPr sz="1000"/>
            </a:lvl1pPr>
          </a:lstStyle>
          <a:p>
            <a:r>
              <a:rPr lang="en-CA" dirty="0" smtClean="0"/>
              <a:t>Click Picture button on </a:t>
            </a:r>
            <a:r>
              <a:rPr lang="en-CA" dirty="0" err="1" smtClean="0"/>
              <a:t>NRF</a:t>
            </a:r>
            <a:r>
              <a:rPr lang="en-CA" dirty="0" smtClean="0"/>
              <a:t> tab to insert picture</a:t>
            </a:r>
            <a:endParaRPr lang="en-CA" dirty="0"/>
          </a:p>
        </p:txBody>
      </p:sp>
      <p:pic>
        <p:nvPicPr>
          <p:cNvPr id="7" name="Picture 2">
            <a:extLst>
              <a:ext uri="{FF2B5EF4-FFF2-40B4-BE49-F238E27FC236}">
                <a16:creationId xmlns:a16="http://schemas.microsoft.com/office/drawing/2014/main" id="{CF00DC3E-3D0E-4073-B303-9B8C1ADFB803}"/>
              </a:ext>
            </a:extLst>
          </p:cNvPr>
          <p:cNvPicPr>
            <a:picLocks noChangeAspect="1" noChangeArrowheads="1"/>
          </p:cNvPicPr>
          <p:nvPr userDrawn="1">
            <p:custDataLst>
              <p:tags r:id="rId2"/>
            </p:custDataLst>
          </p:nvPr>
        </p:nvPicPr>
        <p:blipFill>
          <a:blip r:embed="rId8" cstate="screen">
            <a:extLst>
              <a:ext uri="{28A0092B-C50C-407E-A947-70E740481C1C}">
                <a14:useLocalDpi xmlns:a14="http://schemas.microsoft.com/office/drawing/2010/main"/>
              </a:ext>
            </a:extLst>
          </a:blip>
          <a:srcRect/>
          <a:stretch>
            <a:fillRect/>
          </a:stretch>
        </p:blipFill>
        <p:spPr bwMode="auto">
          <a:xfrm>
            <a:off x="354052" y="339725"/>
            <a:ext cx="2696979" cy="300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itle"/>
          <p:cNvSpPr>
            <a:spLocks noGrp="1"/>
          </p:cNvSpPr>
          <p:nvPr>
            <p:ph type="body" sz="quarter" idx="19" hasCustomPrompt="1"/>
            <p:custDataLst>
              <p:tags r:id="rId3"/>
            </p:custDataLst>
          </p:nvPr>
        </p:nvSpPr>
        <p:spPr>
          <a:xfrm>
            <a:off x="342000" y="1374798"/>
            <a:ext cx="4193488" cy="1285853"/>
          </a:xfrm>
        </p:spPr>
        <p:txBody>
          <a:bodyPr>
            <a:noAutofit/>
          </a:bodyPr>
          <a:lstStyle>
            <a:lvl1pPr marL="0" indent="0">
              <a:lnSpc>
                <a:spcPct val="80000"/>
              </a:lnSpc>
              <a:spcBef>
                <a:spcPts val="0"/>
              </a:spcBef>
              <a:spcAft>
                <a:spcPts val="600"/>
              </a:spcAft>
              <a:buNone/>
              <a:defRPr lang="en-GB" sz="2400" b="1" i="0" kern="1200" cap="none" spc="-70" baseline="0" dirty="0">
                <a:solidFill>
                  <a:schemeClr val="tx1"/>
                </a:solidFill>
                <a:latin typeface="+mj-lt"/>
                <a:ea typeface="Arial" panose="020B0604020202020204" pitchFamily="34" charset="0"/>
                <a:cs typeface="Arial" panose="020B0604020202020204" pitchFamily="34" charset="0"/>
              </a:defRPr>
            </a:lvl1pPr>
            <a:lvl2pPr marL="0" indent="0">
              <a:lnSpc>
                <a:spcPct val="80000"/>
              </a:lnSpc>
              <a:spcBef>
                <a:spcPts val="0"/>
              </a:spcBef>
              <a:spcAft>
                <a:spcPts val="600"/>
              </a:spcAft>
              <a:buNone/>
              <a:defRPr lang="en-GB" sz="2400" b="1" i="1" kern="1200" cap="none" spc="-70" baseline="0" dirty="0">
                <a:solidFill>
                  <a:schemeClr val="accent4"/>
                </a:solidFill>
                <a:latin typeface="+mj-lt"/>
                <a:ea typeface="Arial" panose="020B0604020202020204" pitchFamily="34" charset="0"/>
                <a:cs typeface="Arial" panose="020B0604020202020204" pitchFamily="34" charset="0"/>
              </a:defRPr>
            </a:lvl2pPr>
            <a:lvl3pPr marL="0" indent="0">
              <a:spcBef>
                <a:spcPts val="5696"/>
              </a:spcBef>
              <a:buNone/>
              <a:defRPr sz="1600">
                <a:solidFill>
                  <a:schemeClr val="tx1"/>
                </a:solidFill>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CA" dirty="0" smtClean="0"/>
              <a:t>Presentation Title</a:t>
            </a:r>
          </a:p>
          <a:p>
            <a:pPr lvl="1"/>
            <a:r>
              <a:rPr lang="en-CA" dirty="0" smtClean="0"/>
              <a:t>Sub-title</a:t>
            </a:r>
            <a:endParaRPr lang="en-CA" dirty="0"/>
          </a:p>
        </p:txBody>
      </p:sp>
      <p:sp>
        <p:nvSpPr>
          <p:cNvPr id="14" name="Presenters"/>
          <p:cNvSpPr>
            <a:spLocks noGrp="1"/>
          </p:cNvSpPr>
          <p:nvPr>
            <p:ph type="body" sz="quarter" idx="20" hasCustomPrompt="1"/>
            <p:custDataLst>
              <p:tags r:id="rId4"/>
            </p:custDataLst>
          </p:nvPr>
        </p:nvSpPr>
        <p:spPr>
          <a:xfrm>
            <a:off x="341999" y="2660648"/>
            <a:ext cx="4194000" cy="1705610"/>
          </a:xfrm>
        </p:spPr>
        <p:txBody>
          <a:bodyPr>
            <a:noAutofit/>
          </a:bodyPr>
          <a:lstStyle>
            <a:lvl1pPr marL="0" indent="0">
              <a:lnSpc>
                <a:spcPct val="80000"/>
              </a:lnSpc>
              <a:spcBef>
                <a:spcPts val="0"/>
              </a:spcBef>
              <a:spcAft>
                <a:spcPts val="300"/>
              </a:spcAft>
              <a:buNone/>
              <a:defRPr lang="en-GB" sz="1200" b="1" i="0" kern="1200" cap="none" spc="0" baseline="0" dirty="0" smtClean="0">
                <a:solidFill>
                  <a:schemeClr val="accent4"/>
                </a:solidFill>
                <a:latin typeface="+mn-lt"/>
                <a:ea typeface="Arial" panose="020B0604020202020204" pitchFamily="34" charset="0"/>
                <a:cs typeface="Arial" panose="020B0604020202020204" pitchFamily="34" charset="0"/>
              </a:defRPr>
            </a:lvl1pPr>
            <a:lvl2pPr marL="0" indent="0">
              <a:lnSpc>
                <a:spcPct val="80000"/>
              </a:lnSpc>
              <a:spcBef>
                <a:spcPts val="0"/>
              </a:spcBef>
              <a:spcAft>
                <a:spcPts val="600"/>
              </a:spcAft>
              <a:buNone/>
              <a:defRPr lang="en-GB" sz="1200" b="0" i="0" kern="1200" cap="none" spc="0" baseline="0" dirty="0">
                <a:solidFill>
                  <a:schemeClr val="accent4"/>
                </a:solidFill>
                <a:latin typeface="+mn-lt"/>
                <a:ea typeface="Arial" panose="020B0604020202020204" pitchFamily="34" charset="0"/>
                <a:cs typeface="Arial" panose="020B0604020202020204" pitchFamily="34" charset="0"/>
              </a:defRPr>
            </a:lvl2pPr>
            <a:lvl3pPr marL="0" indent="0">
              <a:spcBef>
                <a:spcPts val="5696"/>
              </a:spcBef>
              <a:buNone/>
              <a:defRPr sz="1600">
                <a:solidFill>
                  <a:schemeClr val="tx1"/>
                </a:solidFill>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CA" dirty="0" smtClean="0"/>
              <a:t>Presenter name</a:t>
            </a:r>
          </a:p>
          <a:p>
            <a:pPr lvl="1"/>
            <a:r>
              <a:rPr lang="en-CA" dirty="0" smtClean="0"/>
              <a:t>Presenter title</a:t>
            </a:r>
            <a:endParaRPr lang="en-CA" dirty="0"/>
          </a:p>
        </p:txBody>
      </p:sp>
      <p:sp>
        <p:nvSpPr>
          <p:cNvPr id="2" name="LegalEntityBox"/>
          <p:cNvSpPr txBox="1"/>
          <p:nvPr userDrawn="1">
            <p:custDataLst>
              <p:tags r:id="rId5"/>
            </p:custDataLst>
          </p:nvPr>
        </p:nvSpPr>
        <p:spPr>
          <a:xfrm>
            <a:off x="342010" y="4479925"/>
            <a:ext cx="3156585" cy="253236"/>
          </a:xfrm>
          <a:prstGeom prst="rect">
            <a:avLst/>
          </a:prstGeom>
          <a:noFill/>
        </p:spPr>
        <p:txBody>
          <a:bodyPr wrap="square" lIns="0" tIns="0" rIns="0" bIns="0" rtlCol="0" anchor="b">
            <a:noAutofit/>
          </a:bodyPr>
          <a:lstStyle/>
          <a:p>
            <a:pPr algn="l"/>
            <a:r>
              <a:rPr lang="en-CA" sz="800" dirty="0" smtClean="0">
                <a:solidFill>
                  <a:schemeClr val="bg2"/>
                </a:solidFill>
                <a:latin typeface="+mn-lt"/>
              </a:rPr>
              <a:t>Norton Rose Fulbright Canada LLP</a:t>
            </a:r>
            <a:endParaRPr lang="en-CA" sz="800" dirty="0">
              <a:solidFill>
                <a:schemeClr val="bg2"/>
              </a:solidFill>
              <a:latin typeface="+mn-lt"/>
            </a:endParaRPr>
          </a:p>
        </p:txBody>
      </p:sp>
      <p:sp>
        <p:nvSpPr>
          <p:cNvPr id="9" name="Date"/>
          <p:cNvSpPr txBox="1"/>
          <p:nvPr userDrawn="1">
            <p:custDataLst>
              <p:tags r:id="rId6"/>
            </p:custDataLst>
          </p:nvPr>
        </p:nvSpPr>
        <p:spPr>
          <a:xfrm>
            <a:off x="342000" y="4744276"/>
            <a:ext cx="799899" cy="123111"/>
          </a:xfrm>
          <a:prstGeom prst="rect">
            <a:avLst/>
          </a:prstGeom>
          <a:noFill/>
        </p:spPr>
        <p:txBody>
          <a:bodyPr wrap="none" lIns="0" tIns="0" rIns="0" bIns="0" rtlCol="0">
            <a:spAutoFit/>
          </a:bodyPr>
          <a:lstStyle/>
          <a:p>
            <a:pPr algn="l"/>
            <a:r>
              <a:rPr lang="en-CA" sz="800" dirty="0" smtClean="0">
                <a:solidFill>
                  <a:schemeClr val="bg2"/>
                </a:solidFill>
                <a:latin typeface="+mn-lt"/>
              </a:rPr>
              <a:t>October 28, 2019</a:t>
            </a:r>
            <a:endParaRPr lang="en-CA" sz="800" dirty="0">
              <a:solidFill>
                <a:schemeClr val="bg2"/>
              </a:solidFill>
              <a:latin typeface="+mn-lt"/>
            </a:endParaRPr>
          </a:p>
        </p:txBody>
      </p:sp>
    </p:spTree>
    <p:extLst>
      <p:ext uri="{BB962C8B-B14F-4D97-AF65-F5344CB8AC3E}">
        <p14:creationId xmlns:p14="http://schemas.microsoft.com/office/powerpoint/2010/main" val="1625947494"/>
      </p:ext>
    </p:extLst>
  </p:cSld>
  <p:clrMapOvr>
    <a:masterClrMapping/>
  </p:clrMapOvr>
  <p:hf sldNum="0" hdr="0" ftr="0"/>
  <p:extLst mod="1">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NRF_Standard disclaimer">
    <p:spTree>
      <p:nvGrpSpPr>
        <p:cNvPr id="1" name=""/>
        <p:cNvGrpSpPr/>
        <p:nvPr/>
      </p:nvGrpSpPr>
      <p:grpSpPr>
        <a:xfrm>
          <a:off x="0" y="0"/>
          <a:ext cx="0" cy="0"/>
          <a:chOff x="0" y="0"/>
          <a:chExt cx="0" cy="0"/>
        </a:xfrm>
      </p:grpSpPr>
      <p:sp>
        <p:nvSpPr>
          <p:cNvPr id="6" name="Text Placeholder 21"/>
          <p:cNvSpPr txBox="1">
            <a:spLocks/>
          </p:cNvSpPr>
          <p:nvPr userDrawn="1">
            <p:custDataLst>
              <p:tags r:id="rId1"/>
            </p:custDataLst>
          </p:nvPr>
        </p:nvSpPr>
        <p:spPr>
          <a:xfrm>
            <a:off x="3689978" y="2700898"/>
            <a:ext cx="1797684" cy="175433"/>
          </a:xfrm>
          <a:prstGeom prst="rect">
            <a:avLst/>
          </a:prstGeom>
          <a:noFill/>
          <a:ln>
            <a:noFill/>
          </a:ln>
        </p:spPr>
        <p:txBody>
          <a:bodyPr wrap="square" lIns="0" tIns="0" rIns="0" bIns="0">
            <a:spAutoFit/>
          </a:bodyPr>
          <a:lstStyle>
            <a:lvl1pPr marL="0" indent="0" algn="l" defTabSz="914400" rtl="0" eaLnBrk="1" latinLnBrk="0" hangingPunct="1">
              <a:lnSpc>
                <a:spcPct val="95000"/>
              </a:lnSpc>
              <a:spcBef>
                <a:spcPts val="0"/>
              </a:spcBef>
              <a:spcAft>
                <a:spcPts val="1056"/>
              </a:spcAft>
              <a:buFontTx/>
              <a:buNone/>
              <a:defRPr lang="en-US" sz="600" b="0" i="0" kern="1200" baseline="0" smtClean="0">
                <a:solidFill>
                  <a:schemeClr val="accent5"/>
                </a:solidFill>
                <a:effectLst/>
                <a:latin typeface="+mn-lt"/>
                <a:ea typeface="Arial Hebrew" charset="-79"/>
                <a:cs typeface="Arial Hebrew" charset="-79"/>
              </a:defRPr>
            </a:lvl1pPr>
            <a:lvl2pPr marL="0" indent="0" algn="l" defTabSz="914400" rtl="0" eaLnBrk="1" latinLnBrk="0" hangingPunct="1">
              <a:lnSpc>
                <a:spcPct val="85000"/>
              </a:lnSpc>
              <a:spcBef>
                <a:spcPts val="0"/>
              </a:spcBef>
              <a:spcAft>
                <a:spcPts val="792"/>
              </a:spcAft>
              <a:buFontTx/>
              <a:buNone/>
              <a:defRPr sz="1800" kern="1200" baseline="0">
                <a:solidFill>
                  <a:schemeClr val="bg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1800" kern="1200">
                <a:solidFill>
                  <a:schemeClr val="tx1"/>
                </a:solidFill>
                <a:latin typeface="Arial" pitchFamily="34" charset="0"/>
                <a:ea typeface="+mn-ea"/>
                <a:cs typeface="Arial" pitchFamily="34" charset="0"/>
              </a:defRPr>
            </a:lvl3pPr>
            <a:lvl4pPr marL="363538" indent="-177800" algn="l" defTabSz="914400" rtl="0" eaLnBrk="1" latinLnBrk="0" hangingPunct="1">
              <a:lnSpc>
                <a:spcPct val="85000"/>
              </a:lnSpc>
              <a:spcBef>
                <a:spcPts val="0"/>
              </a:spcBef>
              <a:spcAft>
                <a:spcPts val="648"/>
              </a:spcAft>
              <a:buClr>
                <a:schemeClr val="tx2"/>
              </a:buClr>
              <a:buFont typeface="Arial" pitchFamily="34" charset="0"/>
              <a:buChar char="–"/>
              <a:tabLst/>
              <a:defRPr sz="16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9pPr>
          </a:lstStyle>
          <a:p>
            <a:pPr algn="ctr" fontAlgn="auto"/>
            <a:r>
              <a:rPr lang="en-CA" sz="1200" b="0" i="1" kern="1200" baseline="0" dirty="0" smtClean="0">
                <a:solidFill>
                  <a:schemeClr val="tx1"/>
                </a:solidFill>
                <a:latin typeface="Georgia" panose="02040502050405020303" pitchFamily="18" charset="0"/>
                <a:ea typeface="Georgia" charset="0"/>
                <a:cs typeface="Georgia" charset="0"/>
              </a:rPr>
              <a:t>Law around the world</a:t>
            </a:r>
            <a:endParaRPr lang="en-CA" sz="1200" b="0" i="1" kern="1200" baseline="0" dirty="0">
              <a:solidFill>
                <a:schemeClr val="tx1"/>
              </a:solidFill>
              <a:latin typeface="Georgia" panose="02040502050405020303" pitchFamily="18" charset="0"/>
              <a:ea typeface="Georgia" charset="0"/>
              <a:cs typeface="Georgia" charset="0"/>
            </a:endParaRPr>
          </a:p>
        </p:txBody>
      </p:sp>
      <p:sp>
        <p:nvSpPr>
          <p:cNvPr id="7" name="Text Placeholder 22"/>
          <p:cNvSpPr txBox="1">
            <a:spLocks/>
          </p:cNvSpPr>
          <p:nvPr userDrawn="1">
            <p:custDataLst>
              <p:tags r:id="rId2"/>
            </p:custDataLst>
          </p:nvPr>
        </p:nvSpPr>
        <p:spPr>
          <a:xfrm>
            <a:off x="3689978" y="2950830"/>
            <a:ext cx="1797684" cy="146194"/>
          </a:xfrm>
          <a:prstGeom prst="rect">
            <a:avLst/>
          </a:prstGeom>
          <a:noFill/>
          <a:ln>
            <a:noFill/>
          </a:ln>
        </p:spPr>
        <p:txBody>
          <a:bodyPr wrap="square" lIns="0" tIns="0" rIns="0" bIns="0">
            <a:spAutoFit/>
          </a:bodyPr>
          <a:lstStyle>
            <a:lvl1pPr marL="0" indent="0" algn="l" defTabSz="914400" rtl="0" eaLnBrk="1" latinLnBrk="0" hangingPunct="1">
              <a:lnSpc>
                <a:spcPct val="95000"/>
              </a:lnSpc>
              <a:spcBef>
                <a:spcPts val="0"/>
              </a:spcBef>
              <a:spcAft>
                <a:spcPts val="1056"/>
              </a:spcAft>
              <a:buFontTx/>
              <a:buNone/>
              <a:defRPr lang="en-US" sz="600" b="0" i="0" kern="1200" baseline="0" smtClean="0">
                <a:solidFill>
                  <a:schemeClr val="accent5"/>
                </a:solidFill>
                <a:effectLst/>
                <a:latin typeface="+mn-lt"/>
                <a:ea typeface="Arial Hebrew" charset="-79"/>
                <a:cs typeface="Arial Hebrew" charset="-79"/>
              </a:defRPr>
            </a:lvl1pPr>
            <a:lvl2pPr marL="0" indent="0" algn="l" defTabSz="914400" rtl="0" eaLnBrk="1" latinLnBrk="0" hangingPunct="1">
              <a:lnSpc>
                <a:spcPct val="85000"/>
              </a:lnSpc>
              <a:spcBef>
                <a:spcPts val="0"/>
              </a:spcBef>
              <a:spcAft>
                <a:spcPts val="792"/>
              </a:spcAft>
              <a:buFontTx/>
              <a:buNone/>
              <a:defRPr sz="1800" kern="1200" baseline="0">
                <a:solidFill>
                  <a:schemeClr val="bg1"/>
                </a:solidFill>
                <a:latin typeface="Arial" pitchFamily="34" charset="0"/>
                <a:ea typeface="+mn-ea"/>
                <a:cs typeface="Arial" pitchFamily="34" charset="0"/>
              </a:defRPr>
            </a:lvl2pPr>
            <a:lvl3pPr marL="187200" indent="-183600" algn="l" defTabSz="914400" rtl="0" eaLnBrk="1" latinLnBrk="0" hangingPunct="1">
              <a:lnSpc>
                <a:spcPct val="85000"/>
              </a:lnSpc>
              <a:spcBef>
                <a:spcPts val="0"/>
              </a:spcBef>
              <a:spcAft>
                <a:spcPts val="792"/>
              </a:spcAft>
              <a:buClr>
                <a:schemeClr val="tx2"/>
              </a:buClr>
              <a:buFont typeface="Arial" pitchFamily="34" charset="0"/>
              <a:buChar char="•"/>
              <a:defRPr sz="1800" kern="1200">
                <a:solidFill>
                  <a:schemeClr val="tx1"/>
                </a:solidFill>
                <a:latin typeface="Arial" pitchFamily="34" charset="0"/>
                <a:ea typeface="+mn-ea"/>
                <a:cs typeface="Arial" pitchFamily="34" charset="0"/>
              </a:defRPr>
            </a:lvl3pPr>
            <a:lvl4pPr marL="363538" indent="-177800" algn="l" defTabSz="914400" rtl="0" eaLnBrk="1" latinLnBrk="0" hangingPunct="1">
              <a:lnSpc>
                <a:spcPct val="85000"/>
              </a:lnSpc>
              <a:spcBef>
                <a:spcPts val="0"/>
              </a:spcBef>
              <a:spcAft>
                <a:spcPts val="648"/>
              </a:spcAft>
              <a:buClr>
                <a:schemeClr val="tx2"/>
              </a:buClr>
              <a:buFont typeface="Arial" pitchFamily="34" charset="0"/>
              <a:buChar char="–"/>
              <a:tabLst/>
              <a:defRPr sz="1600" kern="1200">
                <a:solidFill>
                  <a:schemeClr val="tx1"/>
                </a:solidFill>
                <a:latin typeface="Arial" pitchFamily="34" charset="0"/>
                <a:ea typeface="+mn-ea"/>
                <a:cs typeface="Arial" pitchFamily="34" charset="0"/>
              </a:defRPr>
            </a:lvl4pPr>
            <a:lvl5pPr marL="5508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5pPr>
            <a:lvl6pPr marL="7380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6pPr>
            <a:lvl7pPr marL="9252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7pPr>
            <a:lvl8pPr marL="11124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8pPr>
            <a:lvl9pPr marL="1299600" indent="-183600" algn="l" defTabSz="914400" rtl="0" eaLnBrk="1" latinLnBrk="0" hangingPunct="1">
              <a:lnSpc>
                <a:spcPct val="85000"/>
              </a:lnSpc>
              <a:spcBef>
                <a:spcPts val="0"/>
              </a:spcBef>
              <a:spcAft>
                <a:spcPts val="648"/>
              </a:spcAft>
              <a:buClr>
                <a:schemeClr val="tx2"/>
              </a:buClr>
              <a:buFont typeface="Arial" pitchFamily="34" charset="0"/>
              <a:buChar char="–"/>
              <a:defRPr sz="1600" kern="1200">
                <a:solidFill>
                  <a:schemeClr val="tx1"/>
                </a:solidFill>
                <a:latin typeface="Arial" pitchFamily="34" charset="0"/>
                <a:ea typeface="+mn-ea"/>
                <a:cs typeface="Arial" pitchFamily="34" charset="0"/>
              </a:defRPr>
            </a:lvl9pPr>
          </a:lstStyle>
          <a:p>
            <a:pPr marL="0" marR="0" lvl="0" indent="0" algn="ctr" defTabSz="914400" rtl="0" eaLnBrk="1" fontAlgn="auto" latinLnBrk="0" hangingPunct="1">
              <a:lnSpc>
                <a:spcPct val="95000"/>
              </a:lnSpc>
              <a:spcBef>
                <a:spcPts val="0"/>
              </a:spcBef>
              <a:spcAft>
                <a:spcPts val="1056"/>
              </a:spcAft>
              <a:buClrTx/>
              <a:buSzTx/>
              <a:buFontTx/>
              <a:buNone/>
              <a:tabLst/>
              <a:defRPr/>
            </a:pPr>
            <a:r>
              <a:rPr kumimoji="0" lang="en-CA" sz="1000" b="0" i="0" u="none" strike="noStrike" kern="1200" cap="none" spc="0" normalizeH="0" baseline="0" noProof="0" dirty="0" smtClean="0">
                <a:ln>
                  <a:noFill/>
                </a:ln>
                <a:solidFill>
                  <a:srgbClr val="000000"/>
                </a:solidFill>
                <a:effectLst/>
                <a:uLnTx/>
                <a:uFillTx/>
                <a:latin typeface="Georgia" charset="0"/>
              </a:rPr>
              <a:t>nortonrosefulbright.com</a:t>
            </a:r>
            <a:endParaRPr kumimoji="0" lang="en-CA" sz="1000" b="0" i="0" u="none" strike="noStrike" kern="1200" cap="none" spc="0" normalizeH="0" baseline="0" noProof="0" dirty="0">
              <a:ln>
                <a:noFill/>
              </a:ln>
              <a:solidFill>
                <a:srgbClr val="000000"/>
              </a:solidFill>
              <a:effectLst/>
              <a:uLnTx/>
              <a:uFillTx/>
              <a:latin typeface="Georgia" charset="0"/>
            </a:endParaRPr>
          </a:p>
        </p:txBody>
      </p:sp>
      <p:pic>
        <p:nvPicPr>
          <p:cNvPr id="8" name="Picture 2"/>
          <p:cNvPicPr>
            <a:picLocks noChangeAspect="1" noChangeArrowheads="1"/>
          </p:cNvPicPr>
          <p:nvPr userDrawn="1">
            <p:custDataLst>
              <p:tags r:id="rId3"/>
            </p:custDataLst>
          </p:nvPr>
        </p:nvPicPr>
        <p:blipFill>
          <a:blip r:embed="rId6" cstate="screen">
            <a:extLst>
              <a:ext uri="{28A0092B-C50C-407E-A947-70E740481C1C}">
                <a14:useLocalDpi xmlns:a14="http://schemas.microsoft.com/office/drawing/2010/main"/>
              </a:ext>
            </a:extLst>
          </a:blip>
          <a:srcRect/>
          <a:stretch>
            <a:fillRect/>
          </a:stretch>
        </p:blipFill>
        <p:spPr bwMode="auto">
          <a:xfrm>
            <a:off x="2253033" y="1800171"/>
            <a:ext cx="4703646" cy="523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Disclaimer_Shape"/>
          <p:cNvSpPr>
            <a:spLocks noGrp="1"/>
          </p:cNvSpPr>
          <p:nvPr>
            <p:ph type="body" sz="quarter" idx="10"/>
            <p:custDataLst>
              <p:tags r:id="rId4"/>
            </p:custDataLst>
          </p:nvPr>
        </p:nvSpPr>
        <p:spPr>
          <a:xfrm>
            <a:off x="342688" y="3276601"/>
            <a:ext cx="8460000" cy="1567342"/>
          </a:xfrm>
        </p:spPr>
        <p:txBody>
          <a:bodyPr anchor="b"/>
          <a:lstStyle>
            <a:lvl1pPr>
              <a:defRPr sz="800">
                <a:solidFill>
                  <a:schemeClr val="bg2"/>
                </a:solidFill>
              </a:defRPr>
            </a:lvl1pPr>
          </a:lstStyle>
          <a:p>
            <a:pPr lvl="0"/>
            <a:r>
              <a:rPr lang="en-CA" dirty="0" smtClean="0"/>
              <a:t>Edit Master text styles</a:t>
            </a:r>
          </a:p>
        </p:txBody>
      </p:sp>
    </p:spTree>
    <p:extLst>
      <p:ext uri="{BB962C8B-B14F-4D97-AF65-F5344CB8AC3E}">
        <p14:creationId xmlns:p14="http://schemas.microsoft.com/office/powerpoint/2010/main" val="1313833412"/>
      </p:ext>
    </p:extLst>
  </p:cSld>
  <p:clrMapOvr>
    <a:masterClrMapping/>
  </p:clrMapOvr>
  <p:hf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RF_Content">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10" name="Content Placeholder 9">
            <a:extLst>
              <a:ext uri="{FF2B5EF4-FFF2-40B4-BE49-F238E27FC236}">
                <a16:creationId xmlns:a16="http://schemas.microsoft.com/office/drawing/2014/main" id="{BFA61ABC-AF9D-4655-9629-CA5659727989}"/>
              </a:ext>
            </a:extLst>
          </p:cNvPr>
          <p:cNvSpPr>
            <a:spLocks noGrp="1"/>
          </p:cNvSpPr>
          <p:nvPr>
            <p:ph sz="quarter" idx="13"/>
            <p:custDataLst>
              <p:tags r:id="rId2"/>
            </p:custDataLst>
          </p:nvPr>
        </p:nvSpPr>
        <p:spPr>
          <a:xfrm>
            <a:off x="341313" y="339725"/>
            <a:ext cx="8461375" cy="4140200"/>
          </a:xfrm>
        </p:spPr>
        <p:txBody>
          <a:bodyPr>
            <a:noAutofit/>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6" name="FooterBox"/>
          <p:cNvSpPr txBox="1"/>
          <p:nvPr userDrawn="1">
            <p:custDataLst>
              <p:tags r:id="rId3"/>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80881621"/>
      </p:ext>
    </p:extLst>
  </p:cSld>
  <p:clrMapOvr>
    <a:masterClrMapping/>
  </p:clrMapOvr>
  <p:hf sldNum="0" hdr="0" ft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RF_Text and chart">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7" name="Chart Placeholder 6">
            <a:extLst>
              <a:ext uri="{FF2B5EF4-FFF2-40B4-BE49-F238E27FC236}">
                <a16:creationId xmlns:a16="http://schemas.microsoft.com/office/drawing/2014/main" id="{F46B9B6F-6BD4-43AC-8F48-34C7031D0D71}"/>
              </a:ext>
            </a:extLst>
          </p:cNvPr>
          <p:cNvSpPr>
            <a:spLocks noGrp="1"/>
          </p:cNvSpPr>
          <p:nvPr>
            <p:ph type="chart" sz="quarter" idx="13"/>
            <p:custDataLst>
              <p:tags r:id="rId2"/>
            </p:custDataLst>
          </p:nvPr>
        </p:nvSpPr>
        <p:spPr>
          <a:xfrm>
            <a:off x="4608000" y="1385887"/>
            <a:ext cx="4194000" cy="3094037"/>
          </a:xfrm>
        </p:spPr>
        <p:txBody>
          <a:bodyPr/>
          <a:lstStyle/>
          <a:p>
            <a:r>
              <a:rPr lang="en-CA" dirty="0" smtClean="0"/>
              <a:t>Click icon to add chart</a:t>
            </a:r>
            <a:endParaRPr lang="en-CA" dirty="0"/>
          </a:p>
        </p:txBody>
      </p:sp>
      <p:sp>
        <p:nvSpPr>
          <p:cNvPr id="9" name="Text Placeholder 8">
            <a:extLst>
              <a:ext uri="{FF2B5EF4-FFF2-40B4-BE49-F238E27FC236}">
                <a16:creationId xmlns:a16="http://schemas.microsoft.com/office/drawing/2014/main" id="{00A35145-0EAB-44D8-9675-80264F9E798A}"/>
              </a:ext>
            </a:extLst>
          </p:cNvPr>
          <p:cNvSpPr>
            <a:spLocks noGrp="1"/>
          </p:cNvSpPr>
          <p:nvPr>
            <p:ph type="body" sz="quarter" idx="14"/>
            <p:custDataLst>
              <p:tags r:id="rId3"/>
            </p:custDataLst>
          </p:nvPr>
        </p:nvSpPr>
        <p:spPr>
          <a:xfrm>
            <a:off x="342000" y="1385887"/>
            <a:ext cx="4194000" cy="3094037"/>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0" name="Title 9">
            <a:extLst>
              <a:ext uri="{FF2B5EF4-FFF2-40B4-BE49-F238E27FC236}">
                <a16:creationId xmlns:a16="http://schemas.microsoft.com/office/drawing/2014/main" id="{E7A2AE64-8CB2-4CDB-8C47-6001DC3850B7}"/>
              </a:ext>
            </a:extLst>
          </p:cNvPr>
          <p:cNvSpPr>
            <a:spLocks noGrp="1"/>
          </p:cNvSpPr>
          <p:nvPr>
            <p:ph type="title"/>
            <p:custDataLst>
              <p:tags r:id="rId4"/>
            </p:custDataLst>
          </p:nvPr>
        </p:nvSpPr>
        <p:spPr/>
        <p:txBody>
          <a:bodyPr/>
          <a:lstStyle/>
          <a:p>
            <a:r>
              <a:rPr lang="en-CA" dirty="0" smtClean="0"/>
              <a:t>Click to edit Master title style</a:t>
            </a:r>
            <a:endParaRPr lang="en-CA" dirty="0"/>
          </a:p>
        </p:txBody>
      </p:sp>
      <p:sp>
        <p:nvSpPr>
          <p:cNvPr id="8" name="FooterBox"/>
          <p:cNvSpPr txBox="1"/>
          <p:nvPr userDrawn="1">
            <p:custDataLst>
              <p:tags r:id="rId5"/>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5874223"/>
      </p:ext>
    </p:extLst>
  </p:cSld>
  <p:clrMapOvr>
    <a:masterClrMapping/>
  </p:clrMapOvr>
  <p:hf sldNum="0" hdr="0" ftr="0"/>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RF_Page width chart">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7" name="Chart Placeholder 6">
            <a:extLst>
              <a:ext uri="{FF2B5EF4-FFF2-40B4-BE49-F238E27FC236}">
                <a16:creationId xmlns:a16="http://schemas.microsoft.com/office/drawing/2014/main" id="{F46B9B6F-6BD4-43AC-8F48-34C7031D0D71}"/>
              </a:ext>
            </a:extLst>
          </p:cNvPr>
          <p:cNvSpPr>
            <a:spLocks noGrp="1"/>
          </p:cNvSpPr>
          <p:nvPr>
            <p:ph type="chart" sz="quarter" idx="13"/>
            <p:custDataLst>
              <p:tags r:id="rId2"/>
            </p:custDataLst>
          </p:nvPr>
        </p:nvSpPr>
        <p:spPr>
          <a:xfrm>
            <a:off x="338138" y="1385887"/>
            <a:ext cx="8463862" cy="3094037"/>
          </a:xfrm>
        </p:spPr>
        <p:txBody>
          <a:bodyPr/>
          <a:lstStyle/>
          <a:p>
            <a:r>
              <a:rPr lang="en-CA" dirty="0" smtClean="0"/>
              <a:t>Click icon to add chart</a:t>
            </a:r>
            <a:endParaRPr lang="en-CA" dirty="0"/>
          </a:p>
        </p:txBody>
      </p:sp>
      <p:sp>
        <p:nvSpPr>
          <p:cNvPr id="10" name="Title 9">
            <a:extLst>
              <a:ext uri="{FF2B5EF4-FFF2-40B4-BE49-F238E27FC236}">
                <a16:creationId xmlns:a16="http://schemas.microsoft.com/office/drawing/2014/main" id="{E7A2AE64-8CB2-4CDB-8C47-6001DC3850B7}"/>
              </a:ext>
            </a:extLst>
          </p:cNvPr>
          <p:cNvSpPr>
            <a:spLocks noGrp="1"/>
          </p:cNvSpPr>
          <p:nvPr>
            <p:ph type="title"/>
            <p:custDataLst>
              <p:tags r:id="rId3"/>
            </p:custDataLst>
          </p:nvPr>
        </p:nvSpPr>
        <p:spPr/>
        <p:txBody>
          <a:bodyPr/>
          <a:lstStyle/>
          <a:p>
            <a:r>
              <a:rPr lang="en-CA" dirty="0" smtClean="0"/>
              <a:t>Click to edit Master title style</a:t>
            </a:r>
            <a:endParaRPr lang="en-CA" dirty="0"/>
          </a:p>
        </p:txBody>
      </p:sp>
      <p:sp>
        <p:nvSpPr>
          <p:cNvPr id="6" name="FooterBox"/>
          <p:cNvSpPr txBox="1"/>
          <p:nvPr userDrawn="1">
            <p:custDataLst>
              <p:tags r:id="rId4"/>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5677049"/>
      </p:ext>
    </p:extLst>
  </p:cSld>
  <p:clrMapOvr>
    <a:masterClrMapping/>
  </p:clrMapOvr>
  <p:hf sldNum="0" hdr="0" ftr="0"/>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RF_Text and image (1/2)">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9" name="Text Placeholder 8">
            <a:extLst>
              <a:ext uri="{FF2B5EF4-FFF2-40B4-BE49-F238E27FC236}">
                <a16:creationId xmlns:a16="http://schemas.microsoft.com/office/drawing/2014/main" id="{00A35145-0EAB-44D8-9675-80264F9E798A}"/>
              </a:ext>
            </a:extLst>
          </p:cNvPr>
          <p:cNvSpPr>
            <a:spLocks noGrp="1"/>
          </p:cNvSpPr>
          <p:nvPr>
            <p:ph type="body" sz="quarter" idx="14"/>
            <p:custDataLst>
              <p:tags r:id="rId2"/>
            </p:custDataLst>
          </p:nvPr>
        </p:nvSpPr>
        <p:spPr>
          <a:xfrm>
            <a:off x="342000" y="1385887"/>
            <a:ext cx="4194000" cy="3094037"/>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1" name="Picture Placeholder 10">
            <a:extLst>
              <a:ext uri="{FF2B5EF4-FFF2-40B4-BE49-F238E27FC236}">
                <a16:creationId xmlns:a16="http://schemas.microsoft.com/office/drawing/2014/main" id="{21C8A801-3B5D-4971-9D53-A70F789B6A54}"/>
              </a:ext>
            </a:extLst>
          </p:cNvPr>
          <p:cNvSpPr>
            <a:spLocks noGrp="1"/>
          </p:cNvSpPr>
          <p:nvPr>
            <p:ph type="pic" sz="quarter" idx="15" hasCustomPrompt="1"/>
            <p:custDataLst>
              <p:tags r:id="rId3"/>
            </p:custDataLst>
          </p:nvPr>
        </p:nvSpPr>
        <p:spPr>
          <a:xfrm>
            <a:off x="4608000" y="341312"/>
            <a:ext cx="4194000" cy="4138612"/>
          </a:xfrm>
        </p:spPr>
        <p:txBody>
          <a:bodyPr/>
          <a:lstStyle>
            <a:lvl1pPr marL="0" indent="0">
              <a:buNone/>
              <a:defRPr sz="1000" baseline="0"/>
            </a:lvl1pPr>
          </a:lstStyle>
          <a:p>
            <a:r>
              <a:rPr lang="en-CA" dirty="0" smtClean="0"/>
              <a:t>Click Picture button on </a:t>
            </a:r>
            <a:r>
              <a:rPr lang="en-CA" dirty="0" err="1" smtClean="0"/>
              <a:t>NRF</a:t>
            </a:r>
            <a:r>
              <a:rPr lang="en-CA" dirty="0" smtClean="0"/>
              <a:t> tab to insert picture</a:t>
            </a:r>
            <a:endParaRPr lang="en-CA" dirty="0"/>
          </a:p>
        </p:txBody>
      </p:sp>
      <p:sp>
        <p:nvSpPr>
          <p:cNvPr id="2" name="Title 1">
            <a:extLst>
              <a:ext uri="{FF2B5EF4-FFF2-40B4-BE49-F238E27FC236}">
                <a16:creationId xmlns:a16="http://schemas.microsoft.com/office/drawing/2014/main" id="{4E80140A-053C-4C5D-89B4-08AFEA82326E}"/>
              </a:ext>
            </a:extLst>
          </p:cNvPr>
          <p:cNvSpPr>
            <a:spLocks noGrp="1"/>
          </p:cNvSpPr>
          <p:nvPr>
            <p:ph type="title"/>
            <p:custDataLst>
              <p:tags r:id="rId4"/>
            </p:custDataLst>
          </p:nvPr>
        </p:nvSpPr>
        <p:spPr>
          <a:xfrm>
            <a:off x="342000" y="341312"/>
            <a:ext cx="4194000" cy="523875"/>
          </a:xfrm>
        </p:spPr>
        <p:txBody>
          <a:bodyPr/>
          <a:lstStyle/>
          <a:p>
            <a:r>
              <a:rPr lang="en-CA" dirty="0" smtClean="0"/>
              <a:t>Click to edit Master title style</a:t>
            </a:r>
            <a:endParaRPr lang="en-CA" dirty="0"/>
          </a:p>
        </p:txBody>
      </p:sp>
      <p:sp>
        <p:nvSpPr>
          <p:cNvPr id="7" name="FooterBox"/>
          <p:cNvSpPr txBox="1"/>
          <p:nvPr userDrawn="1">
            <p:custDataLst>
              <p:tags r:id="rId5"/>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7895453"/>
      </p:ext>
    </p:extLst>
  </p:cSld>
  <p:clrMapOvr>
    <a:masterClrMapping/>
  </p:clrMapOvr>
  <p:hf sldNum="0" hdr="0" ftr="0"/>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RF_Text and image (1/3)">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1"/>
            </p:custDataLst>
          </p:nvPr>
        </p:nvSpPr>
        <p:spPr/>
        <p:txBody>
          <a:bodyPr/>
          <a:lstStyle/>
          <a:p>
            <a:fld id="{8AE658E8-9B3B-41CF-9D54-C22306B86F23}" type="slidenum">
              <a:rPr lang="en-CA" smtClean="0"/>
              <a:pPr/>
              <a:t>‹#›</a:t>
            </a:fld>
            <a:endParaRPr lang="en-CA" dirty="0"/>
          </a:p>
        </p:txBody>
      </p:sp>
      <p:sp>
        <p:nvSpPr>
          <p:cNvPr id="9" name="Text Placeholder 8">
            <a:extLst>
              <a:ext uri="{FF2B5EF4-FFF2-40B4-BE49-F238E27FC236}">
                <a16:creationId xmlns:a16="http://schemas.microsoft.com/office/drawing/2014/main" id="{00A35145-0EAB-44D8-9675-80264F9E798A}"/>
              </a:ext>
            </a:extLst>
          </p:cNvPr>
          <p:cNvSpPr>
            <a:spLocks noGrp="1"/>
          </p:cNvSpPr>
          <p:nvPr>
            <p:ph type="body" sz="quarter" idx="14"/>
            <p:custDataLst>
              <p:tags r:id="rId2"/>
            </p:custDataLst>
          </p:nvPr>
        </p:nvSpPr>
        <p:spPr>
          <a:xfrm>
            <a:off x="341999" y="1385887"/>
            <a:ext cx="5172975" cy="3094037"/>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1" name="Picture Placeholder 10">
            <a:extLst>
              <a:ext uri="{FF2B5EF4-FFF2-40B4-BE49-F238E27FC236}">
                <a16:creationId xmlns:a16="http://schemas.microsoft.com/office/drawing/2014/main" id="{21C8A801-3B5D-4971-9D53-A70F789B6A54}"/>
              </a:ext>
            </a:extLst>
          </p:cNvPr>
          <p:cNvSpPr>
            <a:spLocks noGrp="1"/>
          </p:cNvSpPr>
          <p:nvPr>
            <p:ph type="pic" sz="quarter" idx="15" hasCustomPrompt="1"/>
            <p:custDataLst>
              <p:tags r:id="rId3"/>
            </p:custDataLst>
          </p:nvPr>
        </p:nvSpPr>
        <p:spPr>
          <a:xfrm>
            <a:off x="5638800" y="341312"/>
            <a:ext cx="3163199" cy="4138612"/>
          </a:xfrm>
        </p:spPr>
        <p:txBody>
          <a:bodyPr/>
          <a:lstStyle>
            <a:lvl1pPr marL="0" indent="0">
              <a:buNone/>
              <a:defRPr sz="1000" baseline="0"/>
            </a:lvl1pPr>
          </a:lstStyle>
          <a:p>
            <a:r>
              <a:rPr lang="en-CA" dirty="0" smtClean="0"/>
              <a:t>Click Picture button on </a:t>
            </a:r>
            <a:r>
              <a:rPr lang="en-CA" dirty="0" err="1" smtClean="0"/>
              <a:t>NRF</a:t>
            </a:r>
            <a:r>
              <a:rPr lang="en-CA" dirty="0" smtClean="0"/>
              <a:t> tab to insert picture</a:t>
            </a:r>
            <a:endParaRPr lang="en-CA" dirty="0"/>
          </a:p>
        </p:txBody>
      </p:sp>
      <p:sp>
        <p:nvSpPr>
          <p:cNvPr id="2" name="Title 1">
            <a:extLst>
              <a:ext uri="{FF2B5EF4-FFF2-40B4-BE49-F238E27FC236}">
                <a16:creationId xmlns:a16="http://schemas.microsoft.com/office/drawing/2014/main" id="{4E80140A-053C-4C5D-89B4-08AFEA82326E}"/>
              </a:ext>
            </a:extLst>
          </p:cNvPr>
          <p:cNvSpPr>
            <a:spLocks noGrp="1"/>
          </p:cNvSpPr>
          <p:nvPr>
            <p:ph type="title"/>
            <p:custDataLst>
              <p:tags r:id="rId4"/>
            </p:custDataLst>
          </p:nvPr>
        </p:nvSpPr>
        <p:spPr>
          <a:xfrm>
            <a:off x="342000" y="341312"/>
            <a:ext cx="4194000" cy="523875"/>
          </a:xfrm>
        </p:spPr>
        <p:txBody>
          <a:bodyPr/>
          <a:lstStyle/>
          <a:p>
            <a:r>
              <a:rPr lang="en-CA" dirty="0" smtClean="0"/>
              <a:t>Click to edit Master title style</a:t>
            </a:r>
            <a:endParaRPr lang="en-CA" dirty="0"/>
          </a:p>
        </p:txBody>
      </p:sp>
      <p:sp>
        <p:nvSpPr>
          <p:cNvPr id="7" name="FooterBox"/>
          <p:cNvSpPr txBox="1"/>
          <p:nvPr userDrawn="1">
            <p:custDataLst>
              <p:tags r:id="rId5"/>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5488109"/>
      </p:ext>
    </p:extLst>
  </p:cSld>
  <p:clrMapOvr>
    <a:masterClrMapping/>
  </p:clrMapOvr>
  <p:hf sldNum="0" hdr="0" ftr="0"/>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RF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C3C2A-CCC9-4BA2-92E4-F61D2813457D}"/>
              </a:ext>
            </a:extLst>
          </p:cNvPr>
          <p:cNvSpPr>
            <a:spLocks noGrp="1"/>
          </p:cNvSpPr>
          <p:nvPr>
            <p:ph type="title"/>
          </p:nvPr>
        </p:nvSpPr>
        <p:spPr/>
        <p:txBody>
          <a:bodyPr/>
          <a:lstStyle/>
          <a:p>
            <a:r>
              <a:rPr lang="en-CA" dirty="0" smtClean="0"/>
              <a:t>Click to edit Master title style</a:t>
            </a:r>
            <a:endParaRPr lang="en-CA" dirty="0"/>
          </a:p>
        </p:txBody>
      </p:sp>
      <p:sp>
        <p:nvSpPr>
          <p:cNvPr id="5" name="Slide Number Placeholder 4">
            <a:extLst>
              <a:ext uri="{FF2B5EF4-FFF2-40B4-BE49-F238E27FC236}">
                <a16:creationId xmlns:a16="http://schemas.microsoft.com/office/drawing/2014/main" id="{E25C414D-FF50-4280-9436-FC7A771F00B3}"/>
              </a:ext>
            </a:extLst>
          </p:cNvPr>
          <p:cNvSpPr>
            <a:spLocks noGrp="1"/>
          </p:cNvSpPr>
          <p:nvPr>
            <p:ph type="sldNum" sz="quarter" idx="12"/>
          </p:nvPr>
        </p:nvSpPr>
        <p:spPr/>
        <p:txBody>
          <a:bodyPr/>
          <a:lstStyle/>
          <a:p>
            <a:fld id="{8AE658E8-9B3B-41CF-9D54-C22306B86F23}" type="slidenum">
              <a:rPr lang="en-CA" smtClean="0"/>
              <a:pPr/>
              <a:t>‹#›</a:t>
            </a:fld>
            <a:endParaRPr lang="en-CA" dirty="0"/>
          </a:p>
        </p:txBody>
      </p:sp>
      <p:sp>
        <p:nvSpPr>
          <p:cNvPr id="6" name="FooterBox"/>
          <p:cNvSpPr txBox="1"/>
          <p:nvPr userDrawn="1">
            <p:custDataLst>
              <p:tags r:id="rId1"/>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2307305"/>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RF_Summary highlights panel">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FFBFF40-A2D9-4DF8-898E-F4F9836512C2}"/>
              </a:ext>
            </a:extLst>
          </p:cNvPr>
          <p:cNvSpPr/>
          <p:nvPr userDrawn="1">
            <p:custDataLst>
              <p:tags r:id="rId1"/>
            </p:custDataLst>
          </p:nvPr>
        </p:nvSpPr>
        <p:spPr>
          <a:xfrm>
            <a:off x="6372000" y="0"/>
            <a:ext cx="2772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Slide Number Placeholder 4">
            <a:extLst>
              <a:ext uri="{FF2B5EF4-FFF2-40B4-BE49-F238E27FC236}">
                <a16:creationId xmlns:a16="http://schemas.microsoft.com/office/drawing/2014/main" id="{324BE59C-F6F7-4753-8763-15E33CAB5F29}"/>
              </a:ext>
            </a:extLst>
          </p:cNvPr>
          <p:cNvSpPr>
            <a:spLocks noGrp="1"/>
          </p:cNvSpPr>
          <p:nvPr>
            <p:ph type="sldNum" sz="quarter" idx="12"/>
            <p:custDataLst>
              <p:tags r:id="rId2"/>
            </p:custDataLst>
          </p:nvPr>
        </p:nvSpPr>
        <p:spPr/>
        <p:txBody>
          <a:bodyPr/>
          <a:lstStyle/>
          <a:p>
            <a:fld id="{8AE658E8-9B3B-41CF-9D54-C22306B86F23}" type="slidenum">
              <a:rPr lang="en-CA" smtClean="0"/>
              <a:pPr/>
              <a:t>‹#›</a:t>
            </a:fld>
            <a:endParaRPr lang="en-CA" dirty="0"/>
          </a:p>
        </p:txBody>
      </p:sp>
      <p:sp>
        <p:nvSpPr>
          <p:cNvPr id="9" name="Text Placeholder 8">
            <a:extLst>
              <a:ext uri="{FF2B5EF4-FFF2-40B4-BE49-F238E27FC236}">
                <a16:creationId xmlns:a16="http://schemas.microsoft.com/office/drawing/2014/main" id="{00A35145-0EAB-44D8-9675-80264F9E798A}"/>
              </a:ext>
            </a:extLst>
          </p:cNvPr>
          <p:cNvSpPr>
            <a:spLocks noGrp="1"/>
          </p:cNvSpPr>
          <p:nvPr>
            <p:ph type="body" sz="quarter" idx="14"/>
            <p:custDataLst>
              <p:tags r:id="rId3"/>
            </p:custDataLst>
          </p:nvPr>
        </p:nvSpPr>
        <p:spPr>
          <a:xfrm>
            <a:off x="342000" y="1385887"/>
            <a:ext cx="5614300" cy="3094037"/>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sp>
        <p:nvSpPr>
          <p:cNvPr id="10" name="Text Placeholder 9">
            <a:extLst>
              <a:ext uri="{FF2B5EF4-FFF2-40B4-BE49-F238E27FC236}">
                <a16:creationId xmlns:a16="http://schemas.microsoft.com/office/drawing/2014/main" id="{B945697F-44E3-4F13-BCC9-305030C397B5}"/>
              </a:ext>
            </a:extLst>
          </p:cNvPr>
          <p:cNvSpPr>
            <a:spLocks noGrp="1"/>
          </p:cNvSpPr>
          <p:nvPr>
            <p:ph type="body" sz="quarter" idx="15"/>
            <p:custDataLst>
              <p:tags r:id="rId4"/>
            </p:custDataLst>
          </p:nvPr>
        </p:nvSpPr>
        <p:spPr>
          <a:xfrm>
            <a:off x="6742113" y="1385888"/>
            <a:ext cx="2060575" cy="3060000"/>
          </a:xfrm>
        </p:spPr>
        <p:txBody>
          <a:bodyPr>
            <a:normAutofit/>
          </a:bodyPr>
          <a:lstStyle>
            <a:lvl1pPr>
              <a:buClr>
                <a:schemeClr val="bg1"/>
              </a:buClr>
              <a:defRPr sz="1200">
                <a:solidFill>
                  <a:schemeClr val="bg1"/>
                </a:solidFill>
              </a:defRPr>
            </a:lvl1pPr>
            <a:lvl2pPr>
              <a:buClr>
                <a:schemeClr val="bg1"/>
              </a:buClr>
              <a:defRPr sz="1200">
                <a:solidFill>
                  <a:schemeClr val="bg1"/>
                </a:solidFill>
              </a:defRPr>
            </a:lvl2pPr>
            <a:lvl3pPr>
              <a:buClr>
                <a:schemeClr val="bg1"/>
              </a:buClr>
              <a:defRPr sz="1200">
                <a:solidFill>
                  <a:schemeClr val="bg1"/>
                </a:solidFill>
              </a:defRPr>
            </a:lvl3pPr>
            <a:lvl4pPr>
              <a:buClr>
                <a:schemeClr val="bg1"/>
              </a:buClr>
              <a:defRPr sz="1200">
                <a:solidFill>
                  <a:schemeClr val="bg1"/>
                </a:solidFill>
              </a:defRPr>
            </a:lvl4pPr>
            <a:lvl5pPr>
              <a:buClr>
                <a:schemeClr val="bg1"/>
              </a:buClr>
              <a:defRPr sz="1200">
                <a:solidFill>
                  <a:schemeClr val="bg1"/>
                </a:solidFill>
              </a:defRPr>
            </a:lvl5pPr>
            <a:lvl6pPr>
              <a:buClr>
                <a:schemeClr val="bg1"/>
              </a:buClr>
              <a:defRPr sz="1200">
                <a:solidFill>
                  <a:schemeClr val="bg1"/>
                </a:solidFill>
              </a:defRPr>
            </a:lvl6pPr>
            <a:lvl7pPr>
              <a:buClr>
                <a:schemeClr val="bg1"/>
              </a:buClr>
              <a:defRPr sz="1200">
                <a:solidFill>
                  <a:schemeClr val="bg1"/>
                </a:solidFill>
              </a:defRPr>
            </a:lvl7pPr>
            <a:lvl8pPr>
              <a:buClr>
                <a:schemeClr val="bg1"/>
              </a:buClr>
              <a:defRPr sz="1200">
                <a:solidFill>
                  <a:schemeClr val="bg1"/>
                </a:solidFill>
              </a:defRPr>
            </a:lvl8pPr>
            <a:lvl9pPr>
              <a:buClr>
                <a:schemeClr val="bg1"/>
              </a:buClr>
              <a:defRPr sz="1200">
                <a:solidFill>
                  <a:schemeClr val="bg1"/>
                </a:solidFill>
              </a:defRPr>
            </a:lvl9pPr>
          </a:lstStyle>
          <a:p>
            <a:pPr lvl="0"/>
            <a:r>
              <a:rPr lang="en-CA" dirty="0" smtClean="0"/>
              <a:t>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endParaRPr lang="en-CA" dirty="0"/>
          </a:p>
        </p:txBody>
      </p:sp>
      <p:grpSp>
        <p:nvGrpSpPr>
          <p:cNvPr id="11" name="Group 10">
            <a:extLst>
              <a:ext uri="{FF2B5EF4-FFF2-40B4-BE49-F238E27FC236}">
                <a16:creationId xmlns:a16="http://schemas.microsoft.com/office/drawing/2014/main" id="{A4CA4E84-1DFF-4D12-9672-1CFE2383312A}"/>
              </a:ext>
            </a:extLst>
          </p:cNvPr>
          <p:cNvGrpSpPr/>
          <p:nvPr userDrawn="1">
            <p:custDataLst>
              <p:tags r:id="rId5"/>
            </p:custDataLst>
          </p:nvPr>
        </p:nvGrpSpPr>
        <p:grpSpPr>
          <a:xfrm>
            <a:off x="8450705" y="4587368"/>
            <a:ext cx="351983" cy="256429"/>
            <a:chOff x="8450705" y="4587368"/>
            <a:chExt cx="351983" cy="256429"/>
          </a:xfrm>
        </p:grpSpPr>
        <p:sp>
          <p:nvSpPr>
            <p:cNvPr id="12" name="Freeform 6">
              <a:extLst>
                <a:ext uri="{FF2B5EF4-FFF2-40B4-BE49-F238E27FC236}">
                  <a16:creationId xmlns:a16="http://schemas.microsoft.com/office/drawing/2014/main" id="{50B19C26-129B-49DC-B945-281A8402F2E3}"/>
                </a:ext>
              </a:extLst>
            </p:cNvPr>
            <p:cNvSpPr>
              <a:spLocks/>
            </p:cNvSpPr>
            <p:nvPr/>
          </p:nvSpPr>
          <p:spPr bwMode="auto">
            <a:xfrm>
              <a:off x="8450705" y="4587368"/>
              <a:ext cx="152663" cy="106752"/>
            </a:xfrm>
            <a:custGeom>
              <a:avLst/>
              <a:gdLst>
                <a:gd name="T0" fmla="*/ 0 w 409"/>
                <a:gd name="T1" fmla="*/ 286 h 286"/>
                <a:gd name="T2" fmla="*/ 206 w 409"/>
                <a:gd name="T3" fmla="*/ 130 h 286"/>
                <a:gd name="T4" fmla="*/ 409 w 409"/>
                <a:gd name="T5" fmla="*/ 286 h 286"/>
                <a:gd name="T6" fmla="*/ 206 w 409"/>
                <a:gd name="T7" fmla="*/ 0 h 286"/>
                <a:gd name="T8" fmla="*/ 0 w 409"/>
                <a:gd name="T9" fmla="*/ 286 h 286"/>
              </a:gdLst>
              <a:ahLst/>
              <a:cxnLst>
                <a:cxn ang="0">
                  <a:pos x="T0" y="T1"/>
                </a:cxn>
                <a:cxn ang="0">
                  <a:pos x="T2" y="T3"/>
                </a:cxn>
                <a:cxn ang="0">
                  <a:pos x="T4" y="T5"/>
                </a:cxn>
                <a:cxn ang="0">
                  <a:pos x="T6" y="T7"/>
                </a:cxn>
                <a:cxn ang="0">
                  <a:pos x="T8" y="T9"/>
                </a:cxn>
              </a:cxnLst>
              <a:rect l="0" t="0" r="r" b="b"/>
              <a:pathLst>
                <a:path w="409" h="286">
                  <a:moveTo>
                    <a:pt x="0" y="286"/>
                  </a:moveTo>
                  <a:lnTo>
                    <a:pt x="206" y="130"/>
                  </a:lnTo>
                  <a:lnTo>
                    <a:pt x="409" y="286"/>
                  </a:lnTo>
                  <a:lnTo>
                    <a:pt x="206" y="0"/>
                  </a:lnTo>
                  <a:lnTo>
                    <a:pt x="0" y="28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Freeform 16">
              <a:extLst>
                <a:ext uri="{FF2B5EF4-FFF2-40B4-BE49-F238E27FC236}">
                  <a16:creationId xmlns:a16="http://schemas.microsoft.com/office/drawing/2014/main" id="{1B41DCE9-C5DE-45D9-AF49-6345A1C9994E}"/>
                </a:ext>
              </a:extLst>
            </p:cNvPr>
            <p:cNvSpPr>
              <a:spLocks/>
            </p:cNvSpPr>
            <p:nvPr/>
          </p:nvSpPr>
          <p:spPr bwMode="auto">
            <a:xfrm>
              <a:off x="8471981" y="4707931"/>
              <a:ext cx="110111" cy="135866"/>
            </a:xfrm>
            <a:custGeom>
              <a:avLst/>
              <a:gdLst>
                <a:gd name="T0" fmla="*/ 0 w 125"/>
                <a:gd name="T1" fmla="*/ 0 h 154"/>
                <a:gd name="T2" fmla="*/ 0 w 125"/>
                <a:gd name="T3" fmla="*/ 151 h 154"/>
                <a:gd name="T4" fmla="*/ 24 w 125"/>
                <a:gd name="T5" fmla="*/ 151 h 154"/>
                <a:gd name="T6" fmla="*/ 23 w 125"/>
                <a:gd name="T7" fmla="*/ 39 h 154"/>
                <a:gd name="T8" fmla="*/ 125 w 125"/>
                <a:gd name="T9" fmla="*/ 154 h 154"/>
                <a:gd name="T10" fmla="*/ 125 w 125"/>
                <a:gd name="T11" fmla="*/ 0 h 154"/>
                <a:gd name="T12" fmla="*/ 100 w 125"/>
                <a:gd name="T13" fmla="*/ 0 h 154"/>
                <a:gd name="T14" fmla="*/ 102 w 125"/>
                <a:gd name="T15" fmla="*/ 89 h 154"/>
                <a:gd name="T16" fmla="*/ 24 w 125"/>
                <a:gd name="T17" fmla="*/ 0 h 154"/>
                <a:gd name="T18" fmla="*/ 0 w 125"/>
                <a:gd name="T19"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54">
                  <a:moveTo>
                    <a:pt x="0" y="0"/>
                  </a:moveTo>
                  <a:cubicBezTo>
                    <a:pt x="0" y="151"/>
                    <a:pt x="0" y="151"/>
                    <a:pt x="0" y="151"/>
                  </a:cubicBezTo>
                  <a:cubicBezTo>
                    <a:pt x="24" y="151"/>
                    <a:pt x="24" y="151"/>
                    <a:pt x="24" y="151"/>
                  </a:cubicBezTo>
                  <a:cubicBezTo>
                    <a:pt x="23" y="39"/>
                    <a:pt x="23" y="39"/>
                    <a:pt x="23" y="39"/>
                  </a:cubicBezTo>
                  <a:cubicBezTo>
                    <a:pt x="125" y="154"/>
                    <a:pt x="125" y="154"/>
                    <a:pt x="125" y="154"/>
                  </a:cubicBezTo>
                  <a:cubicBezTo>
                    <a:pt x="125" y="0"/>
                    <a:pt x="125" y="0"/>
                    <a:pt x="125" y="0"/>
                  </a:cubicBezTo>
                  <a:cubicBezTo>
                    <a:pt x="100" y="0"/>
                    <a:pt x="100" y="0"/>
                    <a:pt x="100" y="0"/>
                  </a:cubicBezTo>
                  <a:cubicBezTo>
                    <a:pt x="100" y="0"/>
                    <a:pt x="102" y="78"/>
                    <a:pt x="102" y="89"/>
                  </a:cubicBezTo>
                  <a:cubicBezTo>
                    <a:pt x="95" y="80"/>
                    <a:pt x="24" y="0"/>
                    <a:pt x="24" y="0"/>
                  </a:cubicBez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4" name="Freeform 9">
              <a:extLst>
                <a:ext uri="{FF2B5EF4-FFF2-40B4-BE49-F238E27FC236}">
                  <a16:creationId xmlns:a16="http://schemas.microsoft.com/office/drawing/2014/main" id="{90887D97-C7F4-4871-BD02-EBCE72407F0E}"/>
                </a:ext>
              </a:extLst>
            </p:cNvPr>
            <p:cNvSpPr>
              <a:spLocks/>
            </p:cNvSpPr>
            <p:nvPr/>
          </p:nvSpPr>
          <p:spPr bwMode="auto">
            <a:xfrm>
              <a:off x="8708254" y="4707931"/>
              <a:ext cx="94434" cy="133253"/>
            </a:xfrm>
            <a:custGeom>
              <a:avLst/>
              <a:gdLst>
                <a:gd name="T0" fmla="*/ 45 w 107"/>
                <a:gd name="T1" fmla="*/ 67 h 151"/>
                <a:gd name="T2" fmla="*/ 24 w 107"/>
                <a:gd name="T3" fmla="*/ 67 h 151"/>
                <a:gd name="T4" fmla="*/ 24 w 107"/>
                <a:gd name="T5" fmla="*/ 38 h 151"/>
                <a:gd name="T6" fmla="*/ 24 w 107"/>
                <a:gd name="T7" fmla="*/ 21 h 151"/>
                <a:gd name="T8" fmla="*/ 36 w 107"/>
                <a:gd name="T9" fmla="*/ 21 h 151"/>
                <a:gd name="T10" fmla="*/ 56 w 107"/>
                <a:gd name="T11" fmla="*/ 21 h 151"/>
                <a:gd name="T12" fmla="*/ 83 w 107"/>
                <a:gd name="T13" fmla="*/ 21 h 151"/>
                <a:gd name="T14" fmla="*/ 83 w 107"/>
                <a:gd name="T15" fmla="*/ 21 h 151"/>
                <a:gd name="T16" fmla="*/ 96 w 107"/>
                <a:gd name="T17" fmla="*/ 21 h 151"/>
                <a:gd name="T18" fmla="*/ 107 w 107"/>
                <a:gd name="T19" fmla="*/ 0 h 151"/>
                <a:gd name="T20" fmla="*/ 80 w 107"/>
                <a:gd name="T21" fmla="*/ 0 h 151"/>
                <a:gd name="T22" fmla="*/ 80 w 107"/>
                <a:gd name="T23" fmla="*/ 0 h 151"/>
                <a:gd name="T24" fmla="*/ 48 w 107"/>
                <a:gd name="T25" fmla="*/ 0 h 151"/>
                <a:gd name="T26" fmla="*/ 3 w 107"/>
                <a:gd name="T27" fmla="*/ 0 h 151"/>
                <a:gd name="T28" fmla="*/ 0 w 107"/>
                <a:gd name="T29" fmla="*/ 0 h 151"/>
                <a:gd name="T30" fmla="*/ 0 w 107"/>
                <a:gd name="T31" fmla="*/ 30 h 151"/>
                <a:gd name="T32" fmla="*/ 1 w 107"/>
                <a:gd name="T33" fmla="*/ 74 h 151"/>
                <a:gd name="T34" fmla="*/ 0 w 107"/>
                <a:gd name="T35" fmla="*/ 106 h 151"/>
                <a:gd name="T36" fmla="*/ 0 w 107"/>
                <a:gd name="T37" fmla="*/ 151 h 151"/>
                <a:gd name="T38" fmla="*/ 24 w 107"/>
                <a:gd name="T39" fmla="*/ 151 h 151"/>
                <a:gd name="T40" fmla="*/ 24 w 107"/>
                <a:gd name="T41" fmla="*/ 108 h 151"/>
                <a:gd name="T42" fmla="*/ 24 w 107"/>
                <a:gd name="T43" fmla="*/ 88 h 151"/>
                <a:gd name="T44" fmla="*/ 44 w 107"/>
                <a:gd name="T45" fmla="*/ 88 h 151"/>
                <a:gd name="T46" fmla="*/ 78 w 107"/>
                <a:gd name="T47" fmla="*/ 89 h 151"/>
                <a:gd name="T48" fmla="*/ 97 w 107"/>
                <a:gd name="T49" fmla="*/ 89 h 151"/>
                <a:gd name="T50" fmla="*/ 97 w 107"/>
                <a:gd name="T51" fmla="*/ 67 h 151"/>
                <a:gd name="T52" fmla="*/ 76 w 107"/>
                <a:gd name="T53" fmla="*/ 67 h 151"/>
                <a:gd name="T54" fmla="*/ 45 w 107"/>
                <a:gd name="T55" fmla="*/ 67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07" h="151">
                  <a:moveTo>
                    <a:pt x="45" y="67"/>
                  </a:moveTo>
                  <a:cubicBezTo>
                    <a:pt x="24" y="67"/>
                    <a:pt x="24" y="67"/>
                    <a:pt x="24" y="67"/>
                  </a:cubicBezTo>
                  <a:cubicBezTo>
                    <a:pt x="24" y="60"/>
                    <a:pt x="24" y="38"/>
                    <a:pt x="24" y="38"/>
                  </a:cubicBezTo>
                  <a:cubicBezTo>
                    <a:pt x="24" y="38"/>
                    <a:pt x="24" y="24"/>
                    <a:pt x="24" y="21"/>
                  </a:cubicBezTo>
                  <a:cubicBezTo>
                    <a:pt x="28" y="21"/>
                    <a:pt x="36" y="21"/>
                    <a:pt x="36" y="21"/>
                  </a:cubicBezTo>
                  <a:cubicBezTo>
                    <a:pt x="56" y="21"/>
                    <a:pt x="56" y="21"/>
                    <a:pt x="56" y="21"/>
                  </a:cubicBezTo>
                  <a:cubicBezTo>
                    <a:pt x="83" y="21"/>
                    <a:pt x="83" y="21"/>
                    <a:pt x="83" y="21"/>
                  </a:cubicBezTo>
                  <a:cubicBezTo>
                    <a:pt x="83" y="21"/>
                    <a:pt x="83" y="21"/>
                    <a:pt x="83" y="21"/>
                  </a:cubicBezTo>
                  <a:cubicBezTo>
                    <a:pt x="96" y="21"/>
                    <a:pt x="96" y="21"/>
                    <a:pt x="96" y="21"/>
                  </a:cubicBezTo>
                  <a:cubicBezTo>
                    <a:pt x="107" y="0"/>
                    <a:pt x="107" y="0"/>
                    <a:pt x="107" y="0"/>
                  </a:cubicBezTo>
                  <a:cubicBezTo>
                    <a:pt x="80" y="0"/>
                    <a:pt x="80" y="0"/>
                    <a:pt x="80" y="0"/>
                  </a:cubicBezTo>
                  <a:cubicBezTo>
                    <a:pt x="80" y="0"/>
                    <a:pt x="80" y="0"/>
                    <a:pt x="80" y="0"/>
                  </a:cubicBezTo>
                  <a:cubicBezTo>
                    <a:pt x="48" y="0"/>
                    <a:pt x="48" y="0"/>
                    <a:pt x="48" y="0"/>
                  </a:cubicBezTo>
                  <a:cubicBezTo>
                    <a:pt x="48" y="0"/>
                    <a:pt x="3" y="0"/>
                    <a:pt x="3" y="0"/>
                  </a:cubicBezTo>
                  <a:cubicBezTo>
                    <a:pt x="0" y="0"/>
                    <a:pt x="0" y="0"/>
                    <a:pt x="0" y="0"/>
                  </a:cubicBezTo>
                  <a:cubicBezTo>
                    <a:pt x="0" y="30"/>
                    <a:pt x="0" y="30"/>
                    <a:pt x="0" y="30"/>
                  </a:cubicBezTo>
                  <a:cubicBezTo>
                    <a:pt x="1" y="74"/>
                    <a:pt x="1" y="74"/>
                    <a:pt x="1" y="74"/>
                  </a:cubicBezTo>
                  <a:cubicBezTo>
                    <a:pt x="0" y="106"/>
                    <a:pt x="0" y="106"/>
                    <a:pt x="0" y="106"/>
                  </a:cubicBezTo>
                  <a:cubicBezTo>
                    <a:pt x="0" y="151"/>
                    <a:pt x="0" y="151"/>
                    <a:pt x="0" y="151"/>
                  </a:cubicBezTo>
                  <a:cubicBezTo>
                    <a:pt x="24" y="151"/>
                    <a:pt x="24" y="151"/>
                    <a:pt x="24" y="151"/>
                  </a:cubicBezTo>
                  <a:cubicBezTo>
                    <a:pt x="24" y="108"/>
                    <a:pt x="24" y="108"/>
                    <a:pt x="24" y="108"/>
                  </a:cubicBezTo>
                  <a:cubicBezTo>
                    <a:pt x="24" y="108"/>
                    <a:pt x="24" y="92"/>
                    <a:pt x="24" y="88"/>
                  </a:cubicBezTo>
                  <a:cubicBezTo>
                    <a:pt x="44" y="88"/>
                    <a:pt x="44" y="88"/>
                    <a:pt x="44" y="88"/>
                  </a:cubicBezTo>
                  <a:cubicBezTo>
                    <a:pt x="44" y="88"/>
                    <a:pt x="78" y="89"/>
                    <a:pt x="78" y="89"/>
                  </a:cubicBezTo>
                  <a:cubicBezTo>
                    <a:pt x="97" y="89"/>
                    <a:pt x="97" y="89"/>
                    <a:pt x="97" y="89"/>
                  </a:cubicBezTo>
                  <a:cubicBezTo>
                    <a:pt x="97" y="67"/>
                    <a:pt x="97" y="67"/>
                    <a:pt x="97" y="67"/>
                  </a:cubicBezTo>
                  <a:cubicBezTo>
                    <a:pt x="76" y="67"/>
                    <a:pt x="76" y="67"/>
                    <a:pt x="76" y="67"/>
                  </a:cubicBezTo>
                  <a:lnTo>
                    <a:pt x="45" y="6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5" name="Freeform 18">
              <a:extLst>
                <a:ext uri="{FF2B5EF4-FFF2-40B4-BE49-F238E27FC236}">
                  <a16:creationId xmlns:a16="http://schemas.microsoft.com/office/drawing/2014/main" id="{8B4A2873-0F76-43D6-B232-F293BBA62257}"/>
                </a:ext>
              </a:extLst>
            </p:cNvPr>
            <p:cNvSpPr>
              <a:spLocks/>
            </p:cNvSpPr>
            <p:nvPr/>
          </p:nvSpPr>
          <p:spPr bwMode="auto">
            <a:xfrm>
              <a:off x="8597396" y="4707931"/>
              <a:ext cx="102273" cy="135866"/>
            </a:xfrm>
            <a:custGeom>
              <a:avLst/>
              <a:gdLst>
                <a:gd name="T0" fmla="*/ 39 w 116"/>
                <a:gd name="T1" fmla="*/ 82 h 154"/>
                <a:gd name="T2" fmla="*/ 97 w 116"/>
                <a:gd name="T3" fmla="*/ 154 h 154"/>
                <a:gd name="T4" fmla="*/ 116 w 116"/>
                <a:gd name="T5" fmla="*/ 138 h 154"/>
                <a:gd name="T6" fmla="*/ 71 w 116"/>
                <a:gd name="T7" fmla="*/ 84 h 154"/>
                <a:gd name="T8" fmla="*/ 87 w 116"/>
                <a:gd name="T9" fmla="*/ 71 h 154"/>
                <a:gd name="T10" fmla="*/ 97 w 116"/>
                <a:gd name="T11" fmla="*/ 43 h 154"/>
                <a:gd name="T12" fmla="*/ 90 w 116"/>
                <a:gd name="T13" fmla="*/ 20 h 154"/>
                <a:gd name="T14" fmla="*/ 71 w 116"/>
                <a:gd name="T15" fmla="*/ 6 h 154"/>
                <a:gd name="T16" fmla="*/ 53 w 116"/>
                <a:gd name="T17" fmla="*/ 1 h 154"/>
                <a:gd name="T18" fmla="*/ 34 w 116"/>
                <a:gd name="T19" fmla="*/ 0 h 154"/>
                <a:gd name="T20" fmla="*/ 14 w 116"/>
                <a:gd name="T21" fmla="*/ 0 h 154"/>
                <a:gd name="T22" fmla="*/ 0 w 116"/>
                <a:gd name="T23" fmla="*/ 0 h 154"/>
                <a:gd name="T24" fmla="*/ 0 w 116"/>
                <a:gd name="T25" fmla="*/ 3 h 154"/>
                <a:gd name="T26" fmla="*/ 0 w 116"/>
                <a:gd name="T27" fmla="*/ 56 h 154"/>
                <a:gd name="T28" fmla="*/ 0 w 116"/>
                <a:gd name="T29" fmla="*/ 76 h 154"/>
                <a:gd name="T30" fmla="*/ 0 w 116"/>
                <a:gd name="T31" fmla="*/ 123 h 154"/>
                <a:gd name="T32" fmla="*/ 0 w 116"/>
                <a:gd name="T33" fmla="*/ 151 h 154"/>
                <a:gd name="T34" fmla="*/ 24 w 116"/>
                <a:gd name="T35" fmla="*/ 151 h 154"/>
                <a:gd name="T36" fmla="*/ 24 w 116"/>
                <a:gd name="T37" fmla="*/ 116 h 154"/>
                <a:gd name="T38" fmla="*/ 24 w 116"/>
                <a:gd name="T39" fmla="*/ 76 h 154"/>
                <a:gd name="T40" fmla="*/ 24 w 116"/>
                <a:gd name="T41" fmla="*/ 54 h 154"/>
                <a:gd name="T42" fmla="*/ 24 w 116"/>
                <a:gd name="T43" fmla="*/ 21 h 154"/>
                <a:gd name="T44" fmla="*/ 29 w 116"/>
                <a:gd name="T45" fmla="*/ 21 h 154"/>
                <a:gd name="T46" fmla="*/ 44 w 116"/>
                <a:gd name="T47" fmla="*/ 21 h 154"/>
                <a:gd name="T48" fmla="*/ 57 w 116"/>
                <a:gd name="T49" fmla="*/ 24 h 154"/>
                <a:gd name="T50" fmla="*/ 68 w 116"/>
                <a:gd name="T51" fmla="*/ 32 h 154"/>
                <a:gd name="T52" fmla="*/ 71 w 116"/>
                <a:gd name="T53" fmla="*/ 46 h 154"/>
                <a:gd name="T54" fmla="*/ 69 w 116"/>
                <a:gd name="T55" fmla="*/ 59 h 154"/>
                <a:gd name="T56" fmla="*/ 62 w 116"/>
                <a:gd name="T57" fmla="*/ 68 h 154"/>
                <a:gd name="T58" fmla="*/ 51 w 116"/>
                <a:gd name="T59" fmla="*/ 76 h 154"/>
                <a:gd name="T60" fmla="*/ 39 w 116"/>
                <a:gd name="T61" fmla="*/ 8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6" h="154">
                  <a:moveTo>
                    <a:pt x="39" y="82"/>
                  </a:moveTo>
                  <a:cubicBezTo>
                    <a:pt x="97" y="154"/>
                    <a:pt x="97" y="154"/>
                    <a:pt x="97" y="154"/>
                  </a:cubicBezTo>
                  <a:cubicBezTo>
                    <a:pt x="116" y="138"/>
                    <a:pt x="116" y="138"/>
                    <a:pt x="116" y="138"/>
                  </a:cubicBezTo>
                  <a:cubicBezTo>
                    <a:pt x="71" y="84"/>
                    <a:pt x="71" y="84"/>
                    <a:pt x="71" y="84"/>
                  </a:cubicBezTo>
                  <a:cubicBezTo>
                    <a:pt x="71" y="84"/>
                    <a:pt x="81" y="76"/>
                    <a:pt x="87" y="71"/>
                  </a:cubicBezTo>
                  <a:cubicBezTo>
                    <a:pt x="93" y="63"/>
                    <a:pt x="97" y="54"/>
                    <a:pt x="97" y="43"/>
                  </a:cubicBezTo>
                  <a:cubicBezTo>
                    <a:pt x="97" y="34"/>
                    <a:pt x="95" y="27"/>
                    <a:pt x="90" y="20"/>
                  </a:cubicBezTo>
                  <a:cubicBezTo>
                    <a:pt x="85" y="14"/>
                    <a:pt x="79" y="9"/>
                    <a:pt x="71" y="6"/>
                  </a:cubicBezTo>
                  <a:cubicBezTo>
                    <a:pt x="65" y="3"/>
                    <a:pt x="59" y="1"/>
                    <a:pt x="53" y="1"/>
                  </a:cubicBezTo>
                  <a:cubicBezTo>
                    <a:pt x="47" y="0"/>
                    <a:pt x="41" y="0"/>
                    <a:pt x="34" y="0"/>
                  </a:cubicBezTo>
                  <a:cubicBezTo>
                    <a:pt x="34" y="0"/>
                    <a:pt x="14" y="0"/>
                    <a:pt x="14" y="0"/>
                  </a:cubicBezTo>
                  <a:cubicBezTo>
                    <a:pt x="14" y="0"/>
                    <a:pt x="0" y="0"/>
                    <a:pt x="0" y="0"/>
                  </a:cubicBezTo>
                  <a:cubicBezTo>
                    <a:pt x="0" y="3"/>
                    <a:pt x="0" y="3"/>
                    <a:pt x="0" y="3"/>
                  </a:cubicBezTo>
                  <a:cubicBezTo>
                    <a:pt x="0" y="3"/>
                    <a:pt x="0" y="56"/>
                    <a:pt x="0" y="56"/>
                  </a:cubicBezTo>
                  <a:cubicBezTo>
                    <a:pt x="0" y="76"/>
                    <a:pt x="0" y="76"/>
                    <a:pt x="0" y="76"/>
                  </a:cubicBezTo>
                  <a:cubicBezTo>
                    <a:pt x="0" y="123"/>
                    <a:pt x="0" y="123"/>
                    <a:pt x="0" y="123"/>
                  </a:cubicBezTo>
                  <a:cubicBezTo>
                    <a:pt x="0" y="151"/>
                    <a:pt x="0" y="151"/>
                    <a:pt x="0" y="151"/>
                  </a:cubicBezTo>
                  <a:cubicBezTo>
                    <a:pt x="24" y="151"/>
                    <a:pt x="24" y="151"/>
                    <a:pt x="24" y="151"/>
                  </a:cubicBezTo>
                  <a:cubicBezTo>
                    <a:pt x="24" y="116"/>
                    <a:pt x="24" y="116"/>
                    <a:pt x="24" y="116"/>
                  </a:cubicBezTo>
                  <a:cubicBezTo>
                    <a:pt x="24" y="76"/>
                    <a:pt x="24" y="76"/>
                    <a:pt x="24" y="76"/>
                  </a:cubicBezTo>
                  <a:cubicBezTo>
                    <a:pt x="24" y="54"/>
                    <a:pt x="24" y="54"/>
                    <a:pt x="24" y="54"/>
                  </a:cubicBezTo>
                  <a:cubicBezTo>
                    <a:pt x="24" y="21"/>
                    <a:pt x="24" y="21"/>
                    <a:pt x="24" y="21"/>
                  </a:cubicBezTo>
                  <a:cubicBezTo>
                    <a:pt x="29" y="21"/>
                    <a:pt x="29" y="21"/>
                    <a:pt x="29" y="21"/>
                  </a:cubicBezTo>
                  <a:cubicBezTo>
                    <a:pt x="39" y="21"/>
                    <a:pt x="44" y="21"/>
                    <a:pt x="44" y="21"/>
                  </a:cubicBezTo>
                  <a:cubicBezTo>
                    <a:pt x="49" y="22"/>
                    <a:pt x="53" y="23"/>
                    <a:pt x="57" y="24"/>
                  </a:cubicBezTo>
                  <a:cubicBezTo>
                    <a:pt x="61" y="26"/>
                    <a:pt x="65" y="29"/>
                    <a:pt x="68" y="32"/>
                  </a:cubicBezTo>
                  <a:cubicBezTo>
                    <a:pt x="70" y="36"/>
                    <a:pt x="71" y="40"/>
                    <a:pt x="71" y="46"/>
                  </a:cubicBezTo>
                  <a:cubicBezTo>
                    <a:pt x="71" y="51"/>
                    <a:pt x="70" y="56"/>
                    <a:pt x="69" y="59"/>
                  </a:cubicBezTo>
                  <a:cubicBezTo>
                    <a:pt x="67" y="63"/>
                    <a:pt x="65" y="66"/>
                    <a:pt x="62" y="68"/>
                  </a:cubicBezTo>
                  <a:cubicBezTo>
                    <a:pt x="59" y="71"/>
                    <a:pt x="56" y="74"/>
                    <a:pt x="51" y="76"/>
                  </a:cubicBezTo>
                  <a:cubicBezTo>
                    <a:pt x="45" y="80"/>
                    <a:pt x="39" y="82"/>
                    <a:pt x="39" y="82"/>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2" name="Title 1">
            <a:extLst>
              <a:ext uri="{FF2B5EF4-FFF2-40B4-BE49-F238E27FC236}">
                <a16:creationId xmlns:a16="http://schemas.microsoft.com/office/drawing/2014/main" id="{9238DB03-4A68-4197-A79D-CB612CDC390F}"/>
              </a:ext>
            </a:extLst>
          </p:cNvPr>
          <p:cNvSpPr>
            <a:spLocks noGrp="1"/>
          </p:cNvSpPr>
          <p:nvPr>
            <p:ph type="title"/>
            <p:custDataLst>
              <p:tags r:id="rId6"/>
            </p:custDataLst>
          </p:nvPr>
        </p:nvSpPr>
        <p:spPr>
          <a:xfrm>
            <a:off x="342000" y="341312"/>
            <a:ext cx="5616000" cy="523875"/>
          </a:xfrm>
        </p:spPr>
        <p:txBody>
          <a:bodyPr/>
          <a:lstStyle/>
          <a:p>
            <a:r>
              <a:rPr lang="en-CA" dirty="0" smtClean="0"/>
              <a:t>Click to edit Master title style</a:t>
            </a:r>
            <a:endParaRPr lang="en-CA" dirty="0"/>
          </a:p>
        </p:txBody>
      </p:sp>
      <p:sp>
        <p:nvSpPr>
          <p:cNvPr id="16" name="FooterBox"/>
          <p:cNvSpPr txBox="1"/>
          <p:nvPr userDrawn="1">
            <p:custDataLst>
              <p:tags r:id="rId7"/>
            </p:custDataLst>
          </p:nvPr>
        </p:nvSpPr>
        <p:spPr>
          <a:xfrm>
            <a:off x="607037" y="4744276"/>
            <a:ext cx="1920398" cy="123111"/>
          </a:xfrm>
          <a:prstGeom prst="rect">
            <a:avLst/>
          </a:prstGeom>
          <a:noFill/>
        </p:spPr>
        <p:txBody>
          <a:bodyPr wrap="none" lIns="0" tIns="0" rIns="0" bIns="0" rtlCol="0">
            <a:spAutoFit/>
          </a:bodyPr>
          <a:lstStyle/>
          <a:p>
            <a:pPr algn="l"/>
            <a:r>
              <a:rPr lang="en-CA" sz="800" dirty="0" smtClean="0">
                <a:solidFill>
                  <a:schemeClr val="bg2"/>
                </a:solidFill>
                <a:latin typeface="Arial" panose="020B0604020202020204" pitchFamily="34" charset="0"/>
                <a:cs typeface="Arial" panose="020B0604020202020204" pitchFamily="34" charset="0"/>
              </a:rPr>
              <a:t>2019 CAN-TECH Law Annual Conference</a:t>
            </a:r>
            <a:endParaRPr lang="en-CA" sz="800" dirty="0">
              <a:solidFill>
                <a:schemeClr val="bg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229498"/>
      </p:ext>
    </p:extLst>
  </p:cSld>
  <p:clrMapOvr>
    <a:masterClrMapping/>
  </p:clrMapOvr>
  <p:hf sldNum="0" hdr="0" ftr="0"/>
  <p:extLst mod="1">
    <p:ext uri="{DCECCB84-F9BA-43D5-87BE-67443E8EF086}">
      <p15:sldGuideLst xmlns:p15="http://schemas.microsoft.com/office/powerpoint/2012/main"/>
    </p:ext>
  </p:extLst>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13" Type="http://schemas.openxmlformats.org/officeDocument/2006/relationships/slideLayout" Target="../slideLayouts/slideLayout13.xml" />
  <Relationship Id="rId18" Type="http://schemas.openxmlformats.org/officeDocument/2006/relationships/slideLayout" Target="../slideLayouts/slideLayout18.xml" />
  <Relationship Id="rId26" Type="http://schemas.openxmlformats.org/officeDocument/2006/relationships/slideLayout" Target="../slideLayouts/slideLayout26.xml" />
  <Relationship Id="rId3" Type="http://schemas.openxmlformats.org/officeDocument/2006/relationships/slideLayout" Target="../slideLayouts/slideLayout3.xml" />
  <Relationship Id="rId21" Type="http://schemas.openxmlformats.org/officeDocument/2006/relationships/slideLayout" Target="../slideLayouts/slideLayout21.xml" />
  <Relationship Id="rId7" Type="http://schemas.openxmlformats.org/officeDocument/2006/relationships/slideLayout" Target="../slideLayouts/slideLayout7.xml" />
  <Relationship Id="rId12" Type="http://schemas.openxmlformats.org/officeDocument/2006/relationships/slideLayout" Target="../slideLayouts/slideLayout12.xml" />
  <Relationship Id="rId17" Type="http://schemas.openxmlformats.org/officeDocument/2006/relationships/slideLayout" Target="../slideLayouts/slideLayout17.xml" />
  <Relationship Id="rId25" Type="http://schemas.openxmlformats.org/officeDocument/2006/relationships/slideLayout" Target="../slideLayouts/slideLayout25.xml" />
  <Relationship Id="rId2" Type="http://schemas.openxmlformats.org/officeDocument/2006/relationships/slideLayout" Target="../slideLayouts/slideLayout2.xml" />
  <Relationship Id="rId16" Type="http://schemas.openxmlformats.org/officeDocument/2006/relationships/slideLayout" Target="../slideLayouts/slideLayout16.xml" />
  <Relationship Id="rId20" Type="http://schemas.openxmlformats.org/officeDocument/2006/relationships/slideLayout" Target="../slideLayouts/slideLayout20.xml" />
  <Relationship Id="rId29" Type="http://schemas.openxmlformats.org/officeDocument/2006/relationships/tags" Target="../tags/tag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24" Type="http://schemas.openxmlformats.org/officeDocument/2006/relationships/slideLayout" Target="../slideLayouts/slideLayout24.xml" />
  <Relationship Id="rId5" Type="http://schemas.openxmlformats.org/officeDocument/2006/relationships/slideLayout" Target="../slideLayouts/slideLayout5.xml" />
  <Relationship Id="rId15" Type="http://schemas.openxmlformats.org/officeDocument/2006/relationships/slideLayout" Target="../slideLayouts/slideLayout15.xml" />
  <Relationship Id="rId23" Type="http://schemas.openxmlformats.org/officeDocument/2006/relationships/slideLayout" Target="../slideLayouts/slideLayout23.xml" />
  <Relationship Id="rId28" Type="http://schemas.openxmlformats.org/officeDocument/2006/relationships/vmlDrawing" Target="../drawings/vmlDrawing1.vml" />
  <Relationship Id="rId10" Type="http://schemas.openxmlformats.org/officeDocument/2006/relationships/slideLayout" Target="../slideLayouts/slideLayout10.xml" />
  <Relationship Id="rId19" Type="http://schemas.openxmlformats.org/officeDocument/2006/relationships/slideLayout" Target="../slideLayouts/slideLayout19.xml" />
  <Relationship Id="rId31" Type="http://schemas.openxmlformats.org/officeDocument/2006/relationships/image" Target="../media/image1.emf" />
  <Relationship Id="rId4" Type="http://schemas.openxmlformats.org/officeDocument/2006/relationships/slideLayout" Target="../slideLayouts/slideLayout4.xml" />
  <Relationship Id="rId9" Type="http://schemas.openxmlformats.org/officeDocument/2006/relationships/slideLayout" Target="../slideLayouts/slideLayout9.xml" />
  <Relationship Id="rId14" Type="http://schemas.openxmlformats.org/officeDocument/2006/relationships/slideLayout" Target="../slideLayouts/slideLayout14.xml" />
  <Relationship Id="rId22" Type="http://schemas.openxmlformats.org/officeDocument/2006/relationships/slideLayout" Target="../slideLayouts/slideLayout22.xml" />
  <Relationship Id="rId27" Type="http://schemas.openxmlformats.org/officeDocument/2006/relationships/theme" Target="../theme/theme1.xml" />
  <Relationship Id="rId30" Type="http://schemas.openxmlformats.org/officeDocument/2006/relationships/oleObject" Target="../embeddings/oleObject1.bin" />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30995192-0BF5-774E-8F4F-45D2BEE65B13}"/>
              </a:ext>
            </a:extLst>
          </p:cNvPr>
          <p:cNvSpPr>
            <a:spLocks noGrp="1"/>
          </p:cNvSpPr>
          <p:nvPr>
            <p:ph type="body" idx="1"/>
          </p:nvPr>
        </p:nvSpPr>
        <p:spPr>
          <a:xfrm>
            <a:off x="342000" y="1385888"/>
            <a:ext cx="8460000" cy="3094037"/>
          </a:xfrm>
          <a:prstGeom prst="rect">
            <a:avLst/>
          </a:prstGeom>
        </p:spPr>
        <p:txBody>
          <a:bodyPr vert="horz" lIns="0" tIns="0" rIns="0" bIns="0" rtlCol="0">
            <a:noAutofit/>
          </a:bodyPr>
          <a:lstStyle/>
          <a:p>
            <a:pPr lvl="0"/>
            <a:r>
              <a:rPr lang="en-CA" dirty="0" smtClean="0"/>
              <a:t>Edit Master text styles </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p>
          <a:p>
            <a:pPr lvl="5"/>
            <a:r>
              <a:rPr lang="en-CA" dirty="0" smtClean="0"/>
              <a:t>Sixth level</a:t>
            </a:r>
          </a:p>
          <a:p>
            <a:pPr lvl="6"/>
            <a:r>
              <a:rPr lang="en-CA" dirty="0" smtClean="0"/>
              <a:t>Seventh level</a:t>
            </a:r>
          </a:p>
          <a:p>
            <a:pPr lvl="7"/>
            <a:r>
              <a:rPr lang="en-CA" dirty="0" smtClean="0"/>
              <a:t>Eighth level</a:t>
            </a:r>
          </a:p>
          <a:p>
            <a:pPr lvl="8"/>
            <a:r>
              <a:rPr lang="en-CA" dirty="0" smtClean="0"/>
              <a:t>Ninth level</a:t>
            </a:r>
            <a:endParaRPr lang="en-CA" dirty="0"/>
          </a:p>
        </p:txBody>
      </p:sp>
      <p:graphicFrame>
        <p:nvGraphicFramePr>
          <p:cNvPr id="4" name="Object 3" hidden="1"/>
          <p:cNvGraphicFramePr>
            <a:graphicFrameLocks noChangeAspect="1"/>
          </p:cNvGraphicFramePr>
          <p:nvPr>
            <p:custDataLst>
              <p:tags r:id="rId29"/>
            </p:custDataLst>
            <p:extLst>
              <p:ext uri="{D42A27DB-BD31-4B8C-83A1-F6EECF244321}">
                <p14:modId xmlns:p14="http://schemas.microsoft.com/office/powerpoint/2010/main" val="55818633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7887" name="think-cell Slide" r:id="rId30" imgW="270" imgH="270" progId="TCLayout.ActiveDocument.1">
                  <p:embed/>
                </p:oleObj>
              </mc:Choice>
              <mc:Fallback>
                <p:oleObj name="think-cell Slide" r:id="rId30" imgW="270" imgH="270" progId="TCLayout.ActiveDocument.1">
                  <p:embed/>
                  <p:pic>
                    <p:nvPicPr>
                      <p:cNvPr id="0" name=""/>
                      <p:cNvPicPr/>
                      <p:nvPr/>
                    </p:nvPicPr>
                    <p:blipFill>
                      <a:blip r:embed="rId31"/>
                      <a:stretch>
                        <a:fillRect/>
                      </a:stretch>
                    </p:blipFill>
                    <p:spPr>
                      <a:xfrm>
                        <a:off x="1588" y="1588"/>
                        <a:ext cx="1587" cy="1587"/>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A6632C28-DBD7-4EC8-9C1F-70E8A83C60FD}"/>
              </a:ext>
            </a:extLst>
          </p:cNvPr>
          <p:cNvSpPr>
            <a:spLocks noGrp="1"/>
          </p:cNvSpPr>
          <p:nvPr>
            <p:ph type="title"/>
          </p:nvPr>
        </p:nvSpPr>
        <p:spPr>
          <a:xfrm>
            <a:off x="342000" y="341312"/>
            <a:ext cx="8460000" cy="523875"/>
          </a:xfrm>
          <a:prstGeom prst="rect">
            <a:avLst/>
          </a:prstGeom>
        </p:spPr>
        <p:txBody>
          <a:bodyPr vert="horz" lIns="0" tIns="0" rIns="0" bIns="0" rtlCol="0" anchor="t">
            <a:noAutofit/>
          </a:bodyPr>
          <a:lstStyle/>
          <a:p>
            <a:r>
              <a:rPr lang="en-CA" dirty="0" smtClean="0"/>
              <a:t>Click to edit Master title style</a:t>
            </a:r>
            <a:endParaRPr lang="en-CA" dirty="0"/>
          </a:p>
        </p:txBody>
      </p:sp>
      <p:sp>
        <p:nvSpPr>
          <p:cNvPr id="6" name="Footer Placeholder 5">
            <a:extLst>
              <a:ext uri="{FF2B5EF4-FFF2-40B4-BE49-F238E27FC236}">
                <a16:creationId xmlns:a16="http://schemas.microsoft.com/office/drawing/2014/main" id="{EA1123B9-2524-4BDC-9A39-F8C693D9CF32}"/>
              </a:ext>
            </a:extLst>
          </p:cNvPr>
          <p:cNvSpPr>
            <a:spLocks noGrp="1"/>
          </p:cNvSpPr>
          <p:nvPr>
            <p:ph type="ftr" sz="quarter" idx="3"/>
          </p:nvPr>
        </p:nvSpPr>
        <p:spPr>
          <a:xfrm>
            <a:off x="607038" y="4744275"/>
            <a:ext cx="3924000" cy="123111"/>
          </a:xfrm>
          <a:prstGeom prst="rect">
            <a:avLst/>
          </a:prstGeom>
        </p:spPr>
        <p:txBody>
          <a:bodyPr vert="horz" lIns="0" tIns="0" rIns="0" bIns="0" rtlCol="0" anchor="t" anchorCtr="0">
            <a:noAutofit/>
          </a:bodyPr>
          <a:lstStyle>
            <a:lvl1pPr algn="l">
              <a:defRPr sz="800">
                <a:solidFill>
                  <a:schemeClr val="bg2"/>
                </a:solidFill>
              </a:defRPr>
            </a:lvl1pPr>
          </a:lstStyle>
          <a:p>
            <a:endParaRPr lang="en-CA" dirty="0"/>
          </a:p>
        </p:txBody>
      </p:sp>
      <p:sp>
        <p:nvSpPr>
          <p:cNvPr id="7" name="Slide Number Placeholder 6">
            <a:extLst>
              <a:ext uri="{FF2B5EF4-FFF2-40B4-BE49-F238E27FC236}">
                <a16:creationId xmlns:a16="http://schemas.microsoft.com/office/drawing/2014/main" id="{DB30E324-5A17-4C51-B7E8-22811E6DEA83}"/>
              </a:ext>
            </a:extLst>
          </p:cNvPr>
          <p:cNvSpPr>
            <a:spLocks noGrp="1"/>
          </p:cNvSpPr>
          <p:nvPr>
            <p:ph type="sldNum" sz="quarter" idx="4"/>
          </p:nvPr>
        </p:nvSpPr>
        <p:spPr>
          <a:xfrm>
            <a:off x="338138" y="4744275"/>
            <a:ext cx="180000" cy="123111"/>
          </a:xfrm>
          <a:prstGeom prst="rect">
            <a:avLst/>
          </a:prstGeom>
        </p:spPr>
        <p:txBody>
          <a:bodyPr vert="horz" lIns="0" tIns="0" rIns="0" bIns="0" rtlCol="0" anchor="t" anchorCtr="0">
            <a:noAutofit/>
          </a:bodyPr>
          <a:lstStyle>
            <a:lvl1pPr algn="l">
              <a:defRPr sz="800" b="1">
                <a:solidFill>
                  <a:schemeClr val="accent4"/>
                </a:solidFill>
              </a:defRPr>
            </a:lvl1pPr>
          </a:lstStyle>
          <a:p>
            <a:fld id="{8AE658E8-9B3B-41CF-9D54-C22306B86F23}" type="slidenum">
              <a:rPr lang="en-CA" smtClean="0"/>
              <a:pPr/>
              <a:t>‹#›</a:t>
            </a:fld>
            <a:endParaRPr lang="en-CA" dirty="0"/>
          </a:p>
        </p:txBody>
      </p:sp>
      <p:grpSp>
        <p:nvGrpSpPr>
          <p:cNvPr id="9" name="Group 5">
            <a:extLst>
              <a:ext uri="{FF2B5EF4-FFF2-40B4-BE49-F238E27FC236}">
                <a16:creationId xmlns:a16="http://schemas.microsoft.com/office/drawing/2014/main" id="{0FF9FBED-19A2-4AB6-9DAE-39D293F7AC93}"/>
              </a:ext>
            </a:extLst>
          </p:cNvPr>
          <p:cNvGrpSpPr>
            <a:grpSpLocks noChangeAspect="1"/>
          </p:cNvGrpSpPr>
          <p:nvPr/>
        </p:nvGrpSpPr>
        <p:grpSpPr bwMode="auto">
          <a:xfrm>
            <a:off x="8450705" y="4587368"/>
            <a:ext cx="351983" cy="256429"/>
            <a:chOff x="2400" y="1820"/>
            <a:chExt cx="943" cy="687"/>
          </a:xfrm>
        </p:grpSpPr>
        <p:sp>
          <p:nvSpPr>
            <p:cNvPr id="10" name="Freeform 6">
              <a:extLst>
                <a:ext uri="{FF2B5EF4-FFF2-40B4-BE49-F238E27FC236}">
                  <a16:creationId xmlns:a16="http://schemas.microsoft.com/office/drawing/2014/main" id="{5A45C856-F6CB-4DA1-86AE-ABFF50F1E260}"/>
                </a:ext>
              </a:extLst>
            </p:cNvPr>
            <p:cNvSpPr>
              <a:spLocks/>
            </p:cNvSpPr>
            <p:nvPr/>
          </p:nvSpPr>
          <p:spPr bwMode="auto">
            <a:xfrm>
              <a:off x="2400" y="1820"/>
              <a:ext cx="409" cy="286"/>
            </a:xfrm>
            <a:custGeom>
              <a:avLst/>
              <a:gdLst>
                <a:gd name="T0" fmla="*/ 0 w 409"/>
                <a:gd name="T1" fmla="*/ 286 h 286"/>
                <a:gd name="T2" fmla="*/ 206 w 409"/>
                <a:gd name="T3" fmla="*/ 130 h 286"/>
                <a:gd name="T4" fmla="*/ 409 w 409"/>
                <a:gd name="T5" fmla="*/ 286 h 286"/>
                <a:gd name="T6" fmla="*/ 206 w 409"/>
                <a:gd name="T7" fmla="*/ 0 h 286"/>
                <a:gd name="T8" fmla="*/ 0 w 409"/>
                <a:gd name="T9" fmla="*/ 286 h 286"/>
              </a:gdLst>
              <a:ahLst/>
              <a:cxnLst>
                <a:cxn ang="0">
                  <a:pos x="T0" y="T1"/>
                </a:cxn>
                <a:cxn ang="0">
                  <a:pos x="T2" y="T3"/>
                </a:cxn>
                <a:cxn ang="0">
                  <a:pos x="T4" y="T5"/>
                </a:cxn>
                <a:cxn ang="0">
                  <a:pos x="T6" y="T7"/>
                </a:cxn>
                <a:cxn ang="0">
                  <a:pos x="T8" y="T9"/>
                </a:cxn>
              </a:cxnLst>
              <a:rect l="0" t="0" r="r" b="b"/>
              <a:pathLst>
                <a:path w="409" h="286">
                  <a:moveTo>
                    <a:pt x="0" y="286"/>
                  </a:moveTo>
                  <a:lnTo>
                    <a:pt x="206" y="130"/>
                  </a:lnTo>
                  <a:lnTo>
                    <a:pt x="409" y="286"/>
                  </a:lnTo>
                  <a:lnTo>
                    <a:pt x="206" y="0"/>
                  </a:lnTo>
                  <a:lnTo>
                    <a:pt x="0" y="286"/>
                  </a:lnTo>
                  <a:close/>
                </a:path>
              </a:pathLst>
            </a:custGeom>
            <a:solidFill>
              <a:srgbClr val="B189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1" name="Freeform 9">
              <a:extLst>
                <a:ext uri="{FF2B5EF4-FFF2-40B4-BE49-F238E27FC236}">
                  <a16:creationId xmlns:a16="http://schemas.microsoft.com/office/drawing/2014/main" id="{D53C7AEC-0396-410D-91AD-9D9C024197A3}"/>
                </a:ext>
              </a:extLst>
            </p:cNvPr>
            <p:cNvSpPr>
              <a:spLocks/>
            </p:cNvSpPr>
            <p:nvPr/>
          </p:nvSpPr>
          <p:spPr bwMode="auto">
            <a:xfrm>
              <a:off x="2457" y="2143"/>
              <a:ext cx="295" cy="364"/>
            </a:xfrm>
            <a:custGeom>
              <a:avLst/>
              <a:gdLst>
                <a:gd name="T0" fmla="*/ 0 w 125"/>
                <a:gd name="T1" fmla="*/ 0 h 154"/>
                <a:gd name="T2" fmla="*/ 0 w 125"/>
                <a:gd name="T3" fmla="*/ 151 h 154"/>
                <a:gd name="T4" fmla="*/ 24 w 125"/>
                <a:gd name="T5" fmla="*/ 151 h 154"/>
                <a:gd name="T6" fmla="*/ 23 w 125"/>
                <a:gd name="T7" fmla="*/ 39 h 154"/>
                <a:gd name="T8" fmla="*/ 125 w 125"/>
                <a:gd name="T9" fmla="*/ 154 h 154"/>
                <a:gd name="T10" fmla="*/ 125 w 125"/>
                <a:gd name="T11" fmla="*/ 0 h 154"/>
                <a:gd name="T12" fmla="*/ 100 w 125"/>
                <a:gd name="T13" fmla="*/ 0 h 154"/>
                <a:gd name="T14" fmla="*/ 102 w 125"/>
                <a:gd name="T15" fmla="*/ 89 h 154"/>
                <a:gd name="T16" fmla="*/ 24 w 125"/>
                <a:gd name="T17" fmla="*/ 0 h 154"/>
                <a:gd name="T18" fmla="*/ 0 w 125"/>
                <a:gd name="T19" fmla="*/ 0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54">
                  <a:moveTo>
                    <a:pt x="0" y="0"/>
                  </a:moveTo>
                  <a:cubicBezTo>
                    <a:pt x="0" y="151"/>
                    <a:pt x="0" y="151"/>
                    <a:pt x="0" y="151"/>
                  </a:cubicBezTo>
                  <a:cubicBezTo>
                    <a:pt x="24" y="151"/>
                    <a:pt x="24" y="151"/>
                    <a:pt x="24" y="151"/>
                  </a:cubicBezTo>
                  <a:cubicBezTo>
                    <a:pt x="23" y="39"/>
                    <a:pt x="23" y="39"/>
                    <a:pt x="23" y="39"/>
                  </a:cubicBezTo>
                  <a:cubicBezTo>
                    <a:pt x="125" y="154"/>
                    <a:pt x="125" y="154"/>
                    <a:pt x="125" y="154"/>
                  </a:cubicBezTo>
                  <a:cubicBezTo>
                    <a:pt x="125" y="0"/>
                    <a:pt x="125" y="0"/>
                    <a:pt x="125" y="0"/>
                  </a:cubicBezTo>
                  <a:cubicBezTo>
                    <a:pt x="100" y="0"/>
                    <a:pt x="100" y="0"/>
                    <a:pt x="100" y="0"/>
                  </a:cubicBezTo>
                  <a:cubicBezTo>
                    <a:pt x="100" y="0"/>
                    <a:pt x="102" y="78"/>
                    <a:pt x="102" y="89"/>
                  </a:cubicBezTo>
                  <a:cubicBezTo>
                    <a:pt x="95" y="80"/>
                    <a:pt x="24" y="0"/>
                    <a:pt x="24" y="0"/>
                  </a:cubicBezTo>
                  <a:lnTo>
                    <a:pt x="0" y="0"/>
                  </a:lnTo>
                  <a:close/>
                </a:path>
              </a:pathLst>
            </a:custGeom>
            <a:solidFill>
              <a:srgbClr val="DD27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2" name="Freeform 9">
              <a:extLst>
                <a:ext uri="{FF2B5EF4-FFF2-40B4-BE49-F238E27FC236}">
                  <a16:creationId xmlns:a16="http://schemas.microsoft.com/office/drawing/2014/main" id="{046909CF-76A9-493A-9CB9-B01A9AF27BD8}"/>
                </a:ext>
              </a:extLst>
            </p:cNvPr>
            <p:cNvSpPr>
              <a:spLocks/>
            </p:cNvSpPr>
            <p:nvPr/>
          </p:nvSpPr>
          <p:spPr bwMode="auto">
            <a:xfrm>
              <a:off x="3090" y="2143"/>
              <a:ext cx="253" cy="357"/>
            </a:xfrm>
            <a:custGeom>
              <a:avLst/>
              <a:gdLst>
                <a:gd name="T0" fmla="*/ 45 w 107"/>
                <a:gd name="T1" fmla="*/ 67 h 151"/>
                <a:gd name="T2" fmla="*/ 24 w 107"/>
                <a:gd name="T3" fmla="*/ 67 h 151"/>
                <a:gd name="T4" fmla="*/ 24 w 107"/>
                <a:gd name="T5" fmla="*/ 38 h 151"/>
                <a:gd name="T6" fmla="*/ 24 w 107"/>
                <a:gd name="T7" fmla="*/ 21 h 151"/>
                <a:gd name="T8" fmla="*/ 36 w 107"/>
                <a:gd name="T9" fmla="*/ 21 h 151"/>
                <a:gd name="T10" fmla="*/ 56 w 107"/>
                <a:gd name="T11" fmla="*/ 21 h 151"/>
                <a:gd name="T12" fmla="*/ 83 w 107"/>
                <a:gd name="T13" fmla="*/ 21 h 151"/>
                <a:gd name="T14" fmla="*/ 83 w 107"/>
                <a:gd name="T15" fmla="*/ 21 h 151"/>
                <a:gd name="T16" fmla="*/ 96 w 107"/>
                <a:gd name="T17" fmla="*/ 21 h 151"/>
                <a:gd name="T18" fmla="*/ 107 w 107"/>
                <a:gd name="T19" fmla="*/ 0 h 151"/>
                <a:gd name="T20" fmla="*/ 80 w 107"/>
                <a:gd name="T21" fmla="*/ 0 h 151"/>
                <a:gd name="T22" fmla="*/ 80 w 107"/>
                <a:gd name="T23" fmla="*/ 0 h 151"/>
                <a:gd name="T24" fmla="*/ 48 w 107"/>
                <a:gd name="T25" fmla="*/ 0 h 151"/>
                <a:gd name="T26" fmla="*/ 3 w 107"/>
                <a:gd name="T27" fmla="*/ 0 h 151"/>
                <a:gd name="T28" fmla="*/ 0 w 107"/>
                <a:gd name="T29" fmla="*/ 0 h 151"/>
                <a:gd name="T30" fmla="*/ 0 w 107"/>
                <a:gd name="T31" fmla="*/ 30 h 151"/>
                <a:gd name="T32" fmla="*/ 1 w 107"/>
                <a:gd name="T33" fmla="*/ 74 h 151"/>
                <a:gd name="T34" fmla="*/ 0 w 107"/>
                <a:gd name="T35" fmla="*/ 106 h 151"/>
                <a:gd name="T36" fmla="*/ 0 w 107"/>
                <a:gd name="T37" fmla="*/ 151 h 151"/>
                <a:gd name="T38" fmla="*/ 24 w 107"/>
                <a:gd name="T39" fmla="*/ 151 h 151"/>
                <a:gd name="T40" fmla="*/ 24 w 107"/>
                <a:gd name="T41" fmla="*/ 108 h 151"/>
                <a:gd name="T42" fmla="*/ 24 w 107"/>
                <a:gd name="T43" fmla="*/ 88 h 151"/>
                <a:gd name="T44" fmla="*/ 44 w 107"/>
                <a:gd name="T45" fmla="*/ 88 h 151"/>
                <a:gd name="T46" fmla="*/ 78 w 107"/>
                <a:gd name="T47" fmla="*/ 89 h 151"/>
                <a:gd name="T48" fmla="*/ 97 w 107"/>
                <a:gd name="T49" fmla="*/ 89 h 151"/>
                <a:gd name="T50" fmla="*/ 97 w 107"/>
                <a:gd name="T51" fmla="*/ 67 h 151"/>
                <a:gd name="T52" fmla="*/ 76 w 107"/>
                <a:gd name="T53" fmla="*/ 67 h 151"/>
                <a:gd name="T54" fmla="*/ 45 w 107"/>
                <a:gd name="T55" fmla="*/ 67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07" h="151">
                  <a:moveTo>
                    <a:pt x="45" y="67"/>
                  </a:moveTo>
                  <a:cubicBezTo>
                    <a:pt x="24" y="67"/>
                    <a:pt x="24" y="67"/>
                    <a:pt x="24" y="67"/>
                  </a:cubicBezTo>
                  <a:cubicBezTo>
                    <a:pt x="24" y="60"/>
                    <a:pt x="24" y="38"/>
                    <a:pt x="24" y="38"/>
                  </a:cubicBezTo>
                  <a:cubicBezTo>
                    <a:pt x="24" y="38"/>
                    <a:pt x="24" y="24"/>
                    <a:pt x="24" y="21"/>
                  </a:cubicBezTo>
                  <a:cubicBezTo>
                    <a:pt x="28" y="21"/>
                    <a:pt x="36" y="21"/>
                    <a:pt x="36" y="21"/>
                  </a:cubicBezTo>
                  <a:cubicBezTo>
                    <a:pt x="56" y="21"/>
                    <a:pt x="56" y="21"/>
                    <a:pt x="56" y="21"/>
                  </a:cubicBezTo>
                  <a:cubicBezTo>
                    <a:pt x="83" y="21"/>
                    <a:pt x="83" y="21"/>
                    <a:pt x="83" y="21"/>
                  </a:cubicBezTo>
                  <a:cubicBezTo>
                    <a:pt x="83" y="21"/>
                    <a:pt x="83" y="21"/>
                    <a:pt x="83" y="21"/>
                  </a:cubicBezTo>
                  <a:cubicBezTo>
                    <a:pt x="96" y="21"/>
                    <a:pt x="96" y="21"/>
                    <a:pt x="96" y="21"/>
                  </a:cubicBezTo>
                  <a:cubicBezTo>
                    <a:pt x="107" y="0"/>
                    <a:pt x="107" y="0"/>
                    <a:pt x="107" y="0"/>
                  </a:cubicBezTo>
                  <a:cubicBezTo>
                    <a:pt x="80" y="0"/>
                    <a:pt x="80" y="0"/>
                    <a:pt x="80" y="0"/>
                  </a:cubicBezTo>
                  <a:cubicBezTo>
                    <a:pt x="80" y="0"/>
                    <a:pt x="80" y="0"/>
                    <a:pt x="80" y="0"/>
                  </a:cubicBezTo>
                  <a:cubicBezTo>
                    <a:pt x="48" y="0"/>
                    <a:pt x="48" y="0"/>
                    <a:pt x="48" y="0"/>
                  </a:cubicBezTo>
                  <a:cubicBezTo>
                    <a:pt x="48" y="0"/>
                    <a:pt x="3" y="0"/>
                    <a:pt x="3" y="0"/>
                  </a:cubicBezTo>
                  <a:cubicBezTo>
                    <a:pt x="0" y="0"/>
                    <a:pt x="0" y="0"/>
                    <a:pt x="0" y="0"/>
                  </a:cubicBezTo>
                  <a:cubicBezTo>
                    <a:pt x="0" y="30"/>
                    <a:pt x="0" y="30"/>
                    <a:pt x="0" y="30"/>
                  </a:cubicBezTo>
                  <a:cubicBezTo>
                    <a:pt x="1" y="74"/>
                    <a:pt x="1" y="74"/>
                    <a:pt x="1" y="74"/>
                  </a:cubicBezTo>
                  <a:cubicBezTo>
                    <a:pt x="0" y="106"/>
                    <a:pt x="0" y="106"/>
                    <a:pt x="0" y="106"/>
                  </a:cubicBezTo>
                  <a:cubicBezTo>
                    <a:pt x="0" y="151"/>
                    <a:pt x="0" y="151"/>
                    <a:pt x="0" y="151"/>
                  </a:cubicBezTo>
                  <a:cubicBezTo>
                    <a:pt x="24" y="151"/>
                    <a:pt x="24" y="151"/>
                    <a:pt x="24" y="151"/>
                  </a:cubicBezTo>
                  <a:cubicBezTo>
                    <a:pt x="24" y="108"/>
                    <a:pt x="24" y="108"/>
                    <a:pt x="24" y="108"/>
                  </a:cubicBezTo>
                  <a:cubicBezTo>
                    <a:pt x="24" y="108"/>
                    <a:pt x="24" y="92"/>
                    <a:pt x="24" y="88"/>
                  </a:cubicBezTo>
                  <a:cubicBezTo>
                    <a:pt x="44" y="88"/>
                    <a:pt x="44" y="88"/>
                    <a:pt x="44" y="88"/>
                  </a:cubicBezTo>
                  <a:cubicBezTo>
                    <a:pt x="44" y="88"/>
                    <a:pt x="78" y="89"/>
                    <a:pt x="78" y="89"/>
                  </a:cubicBezTo>
                  <a:cubicBezTo>
                    <a:pt x="97" y="89"/>
                    <a:pt x="97" y="89"/>
                    <a:pt x="97" y="89"/>
                  </a:cubicBezTo>
                  <a:cubicBezTo>
                    <a:pt x="97" y="67"/>
                    <a:pt x="97" y="67"/>
                    <a:pt x="97" y="67"/>
                  </a:cubicBezTo>
                  <a:cubicBezTo>
                    <a:pt x="76" y="67"/>
                    <a:pt x="76" y="67"/>
                    <a:pt x="76" y="67"/>
                  </a:cubicBezTo>
                  <a:lnTo>
                    <a:pt x="45" y="67"/>
                  </a:lnTo>
                  <a:close/>
                </a:path>
              </a:pathLst>
            </a:custGeom>
            <a:solidFill>
              <a:srgbClr val="DD27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13" name="Freeform 11">
              <a:extLst>
                <a:ext uri="{FF2B5EF4-FFF2-40B4-BE49-F238E27FC236}">
                  <a16:creationId xmlns:a16="http://schemas.microsoft.com/office/drawing/2014/main" id="{2E850878-EB36-408C-BFFC-1AD84DC9F3D1}"/>
                </a:ext>
              </a:extLst>
            </p:cNvPr>
            <p:cNvSpPr>
              <a:spLocks/>
            </p:cNvSpPr>
            <p:nvPr/>
          </p:nvSpPr>
          <p:spPr bwMode="auto">
            <a:xfrm>
              <a:off x="2793" y="2143"/>
              <a:ext cx="274" cy="364"/>
            </a:xfrm>
            <a:custGeom>
              <a:avLst/>
              <a:gdLst>
                <a:gd name="T0" fmla="*/ 39 w 116"/>
                <a:gd name="T1" fmla="*/ 82 h 154"/>
                <a:gd name="T2" fmla="*/ 97 w 116"/>
                <a:gd name="T3" fmla="*/ 154 h 154"/>
                <a:gd name="T4" fmla="*/ 116 w 116"/>
                <a:gd name="T5" fmla="*/ 138 h 154"/>
                <a:gd name="T6" fmla="*/ 71 w 116"/>
                <a:gd name="T7" fmla="*/ 84 h 154"/>
                <a:gd name="T8" fmla="*/ 87 w 116"/>
                <a:gd name="T9" fmla="*/ 71 h 154"/>
                <a:gd name="T10" fmla="*/ 97 w 116"/>
                <a:gd name="T11" fmla="*/ 43 h 154"/>
                <a:gd name="T12" fmla="*/ 90 w 116"/>
                <a:gd name="T13" fmla="*/ 20 h 154"/>
                <a:gd name="T14" fmla="*/ 71 w 116"/>
                <a:gd name="T15" fmla="*/ 6 h 154"/>
                <a:gd name="T16" fmla="*/ 53 w 116"/>
                <a:gd name="T17" fmla="*/ 1 h 154"/>
                <a:gd name="T18" fmla="*/ 34 w 116"/>
                <a:gd name="T19" fmla="*/ 0 h 154"/>
                <a:gd name="T20" fmla="*/ 14 w 116"/>
                <a:gd name="T21" fmla="*/ 0 h 154"/>
                <a:gd name="T22" fmla="*/ 0 w 116"/>
                <a:gd name="T23" fmla="*/ 0 h 154"/>
                <a:gd name="T24" fmla="*/ 0 w 116"/>
                <a:gd name="T25" fmla="*/ 3 h 154"/>
                <a:gd name="T26" fmla="*/ 0 w 116"/>
                <a:gd name="T27" fmla="*/ 56 h 154"/>
                <a:gd name="T28" fmla="*/ 0 w 116"/>
                <a:gd name="T29" fmla="*/ 76 h 154"/>
                <a:gd name="T30" fmla="*/ 0 w 116"/>
                <a:gd name="T31" fmla="*/ 123 h 154"/>
                <a:gd name="T32" fmla="*/ 0 w 116"/>
                <a:gd name="T33" fmla="*/ 151 h 154"/>
                <a:gd name="T34" fmla="*/ 24 w 116"/>
                <a:gd name="T35" fmla="*/ 151 h 154"/>
                <a:gd name="T36" fmla="*/ 24 w 116"/>
                <a:gd name="T37" fmla="*/ 116 h 154"/>
                <a:gd name="T38" fmla="*/ 24 w 116"/>
                <a:gd name="T39" fmla="*/ 76 h 154"/>
                <a:gd name="T40" fmla="*/ 24 w 116"/>
                <a:gd name="T41" fmla="*/ 54 h 154"/>
                <a:gd name="T42" fmla="*/ 24 w 116"/>
                <a:gd name="T43" fmla="*/ 21 h 154"/>
                <a:gd name="T44" fmla="*/ 29 w 116"/>
                <a:gd name="T45" fmla="*/ 21 h 154"/>
                <a:gd name="T46" fmla="*/ 44 w 116"/>
                <a:gd name="T47" fmla="*/ 21 h 154"/>
                <a:gd name="T48" fmla="*/ 57 w 116"/>
                <a:gd name="T49" fmla="*/ 24 h 154"/>
                <a:gd name="T50" fmla="*/ 68 w 116"/>
                <a:gd name="T51" fmla="*/ 32 h 154"/>
                <a:gd name="T52" fmla="*/ 71 w 116"/>
                <a:gd name="T53" fmla="*/ 46 h 154"/>
                <a:gd name="T54" fmla="*/ 69 w 116"/>
                <a:gd name="T55" fmla="*/ 59 h 154"/>
                <a:gd name="T56" fmla="*/ 62 w 116"/>
                <a:gd name="T57" fmla="*/ 68 h 154"/>
                <a:gd name="T58" fmla="*/ 51 w 116"/>
                <a:gd name="T59" fmla="*/ 76 h 154"/>
                <a:gd name="T60" fmla="*/ 39 w 116"/>
                <a:gd name="T61" fmla="*/ 8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6" h="154">
                  <a:moveTo>
                    <a:pt x="39" y="82"/>
                  </a:moveTo>
                  <a:cubicBezTo>
                    <a:pt x="97" y="154"/>
                    <a:pt x="97" y="154"/>
                    <a:pt x="97" y="154"/>
                  </a:cubicBezTo>
                  <a:cubicBezTo>
                    <a:pt x="116" y="138"/>
                    <a:pt x="116" y="138"/>
                    <a:pt x="116" y="138"/>
                  </a:cubicBezTo>
                  <a:cubicBezTo>
                    <a:pt x="71" y="84"/>
                    <a:pt x="71" y="84"/>
                    <a:pt x="71" y="84"/>
                  </a:cubicBezTo>
                  <a:cubicBezTo>
                    <a:pt x="71" y="84"/>
                    <a:pt x="81" y="76"/>
                    <a:pt x="87" y="71"/>
                  </a:cubicBezTo>
                  <a:cubicBezTo>
                    <a:pt x="93" y="63"/>
                    <a:pt x="97" y="54"/>
                    <a:pt x="97" y="43"/>
                  </a:cubicBezTo>
                  <a:cubicBezTo>
                    <a:pt x="97" y="34"/>
                    <a:pt x="95" y="27"/>
                    <a:pt x="90" y="20"/>
                  </a:cubicBezTo>
                  <a:cubicBezTo>
                    <a:pt x="85" y="14"/>
                    <a:pt x="79" y="9"/>
                    <a:pt x="71" y="6"/>
                  </a:cubicBezTo>
                  <a:cubicBezTo>
                    <a:pt x="65" y="3"/>
                    <a:pt x="59" y="1"/>
                    <a:pt x="53" y="1"/>
                  </a:cubicBezTo>
                  <a:cubicBezTo>
                    <a:pt x="47" y="0"/>
                    <a:pt x="41" y="0"/>
                    <a:pt x="34" y="0"/>
                  </a:cubicBezTo>
                  <a:cubicBezTo>
                    <a:pt x="34" y="0"/>
                    <a:pt x="14" y="0"/>
                    <a:pt x="14" y="0"/>
                  </a:cubicBezTo>
                  <a:cubicBezTo>
                    <a:pt x="14" y="0"/>
                    <a:pt x="0" y="0"/>
                    <a:pt x="0" y="0"/>
                  </a:cubicBezTo>
                  <a:cubicBezTo>
                    <a:pt x="0" y="3"/>
                    <a:pt x="0" y="3"/>
                    <a:pt x="0" y="3"/>
                  </a:cubicBezTo>
                  <a:cubicBezTo>
                    <a:pt x="0" y="3"/>
                    <a:pt x="0" y="56"/>
                    <a:pt x="0" y="56"/>
                  </a:cubicBezTo>
                  <a:cubicBezTo>
                    <a:pt x="0" y="76"/>
                    <a:pt x="0" y="76"/>
                    <a:pt x="0" y="76"/>
                  </a:cubicBezTo>
                  <a:cubicBezTo>
                    <a:pt x="0" y="123"/>
                    <a:pt x="0" y="123"/>
                    <a:pt x="0" y="123"/>
                  </a:cubicBezTo>
                  <a:cubicBezTo>
                    <a:pt x="0" y="151"/>
                    <a:pt x="0" y="151"/>
                    <a:pt x="0" y="151"/>
                  </a:cubicBezTo>
                  <a:cubicBezTo>
                    <a:pt x="24" y="151"/>
                    <a:pt x="24" y="151"/>
                    <a:pt x="24" y="151"/>
                  </a:cubicBezTo>
                  <a:cubicBezTo>
                    <a:pt x="24" y="116"/>
                    <a:pt x="24" y="116"/>
                    <a:pt x="24" y="116"/>
                  </a:cubicBezTo>
                  <a:cubicBezTo>
                    <a:pt x="24" y="76"/>
                    <a:pt x="24" y="76"/>
                    <a:pt x="24" y="76"/>
                  </a:cubicBezTo>
                  <a:cubicBezTo>
                    <a:pt x="24" y="54"/>
                    <a:pt x="24" y="54"/>
                    <a:pt x="24" y="54"/>
                  </a:cubicBezTo>
                  <a:cubicBezTo>
                    <a:pt x="24" y="21"/>
                    <a:pt x="24" y="21"/>
                    <a:pt x="24" y="21"/>
                  </a:cubicBezTo>
                  <a:cubicBezTo>
                    <a:pt x="29" y="21"/>
                    <a:pt x="29" y="21"/>
                    <a:pt x="29" y="21"/>
                  </a:cubicBezTo>
                  <a:cubicBezTo>
                    <a:pt x="39" y="21"/>
                    <a:pt x="44" y="21"/>
                    <a:pt x="44" y="21"/>
                  </a:cubicBezTo>
                  <a:cubicBezTo>
                    <a:pt x="49" y="22"/>
                    <a:pt x="53" y="23"/>
                    <a:pt x="57" y="24"/>
                  </a:cubicBezTo>
                  <a:cubicBezTo>
                    <a:pt x="61" y="26"/>
                    <a:pt x="65" y="29"/>
                    <a:pt x="68" y="32"/>
                  </a:cubicBezTo>
                  <a:cubicBezTo>
                    <a:pt x="70" y="36"/>
                    <a:pt x="71" y="40"/>
                    <a:pt x="71" y="46"/>
                  </a:cubicBezTo>
                  <a:cubicBezTo>
                    <a:pt x="71" y="51"/>
                    <a:pt x="70" y="56"/>
                    <a:pt x="69" y="59"/>
                  </a:cubicBezTo>
                  <a:cubicBezTo>
                    <a:pt x="67" y="63"/>
                    <a:pt x="65" y="66"/>
                    <a:pt x="62" y="68"/>
                  </a:cubicBezTo>
                  <a:cubicBezTo>
                    <a:pt x="59" y="71"/>
                    <a:pt x="56" y="74"/>
                    <a:pt x="51" y="76"/>
                  </a:cubicBezTo>
                  <a:cubicBezTo>
                    <a:pt x="45" y="80"/>
                    <a:pt x="39" y="82"/>
                    <a:pt x="39" y="82"/>
                  </a:cubicBezTo>
                </a:path>
              </a:pathLst>
            </a:custGeom>
            <a:solidFill>
              <a:srgbClr val="DD27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Tree>
    <p:extLst>
      <p:ext uri="{BB962C8B-B14F-4D97-AF65-F5344CB8AC3E}">
        <p14:creationId xmlns:p14="http://schemas.microsoft.com/office/powerpoint/2010/main" val="3581294679"/>
      </p:ext>
    </p:extLst>
  </p:cSld>
  <p:clrMap bg1="lt1" tx1="dk1" bg2="lt2" tx2="dk2" accent1="accent1" accent2="accent2" accent3="accent3" accent4="accent4" accent5="accent5" accent6="accent6" hlink="hlink" folHlink="folHlink"/>
  <p:sldLayoutIdLst>
    <p:sldLayoutId id="2147483939" r:id="rId1"/>
    <p:sldLayoutId id="2147483936" r:id="rId2"/>
    <p:sldLayoutId id="2147483937" r:id="rId3"/>
    <p:sldLayoutId id="2147483935" r:id="rId4"/>
    <p:sldLayoutId id="2147483955" r:id="rId5"/>
    <p:sldLayoutId id="2147483938" r:id="rId6"/>
    <p:sldLayoutId id="2147483953" r:id="rId7"/>
    <p:sldLayoutId id="2147483950" r:id="rId8"/>
    <p:sldLayoutId id="2147483941" r:id="rId9"/>
    <p:sldLayoutId id="2147483942" r:id="rId10"/>
    <p:sldLayoutId id="2147483943" r:id="rId11"/>
    <p:sldLayoutId id="2147483930" r:id="rId12"/>
    <p:sldLayoutId id="2147483931" r:id="rId13"/>
    <p:sldLayoutId id="2147483932" r:id="rId14"/>
    <p:sldLayoutId id="2147483949" r:id="rId15"/>
    <p:sldLayoutId id="2147483933" r:id="rId16"/>
    <p:sldLayoutId id="2147483934" r:id="rId17"/>
    <p:sldLayoutId id="2147483863" r:id="rId18"/>
    <p:sldLayoutId id="2147483944" r:id="rId19"/>
    <p:sldLayoutId id="2147483945" r:id="rId20"/>
    <p:sldLayoutId id="2147483951" r:id="rId21"/>
    <p:sldLayoutId id="2147483917" r:id="rId22"/>
    <p:sldLayoutId id="2147483948" r:id="rId23"/>
    <p:sldLayoutId id="2147483940" r:id="rId24"/>
    <p:sldLayoutId id="2147483929" r:id="rId25"/>
    <p:sldLayoutId id="2147483952" r:id="rId26"/>
  </p:sldLayoutIdLst>
  <p:hf sldNum="0" hdr="0" ftr="0"/>
  <p:txStyles>
    <p:titleStyle>
      <a:lvl1pPr algn="l" defTabSz="914400" rtl="0" eaLnBrk="1" latinLnBrk="0" hangingPunct="1">
        <a:lnSpc>
          <a:spcPct val="100000"/>
        </a:lnSpc>
        <a:spcBef>
          <a:spcPct val="0"/>
        </a:spcBef>
        <a:buNone/>
        <a:defRPr lang="en-US" sz="2400" b="1" kern="1200" baseline="0" dirty="0">
          <a:solidFill>
            <a:schemeClr val="tx2"/>
          </a:solidFill>
          <a:latin typeface="+mj-lt"/>
          <a:ea typeface="Georgia" charset="0"/>
          <a:cs typeface="Georgia" charset="0"/>
        </a:defRPr>
      </a:lvl1pPr>
    </p:titleStyle>
    <p:bodyStyle>
      <a:lvl1pPr marL="180975" marR="0" indent="-180975"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Char char="•"/>
        <a:tabLst/>
        <a:defRPr lang="en-US" sz="1400" b="0" kern="1200" baseline="0" dirty="0">
          <a:solidFill>
            <a:schemeClr val="tx1"/>
          </a:solidFill>
          <a:latin typeface="+mn-lt"/>
          <a:ea typeface="Arial" panose="020B0604020202020204" pitchFamily="34" charset="0"/>
          <a:cs typeface="Arial" panose="020B0604020202020204" pitchFamily="34" charset="0"/>
        </a:defRPr>
      </a:lvl1pPr>
      <a:lvl2pPr marL="179388" marR="0" indent="-179388"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Char char="•"/>
        <a:tabLst/>
        <a:defRPr lang="en-US" sz="1400" b="0" kern="1200" baseline="0" dirty="0">
          <a:solidFill>
            <a:schemeClr val="tx1"/>
          </a:solidFill>
          <a:latin typeface="+mn-lt"/>
          <a:ea typeface="Arial" panose="020B0604020202020204" pitchFamily="34" charset="0"/>
          <a:cs typeface="Arial" panose="020B0604020202020204" pitchFamily="34" charset="0"/>
        </a:defRPr>
      </a:lvl2pPr>
      <a:lvl3pPr marL="179388" marR="0" indent="-179388" algn="l" defTabSz="914400" rtl="0" eaLnBrk="1" fontAlgn="auto" latinLnBrk="0" hangingPunct="1">
        <a:lnSpc>
          <a:spcPct val="100000"/>
        </a:lnSpc>
        <a:spcBef>
          <a:spcPts val="600"/>
        </a:spcBef>
        <a:spcAft>
          <a:spcPts val="0"/>
        </a:spcAft>
        <a:buClr>
          <a:schemeClr val="tx2"/>
        </a:buClr>
        <a:buSzTx/>
        <a:buFont typeface="Arial" panose="020B0604020202020204" pitchFamily="34" charset="0"/>
        <a:buChar char="•"/>
        <a:tabLst/>
        <a:defRPr sz="1400" kern="1200">
          <a:solidFill>
            <a:schemeClr val="tx1"/>
          </a:solidFill>
          <a:latin typeface="+mn-lt"/>
          <a:ea typeface="Arial" panose="020B0604020202020204" pitchFamily="34" charset="0"/>
          <a:cs typeface="Arial" panose="020B0604020202020204" pitchFamily="34" charset="0"/>
        </a:defRPr>
      </a:lvl3pPr>
      <a:lvl4pPr marL="358775" marR="0" indent="-179388" algn="l" defTabSz="914400" rtl="0" eaLnBrk="1" fontAlgn="auto" latinLnBrk="0" hangingPunct="1">
        <a:lnSpc>
          <a:spcPct val="100000"/>
        </a:lnSpc>
        <a:spcBef>
          <a:spcPts val="600"/>
        </a:spcBef>
        <a:spcAft>
          <a:spcPts val="0"/>
        </a:spcAft>
        <a:buClr>
          <a:srgbClr val="DD2720"/>
        </a:buClr>
        <a:buSzTx/>
        <a:buFont typeface="Arial" pitchFamily="34" charset="0"/>
        <a:buChar char="–"/>
        <a:tabLst/>
        <a:defRPr sz="1400" b="0" i="0" kern="1200">
          <a:solidFill>
            <a:schemeClr val="tx1"/>
          </a:solidFill>
          <a:latin typeface="+mn-lt"/>
          <a:ea typeface="Arial" panose="020B0604020202020204" pitchFamily="34" charset="0"/>
          <a:cs typeface="Arial" panose="020B0604020202020204" pitchFamily="34" charset="0"/>
        </a:defRPr>
      </a:lvl4pPr>
      <a:lvl5pPr marL="360000" marR="0" indent="-180000" algn="l" defTabSz="914400" rtl="0" eaLnBrk="1" fontAlgn="auto" latinLnBrk="0" hangingPunct="1">
        <a:lnSpc>
          <a:spcPct val="100000"/>
        </a:lnSpc>
        <a:spcBef>
          <a:spcPts val="600"/>
        </a:spcBef>
        <a:spcAft>
          <a:spcPts val="0"/>
        </a:spcAft>
        <a:buClr>
          <a:srgbClr val="DD2720"/>
        </a:buClr>
        <a:buSzTx/>
        <a:buFont typeface="Arial" pitchFamily="34" charset="0"/>
        <a:buChar char="–"/>
        <a:tabLst/>
        <a:defRPr sz="1400" b="0" i="0" kern="1200">
          <a:solidFill>
            <a:schemeClr val="tx1"/>
          </a:solidFill>
          <a:latin typeface="+mn-lt"/>
          <a:ea typeface="Arial" panose="020B0604020202020204" pitchFamily="34" charset="0"/>
          <a:cs typeface="Arial" panose="020B0604020202020204" pitchFamily="34" charset="0"/>
        </a:defRPr>
      </a:lvl5pPr>
      <a:lvl6pPr marL="360000" marR="0" indent="-180000" algn="l" defTabSz="914400" rtl="0" eaLnBrk="1" fontAlgn="auto" latinLnBrk="0" hangingPunct="1">
        <a:lnSpc>
          <a:spcPct val="100000"/>
        </a:lnSpc>
        <a:spcBef>
          <a:spcPts val="600"/>
        </a:spcBef>
        <a:spcAft>
          <a:spcPts val="0"/>
        </a:spcAft>
        <a:buClr>
          <a:srgbClr val="DD2720"/>
        </a:buClr>
        <a:buSzTx/>
        <a:buFont typeface="Arial" pitchFamily="34" charset="0"/>
        <a:buChar char="–"/>
        <a:tabLst/>
        <a:defRPr sz="1400" kern="1200">
          <a:solidFill>
            <a:schemeClr val="tx1"/>
          </a:solidFill>
          <a:latin typeface="+mn-lt"/>
          <a:ea typeface="Arial" panose="020B0604020202020204" pitchFamily="34" charset="0"/>
          <a:cs typeface="Arial" panose="020B0604020202020204" pitchFamily="34" charset="0"/>
        </a:defRPr>
      </a:lvl6pPr>
      <a:lvl7pPr marL="360000" marR="0" indent="-180000" algn="l" defTabSz="914400" rtl="0" eaLnBrk="1" fontAlgn="auto" latinLnBrk="0" hangingPunct="1">
        <a:lnSpc>
          <a:spcPct val="100000"/>
        </a:lnSpc>
        <a:spcBef>
          <a:spcPts val="600"/>
        </a:spcBef>
        <a:spcAft>
          <a:spcPts val="0"/>
        </a:spcAft>
        <a:buClr>
          <a:srgbClr val="DD2720"/>
        </a:buClr>
        <a:buSzTx/>
        <a:buFont typeface="Arial" pitchFamily="34" charset="0"/>
        <a:buChar char="–"/>
        <a:tabLst/>
        <a:defRPr sz="1400" kern="1200">
          <a:solidFill>
            <a:schemeClr val="tx1"/>
          </a:solidFill>
          <a:latin typeface="+mn-lt"/>
          <a:ea typeface="Arial" panose="020B0604020202020204" pitchFamily="34" charset="0"/>
          <a:cs typeface="Arial" panose="020B0604020202020204" pitchFamily="34" charset="0"/>
        </a:defRPr>
      </a:lvl7pPr>
      <a:lvl8pPr marL="360000" marR="0" indent="-180000" algn="l" defTabSz="914400" rtl="0" eaLnBrk="1" fontAlgn="auto" latinLnBrk="0" hangingPunct="1">
        <a:lnSpc>
          <a:spcPct val="100000"/>
        </a:lnSpc>
        <a:spcBef>
          <a:spcPts val="600"/>
        </a:spcBef>
        <a:spcAft>
          <a:spcPts val="0"/>
        </a:spcAft>
        <a:buClr>
          <a:srgbClr val="DD2720"/>
        </a:buClr>
        <a:buSzTx/>
        <a:buFont typeface="Arial" pitchFamily="34" charset="0"/>
        <a:buChar char="–"/>
        <a:tabLst/>
        <a:defRPr sz="1400" kern="1200">
          <a:solidFill>
            <a:schemeClr val="tx1"/>
          </a:solidFill>
          <a:latin typeface="+mn-lt"/>
          <a:ea typeface="Arial" panose="020B0604020202020204" pitchFamily="34" charset="0"/>
          <a:cs typeface="Arial" panose="020B0604020202020204" pitchFamily="34" charset="0"/>
        </a:defRPr>
      </a:lvl8pPr>
      <a:lvl9pPr marL="360000" marR="0" indent="-180000" algn="l" defTabSz="914400" rtl="0" eaLnBrk="1" fontAlgn="auto" latinLnBrk="0" hangingPunct="1">
        <a:lnSpc>
          <a:spcPct val="100000"/>
        </a:lnSpc>
        <a:spcBef>
          <a:spcPts val="600"/>
        </a:spcBef>
        <a:spcAft>
          <a:spcPts val="0"/>
        </a:spcAft>
        <a:buClr>
          <a:srgbClr val="DD2720"/>
        </a:buClr>
        <a:buSzTx/>
        <a:buFont typeface="Arial" pitchFamily="34" charset="0"/>
        <a:buChar char="–"/>
        <a:tabLst/>
        <a:defRPr lang="en-US" sz="1400" b="0" kern="1200" baseline="0" dirty="0">
          <a:solidFill>
            <a:schemeClr val="tx1"/>
          </a:solidFill>
          <a:latin typeface="+mn-lt"/>
          <a:ea typeface="Arial" panose="020B0604020202020204" pitchFamily="34" charset="0"/>
          <a:cs typeface="Arial" panose="020B0604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&#65279;<?xml version="1.0" encoding="UTF-8" standalone="yes"?>
<Relationships xmlns="http://schemas.openxmlformats.org/package/2006/relationships">
  <Relationship Id="rId3" Type="http://schemas.openxmlformats.org/officeDocument/2006/relationships/tags" Target="../tags/tag153.xml" />
  <Relationship Id="rId7" Type="http://schemas.openxmlformats.org/officeDocument/2006/relationships/image" Target="../media/image5.jpg" />
  <Relationship Id="rId2" Type="http://schemas.openxmlformats.org/officeDocument/2006/relationships/tags" Target="../tags/tag152.xml" />
  <Relationship Id="rId1" Type="http://schemas.openxmlformats.org/officeDocument/2006/relationships/tags" Target="../tags/tag151.xml" />
  <Relationship Id="rId6" Type="http://schemas.openxmlformats.org/officeDocument/2006/relationships/notesSlide" Target="../notesSlides/notesSlide1.xml" />
  <Relationship Id="rId5" Type="http://schemas.openxmlformats.org/officeDocument/2006/relationships/slideLayout" Target="../slideLayouts/slideLayout25.xml" />
  <Relationship Id="rId4" Type="http://schemas.openxmlformats.org/officeDocument/2006/relationships/tags" Target="../tags/tag154.xml" />
</Relationships>
</file>

<file path=ppt/slides/_rels/slide10.xml.rels>&#65279;<?xml version="1.0" encoding="UTF-8" standalone="yes"?>
<Relationships xmlns="http://schemas.openxmlformats.org/package/2006/relationships">
  <Relationship Id="rId3" Type="http://schemas.openxmlformats.org/officeDocument/2006/relationships/tags" Target="../tags/tag181.xml" />
  <Relationship Id="rId7" Type="http://schemas.openxmlformats.org/officeDocument/2006/relationships/image" Target="../media/image6.jpg" />
  <Relationship Id="rId2" Type="http://schemas.openxmlformats.org/officeDocument/2006/relationships/tags" Target="../tags/tag180.xml" />
  <Relationship Id="rId1" Type="http://schemas.openxmlformats.org/officeDocument/2006/relationships/tags" Target="../tags/tag179.xml" />
  <Relationship Id="rId6" Type="http://schemas.openxmlformats.org/officeDocument/2006/relationships/notesSlide" Target="../notesSlides/notesSlide10.xml" />
  <Relationship Id="rId5" Type="http://schemas.openxmlformats.org/officeDocument/2006/relationships/slideLayout" Target="../slideLayouts/slideLayout2.xml" />
  <Relationship Id="rId4" Type="http://schemas.openxmlformats.org/officeDocument/2006/relationships/tags" Target="../tags/tag182.xml" />
</Relationships>
</file>

<file path=ppt/slides/_rels/slide11.xml.rels>&#65279;<?xml version="1.0" encoding="UTF-8" standalone="yes"?>
<Relationships xmlns="http://schemas.openxmlformats.org/package/2006/relationships">
  <Relationship Id="rId3" Type="http://schemas.openxmlformats.org/officeDocument/2006/relationships/slideLayout" Target="../slideLayouts/slideLayout26.xml" />
  <Relationship Id="rId2" Type="http://schemas.openxmlformats.org/officeDocument/2006/relationships/tags" Target="../tags/tag184.xml" />
  <Relationship Id="rId1" Type="http://schemas.openxmlformats.org/officeDocument/2006/relationships/tags" Target="../tags/tag183.xml" />
  <Relationship Id="rId4" Type="http://schemas.openxmlformats.org/officeDocument/2006/relationships/notesSlide" Target="../notesSlides/notesSlide11.xml" />
</Relationships>
</file>

<file path=ppt/slides/_rels/slide2.xml.rels>&#65279;<?xml version="1.0" encoding="UTF-8" standalone="yes"?>
<Relationships xmlns="http://schemas.openxmlformats.org/package/2006/relationships">
  <Relationship Id="rId3" Type="http://schemas.openxmlformats.org/officeDocument/2006/relationships/tags" Target="../tags/tag157.xml" />
  <Relationship Id="rId2" Type="http://schemas.openxmlformats.org/officeDocument/2006/relationships/tags" Target="../tags/tag156.xml" />
  <Relationship Id="rId1" Type="http://schemas.openxmlformats.org/officeDocument/2006/relationships/tags" Target="../tags/tag155.xml" />
  <Relationship Id="rId5" Type="http://schemas.openxmlformats.org/officeDocument/2006/relationships/notesSlide" Target="../notesSlides/notesSlide2.xml" />
  <Relationship Id="rId4" Type="http://schemas.openxmlformats.org/officeDocument/2006/relationships/slideLayout" Target="../slideLayouts/slideLayout1.xml" />
</Relationships>
</file>

<file path=ppt/slides/_rels/slide3.xml.rels>&#65279;<?xml version="1.0" encoding="UTF-8" standalone="yes"?>
<Relationships xmlns="http://schemas.openxmlformats.org/package/2006/relationships">
  <Relationship Id="rId3" Type="http://schemas.openxmlformats.org/officeDocument/2006/relationships/tags" Target="../tags/tag160.xml" />
  <Relationship Id="rId2" Type="http://schemas.openxmlformats.org/officeDocument/2006/relationships/tags" Target="../tags/tag159.xml" />
  <Relationship Id="rId1" Type="http://schemas.openxmlformats.org/officeDocument/2006/relationships/tags" Target="../tags/tag158.xml" />
  <Relationship Id="rId5" Type="http://schemas.openxmlformats.org/officeDocument/2006/relationships/notesSlide" Target="../notesSlides/notesSlide3.xml" />
  <Relationship Id="rId4"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3" Type="http://schemas.openxmlformats.org/officeDocument/2006/relationships/tags" Target="../tags/tag163.xml" />
  <Relationship Id="rId2" Type="http://schemas.openxmlformats.org/officeDocument/2006/relationships/tags" Target="../tags/tag162.xml" />
  <Relationship Id="rId1" Type="http://schemas.openxmlformats.org/officeDocument/2006/relationships/tags" Target="../tags/tag161.xml" />
  <Relationship Id="rId5" Type="http://schemas.openxmlformats.org/officeDocument/2006/relationships/notesSlide" Target="../notesSlides/notesSlide4.xml" />
  <Relationship Id="rId4"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3" Type="http://schemas.openxmlformats.org/officeDocument/2006/relationships/tags" Target="../tags/tag166.xml" />
  <Relationship Id="rId2" Type="http://schemas.openxmlformats.org/officeDocument/2006/relationships/tags" Target="../tags/tag165.xml" />
  <Relationship Id="rId1" Type="http://schemas.openxmlformats.org/officeDocument/2006/relationships/tags" Target="../tags/tag164.xml" />
  <Relationship Id="rId5" Type="http://schemas.openxmlformats.org/officeDocument/2006/relationships/notesSlide" Target="../notesSlides/notesSlide5.xml" />
  <Relationship Id="rId4"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3" Type="http://schemas.openxmlformats.org/officeDocument/2006/relationships/tags" Target="../tags/tag169.xml" />
  <Relationship Id="rId2" Type="http://schemas.openxmlformats.org/officeDocument/2006/relationships/tags" Target="../tags/tag168.xml" />
  <Relationship Id="rId1" Type="http://schemas.openxmlformats.org/officeDocument/2006/relationships/tags" Target="../tags/tag167.xml" />
  <Relationship Id="rId5" Type="http://schemas.openxmlformats.org/officeDocument/2006/relationships/notesSlide" Target="../notesSlides/notesSlide6.xml" />
  <Relationship Id="rId4"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3" Type="http://schemas.openxmlformats.org/officeDocument/2006/relationships/tags" Target="../tags/tag172.xml" />
  <Relationship Id="rId2" Type="http://schemas.openxmlformats.org/officeDocument/2006/relationships/tags" Target="../tags/tag171.xml" />
  <Relationship Id="rId1" Type="http://schemas.openxmlformats.org/officeDocument/2006/relationships/tags" Target="../tags/tag170.xml" />
  <Relationship Id="rId5" Type="http://schemas.openxmlformats.org/officeDocument/2006/relationships/notesSlide" Target="../notesSlides/notesSlide7.xml" />
  <Relationship Id="rId4" Type="http://schemas.openxmlformats.org/officeDocument/2006/relationships/slideLayout" Target="../slideLayouts/slideLayout2.xml" />
</Relationships>
</file>

<file path=ppt/slides/_rels/slide8.xml.rels>&#65279;<?xml version="1.0" encoding="UTF-8" standalone="yes"?>
<Relationships xmlns="http://schemas.openxmlformats.org/package/2006/relationships">
  <Relationship Id="rId3" Type="http://schemas.openxmlformats.org/officeDocument/2006/relationships/tags" Target="../tags/tag175.xml" />
  <Relationship Id="rId2" Type="http://schemas.openxmlformats.org/officeDocument/2006/relationships/tags" Target="../tags/tag174.xml" />
  <Relationship Id="rId1" Type="http://schemas.openxmlformats.org/officeDocument/2006/relationships/tags" Target="../tags/tag173.xml" />
  <Relationship Id="rId5" Type="http://schemas.openxmlformats.org/officeDocument/2006/relationships/notesSlide" Target="../notesSlides/notesSlide8.xml" />
  <Relationship Id="rId4" Type="http://schemas.openxmlformats.org/officeDocument/2006/relationships/slideLayout" Target="../slideLayouts/slideLayout2.xml" />
</Relationships>
</file>

<file path=ppt/slides/_rels/slide9.xml.rels>&#65279;<?xml version="1.0" encoding="UTF-8" standalone="yes"?>
<Relationships xmlns="http://schemas.openxmlformats.org/package/2006/relationships">
  <Relationship Id="rId3" Type="http://schemas.openxmlformats.org/officeDocument/2006/relationships/tags" Target="../tags/tag178.xml" />
  <Relationship Id="rId2" Type="http://schemas.openxmlformats.org/officeDocument/2006/relationships/tags" Target="../tags/tag177.xml" />
  <Relationship Id="rId1" Type="http://schemas.openxmlformats.org/officeDocument/2006/relationships/tags" Target="../tags/tag176.xml" />
  <Relationship Id="rId5" Type="http://schemas.openxmlformats.org/officeDocument/2006/relationships/notesSlide" Target="../notesSlides/notesSlide9.xml" />
  <Relationship Id="rId4"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p:cNvPicPr>
            <a:picLocks noGrp="1" noChangeAspect="1"/>
          </p:cNvPicPr>
          <p:nvPr>
            <p:ph type="pic" sz="quarter" idx="13"/>
            <p:custDataLst>
              <p:tags r:id="rId2"/>
            </p:custDataLst>
          </p:nvPr>
        </p:nvPicPr>
        <p:blipFill>
          <a:blip r:embed="rId7">
            <a:extLst>
              <a:ext uri="{28A0092B-C50C-407E-A947-70E740481C1C}">
                <a14:useLocalDpi xmlns:a14="http://schemas.microsoft.com/office/drawing/2010/main" val="0"/>
              </a:ext>
            </a:extLst>
          </a:blip>
          <a:srcRect t="16" b="16"/>
          <a:stretch>
            <a:fillRect/>
          </a:stretch>
        </p:blipFill>
        <p:spPr/>
      </p:pic>
      <p:sp>
        <p:nvSpPr>
          <p:cNvPr id="3" name="Text Placeholder 2"/>
          <p:cNvSpPr>
            <a:spLocks noGrp="1"/>
          </p:cNvSpPr>
          <p:nvPr>
            <p:ph type="body" sz="quarter" idx="19"/>
            <p:custDataLst>
              <p:tags r:id="rId3"/>
            </p:custDataLst>
          </p:nvPr>
        </p:nvSpPr>
        <p:spPr/>
        <p:txBody>
          <a:bodyPr/>
          <a:lstStyle/>
          <a:p>
            <a:r>
              <a:rPr lang="en-CA" dirty="0"/>
              <a:t>Recent </a:t>
            </a:r>
            <a:r>
              <a:rPr lang="en-CA" dirty="0" smtClean="0"/>
              <a:t>Developments </a:t>
            </a:r>
            <a:r>
              <a:rPr lang="en-CA" dirty="0"/>
              <a:t>in </a:t>
            </a:r>
            <a:r>
              <a:rPr lang="en-CA" dirty="0" smtClean="0"/>
              <a:t>Data Privacy Regulation </a:t>
            </a:r>
            <a:r>
              <a:rPr lang="en-CA" dirty="0"/>
              <a:t>and </a:t>
            </a:r>
            <a:r>
              <a:rPr lang="en-CA" dirty="0" smtClean="0"/>
              <a:t>Risk Mitigation </a:t>
            </a:r>
            <a:r>
              <a:rPr lang="en-CA" dirty="0"/>
              <a:t>and </a:t>
            </a:r>
            <a:r>
              <a:rPr lang="en-CA" dirty="0" smtClean="0"/>
              <a:t>Compliance Strategies</a:t>
            </a:r>
            <a:endParaRPr lang="en-CA" dirty="0"/>
          </a:p>
          <a:p>
            <a:endParaRPr lang="en-CA" dirty="0"/>
          </a:p>
        </p:txBody>
      </p:sp>
      <p:sp>
        <p:nvSpPr>
          <p:cNvPr id="4" name="Text Placeholder 3"/>
          <p:cNvSpPr>
            <a:spLocks noGrp="1"/>
          </p:cNvSpPr>
          <p:nvPr>
            <p:ph type="body" sz="quarter" idx="20"/>
            <p:custDataLst>
              <p:tags r:id="rId4"/>
            </p:custDataLst>
          </p:nvPr>
        </p:nvSpPr>
        <p:spPr/>
        <p:txBody>
          <a:bodyPr/>
          <a:lstStyle/>
          <a:p>
            <a:r>
              <a:rPr lang="en-CA" dirty="0" smtClean="0"/>
              <a:t>Canadian Technology Law Association</a:t>
            </a:r>
            <a:br>
              <a:rPr lang="en-CA" dirty="0" smtClean="0"/>
            </a:br>
            <a:r>
              <a:rPr lang="en-CA" dirty="0" smtClean="0"/>
              <a:t>2019 Annual Conference</a:t>
            </a:r>
          </a:p>
          <a:p>
            <a:endParaRPr lang="en-CA" dirty="0"/>
          </a:p>
          <a:p>
            <a:r>
              <a:rPr lang="en-CA" dirty="0" smtClean="0"/>
              <a:t>John M. Cassell</a:t>
            </a:r>
          </a:p>
          <a:p>
            <a:r>
              <a:rPr lang="en-CA" dirty="0" smtClean="0"/>
              <a:t>National Privacy and Cyber-Security Group Co-Chair</a:t>
            </a:r>
          </a:p>
          <a:p>
            <a:r>
              <a:rPr lang="en-CA" dirty="0" smtClean="0"/>
              <a:t>Norton Rose Fulbright Canada LLP</a:t>
            </a:r>
          </a:p>
        </p:txBody>
      </p:sp>
    </p:spTree>
    <p:custDataLst>
      <p:tags r:id="rId1"/>
    </p:custDataLst>
    <p:extLst>
      <p:ext uri="{BB962C8B-B14F-4D97-AF65-F5344CB8AC3E}">
        <p14:creationId xmlns:p14="http://schemas.microsoft.com/office/powerpoint/2010/main" val="1533244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custDataLst>
              <p:tags r:id="rId2"/>
            </p:custDataLst>
          </p:nvPr>
        </p:nvSpPr>
        <p:spPr>
          <a:xfrm>
            <a:off x="2314322" y="1385887"/>
            <a:ext cx="6487678" cy="3094037"/>
          </a:xfrm>
        </p:spPr>
        <p:txBody>
          <a:bodyPr/>
          <a:lstStyle/>
          <a:p>
            <a:pPr marL="0" indent="0">
              <a:buNone/>
            </a:pPr>
            <a:r>
              <a:rPr lang="en-CA" sz="1800" b="1" dirty="0">
                <a:solidFill>
                  <a:srgbClr val="DD2720"/>
                </a:solidFill>
                <a:latin typeface="Georgia"/>
              </a:rPr>
              <a:t>John Cassell</a:t>
            </a:r>
          </a:p>
          <a:p>
            <a:pPr marL="0" indent="0">
              <a:buNone/>
            </a:pPr>
            <a:r>
              <a:rPr lang="en-CA" sz="1800" b="1" dirty="0">
                <a:latin typeface="Georgia"/>
              </a:rPr>
              <a:t>Partner, Norton Rose Fulbright Canada LLP</a:t>
            </a:r>
            <a:endParaRPr lang="en-CA" sz="1800" dirty="0"/>
          </a:p>
          <a:p>
            <a:pPr marL="0" indent="0">
              <a:buNone/>
            </a:pPr>
            <a:r>
              <a:rPr lang="en-CA" dirty="0"/>
              <a:t>John Cassell is Chair of Norton Rose Fulbright Canada LLP’s national privacy and cyber-security group.  Mr. Cassell assists clients with all types of privacy and cyber-law issues including: responding to complex multi-jurisdictional cyber-security incidents, advising on privacy risk mitigation and compliance strategies, privacy and cyber components of commercial transactions, advising on CASL compliance issues, access to information requests as well as helping clients respond to complaints and proceedings before Federal and Provincial Privacy Commissioners. </a:t>
            </a:r>
          </a:p>
          <a:p>
            <a:pPr marL="0" indent="0">
              <a:buNone/>
            </a:pPr>
            <a:r>
              <a:rPr lang="en-CA" dirty="0"/>
              <a:t>Mr. Cassell also maintains a general commercial civil litigation practice that includes assisting clients with all manner of commercial claims including responding to privacy-focused civil claims.</a:t>
            </a:r>
          </a:p>
          <a:p>
            <a:endParaRPr lang="en-CA" dirty="0"/>
          </a:p>
        </p:txBody>
      </p:sp>
      <p:sp>
        <p:nvSpPr>
          <p:cNvPr id="3" name="Title 2"/>
          <p:cNvSpPr>
            <a:spLocks noGrp="1"/>
          </p:cNvSpPr>
          <p:nvPr>
            <p:ph type="title"/>
            <p:custDataLst>
              <p:tags r:id="rId3"/>
            </p:custDataLst>
          </p:nvPr>
        </p:nvSpPr>
        <p:spPr/>
        <p:txBody>
          <a:bodyPr/>
          <a:lstStyle/>
          <a:p>
            <a:endParaRPr lang="en-CA" dirty="0"/>
          </a:p>
        </p:txBody>
      </p:sp>
      <p:sp>
        <p:nvSpPr>
          <p:cNvPr id="4" name="Slide Number Placeholder 3"/>
          <p:cNvSpPr>
            <a:spLocks noGrp="1"/>
          </p:cNvSpPr>
          <p:nvPr>
            <p:ph type="sldNum" sz="quarter" idx="12"/>
          </p:nvPr>
        </p:nvSpPr>
        <p:spPr/>
        <p:txBody>
          <a:bodyPr/>
          <a:lstStyle/>
          <a:p>
            <a:fld id="{8AE658E8-9B3B-41CF-9D54-C22306B86F23}" type="slidenum">
              <a:rPr lang="en-CA" smtClean="0"/>
              <a:pPr/>
              <a:t>10</a:t>
            </a:fld>
            <a:endParaRPr lang="en-CA" dirty="0"/>
          </a:p>
        </p:txBody>
      </p:sp>
      <p:pic>
        <p:nvPicPr>
          <p:cNvPr id="5" name="Picture Placeholder 5"/>
          <p:cNvPicPr>
            <a:picLocks/>
          </p:cNvPicPr>
          <p:nvPr>
            <p:custDataLst>
              <p:tags r:id="rId4"/>
            </p:custDataLst>
          </p:nvPr>
        </p:nvPicPr>
        <p:blipFill>
          <a:blip r:embed="rId7">
            <a:extLst>
              <a:ext uri="{28A0092B-C50C-407E-A947-70E740481C1C}">
                <a14:useLocalDpi xmlns:a14="http://schemas.microsoft.com/office/drawing/2010/main" val="0"/>
              </a:ext>
            </a:extLst>
          </a:blip>
          <a:srcRect l="11776" r="11776"/>
          <a:stretch>
            <a:fillRect/>
          </a:stretch>
        </p:blipFill>
        <p:spPr bwMode="auto">
          <a:xfrm>
            <a:off x="251209" y="1157829"/>
            <a:ext cx="1245996" cy="1515033"/>
          </a:xfrm>
          <a:prstGeom prst="rect">
            <a:avLst/>
          </a:prstGeom>
          <a:noFill/>
          <a:ln>
            <a:noFill/>
          </a:ln>
        </p:spPr>
      </p:pic>
    </p:spTree>
    <p:custDataLst>
      <p:tags r:id="rId1"/>
    </p:custDataLst>
    <p:extLst>
      <p:ext uri="{BB962C8B-B14F-4D97-AF65-F5344CB8AC3E}">
        <p14:creationId xmlns:p14="http://schemas.microsoft.com/office/powerpoint/2010/main" val="2459420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custDataLst>
              <p:tags r:id="rId2"/>
            </p:custDataLst>
          </p:nvPr>
        </p:nvSpPr>
        <p:spPr/>
        <p:txBody>
          <a:bodyPr/>
          <a:lstStyle/>
          <a:p>
            <a:pPr marL="0" lvl="1" indent="0" algn="ctr">
              <a:lnSpc>
                <a:spcPct val="85000"/>
              </a:lnSpc>
              <a:spcBef>
                <a:spcPts val="0"/>
              </a:spcBef>
              <a:spcAft>
                <a:spcPts val="432"/>
              </a:spcAft>
              <a:buClrTx/>
              <a:buNone/>
            </a:pPr>
            <a:r>
              <a:rPr lang="en-GB" sz="700" b="1" dirty="0">
                <a:solidFill>
                  <a:srgbClr val="9C9E9F"/>
                </a:solidFill>
                <a:ea typeface="+mn-ea"/>
              </a:rPr>
              <a:t>Norton Rose Fulbright US LLP, Norton Rose Fulbright LLP, Norton Rose Fulbright Australia, Norton Rose Fulbright Canada LLP and Norton Rose Fulbright South Africa Inc are separate legal entities and all of them are members of Norton Rose Fulbright Verein, a Swiss verein.  Norton Rose Fulbright Verein helps coordinate the activities of the members but does not itself provide legal services to clients. </a:t>
            </a:r>
          </a:p>
          <a:p>
            <a:pPr marL="0" lvl="1" indent="0" algn="ctr">
              <a:lnSpc>
                <a:spcPct val="85000"/>
              </a:lnSpc>
              <a:spcBef>
                <a:spcPts val="0"/>
              </a:spcBef>
              <a:spcAft>
                <a:spcPts val="432"/>
              </a:spcAft>
              <a:buClrTx/>
              <a:buNone/>
            </a:pPr>
            <a:r>
              <a:rPr lang="en-GB" sz="700" b="1" dirty="0">
                <a:solidFill>
                  <a:srgbClr val="9C9E9F"/>
                </a:solidFill>
                <a:ea typeface="+mn-ea"/>
              </a:rPr>
              <a:t>References to ‘Norton Rose Fulbright’, ‘the law firm’ and ‘legal practice’ are to one or more of the Norton Rose Fulbright members or to one of their respective affiliates (together ‘Norton Rose Fulbright entity/entities’). No individual who is a member, partner, shareholder, director, employee or consultant of, in or to any Norton Rose Fulbright entity (whether or not such individual is described as a ‘partner’) accepts or assumes responsibility, or has any liability, to any person in respect of this communication. Any reference to a partner or director is to a member, employee or consultant with equivalent standing and qualifications of the relevant Norton Rose Fulbright entity.</a:t>
            </a:r>
          </a:p>
          <a:p>
            <a:pPr marL="0" lvl="1" indent="0" algn="ctr">
              <a:lnSpc>
                <a:spcPct val="85000"/>
              </a:lnSpc>
              <a:spcBef>
                <a:spcPts val="0"/>
              </a:spcBef>
              <a:spcAft>
                <a:spcPts val="432"/>
              </a:spcAft>
              <a:buClrTx/>
              <a:buNone/>
            </a:pPr>
            <a:r>
              <a:rPr lang="en-GB" sz="700" b="1" dirty="0">
                <a:solidFill>
                  <a:srgbClr val="9C9E9F"/>
                </a:solidFill>
                <a:ea typeface="+mn-ea"/>
              </a:rPr>
              <a:t>The purpose of this communication is to provide general information of a legal nature. It does not contain a full analysis of the law nor does it constitute an opinion of any Norton Rose Fulbright entity on the points of law discussed. You must take specific legal advice on any particular matter which concerns you. If you require any advice or further information, please speak to your usual contact at Norton Rose Fulbright.</a:t>
            </a:r>
          </a:p>
        </p:txBody>
      </p:sp>
    </p:spTree>
    <p:custDataLst>
      <p:tags r:id="rId1"/>
    </p:custDataLst>
    <p:extLst>
      <p:ext uri="{BB962C8B-B14F-4D97-AF65-F5344CB8AC3E}">
        <p14:creationId xmlns:p14="http://schemas.microsoft.com/office/powerpoint/2010/main" val="2909980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custDataLst>
              <p:tags r:id="rId2"/>
            </p:custDataLst>
          </p:nvPr>
        </p:nvSpPr>
        <p:spPr/>
        <p:txBody>
          <a:bodyPr/>
          <a:lstStyle/>
          <a:p>
            <a:r>
              <a:rPr lang="en-CA" dirty="0" smtClean="0"/>
              <a:t>Introduction </a:t>
            </a:r>
          </a:p>
          <a:p>
            <a:r>
              <a:rPr lang="en-CA" dirty="0" smtClean="0"/>
              <a:t>Anticipated Data Privacy Regulatory Developments </a:t>
            </a:r>
          </a:p>
          <a:p>
            <a:pPr lvl="3"/>
            <a:r>
              <a:rPr lang="en-CA" dirty="0" smtClean="0"/>
              <a:t>Digital Charter / proposed </a:t>
            </a:r>
            <a:r>
              <a:rPr lang="en-CA" i="1" dirty="0" smtClean="0"/>
              <a:t>PIPEDA</a:t>
            </a:r>
            <a:r>
              <a:rPr lang="en-CA" dirty="0" smtClean="0"/>
              <a:t> Amendments </a:t>
            </a:r>
          </a:p>
          <a:p>
            <a:r>
              <a:rPr lang="en-CA" dirty="0" smtClean="0"/>
              <a:t>Cross-Border Transfers </a:t>
            </a:r>
          </a:p>
          <a:p>
            <a:r>
              <a:rPr lang="en-CA" dirty="0" smtClean="0"/>
              <a:t>Security Safeguards </a:t>
            </a:r>
          </a:p>
          <a:p>
            <a:r>
              <a:rPr lang="en-CA" dirty="0" smtClean="0"/>
              <a:t>Meaningful Consent </a:t>
            </a:r>
          </a:p>
        </p:txBody>
      </p:sp>
      <p:sp>
        <p:nvSpPr>
          <p:cNvPr id="3" name="Title 2"/>
          <p:cNvSpPr>
            <a:spLocks noGrp="1"/>
          </p:cNvSpPr>
          <p:nvPr>
            <p:ph type="title"/>
            <p:custDataLst>
              <p:tags r:id="rId3"/>
            </p:custDataLst>
          </p:nvPr>
        </p:nvSpPr>
        <p:spPr/>
        <p:txBody>
          <a:bodyPr/>
          <a:lstStyle/>
          <a:p>
            <a:r>
              <a:rPr lang="en-CA" dirty="0" smtClean="0"/>
              <a:t>Agenda</a:t>
            </a:r>
            <a:endParaRPr lang="en-CA" dirty="0"/>
          </a:p>
        </p:txBody>
      </p:sp>
      <p:sp>
        <p:nvSpPr>
          <p:cNvPr id="5" name="Slide Number Placeholder 4"/>
          <p:cNvSpPr>
            <a:spLocks noGrp="1"/>
          </p:cNvSpPr>
          <p:nvPr>
            <p:ph type="sldNum" sz="quarter" idx="12"/>
          </p:nvPr>
        </p:nvSpPr>
        <p:spPr/>
        <p:txBody>
          <a:bodyPr/>
          <a:lstStyle/>
          <a:p>
            <a:fld id="{8AE658E8-9B3B-41CF-9D54-C22306B86F23}" type="slidenum">
              <a:rPr lang="en-CA" smtClean="0"/>
              <a:pPr/>
              <a:t>2</a:t>
            </a:fld>
            <a:endParaRPr lang="en-CA" dirty="0"/>
          </a:p>
        </p:txBody>
      </p:sp>
    </p:spTree>
    <p:custDataLst>
      <p:tags r:id="rId1"/>
    </p:custDataLst>
    <p:extLst>
      <p:ext uri="{BB962C8B-B14F-4D97-AF65-F5344CB8AC3E}">
        <p14:creationId xmlns:p14="http://schemas.microsoft.com/office/powerpoint/2010/main" val="286028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custDataLst>
              <p:tags r:id="rId2"/>
            </p:custDataLst>
          </p:nvPr>
        </p:nvSpPr>
        <p:spPr/>
        <p:txBody>
          <a:bodyPr/>
          <a:lstStyle/>
          <a:p>
            <a:r>
              <a:rPr lang="en-CA" dirty="0" smtClean="0"/>
              <a:t>Major data privacy regulatory developments occurring in 2018:</a:t>
            </a:r>
          </a:p>
          <a:p>
            <a:pPr lvl="3"/>
            <a:r>
              <a:rPr lang="en-CA" dirty="0"/>
              <a:t>G</a:t>
            </a:r>
            <a:r>
              <a:rPr lang="en-CA" dirty="0" smtClean="0"/>
              <a:t>DPR came into force</a:t>
            </a:r>
          </a:p>
          <a:p>
            <a:pPr lvl="3"/>
            <a:r>
              <a:rPr lang="en-CA" dirty="0" smtClean="0"/>
              <a:t>PIPEDA mandatory breach reporting requirements </a:t>
            </a:r>
            <a:r>
              <a:rPr lang="en-CA" dirty="0"/>
              <a:t>(</a:t>
            </a:r>
            <a:r>
              <a:rPr lang="en-CA" dirty="0" smtClean="0"/>
              <a:t>November 2018)</a:t>
            </a:r>
          </a:p>
          <a:p>
            <a:r>
              <a:rPr lang="en-CA" dirty="0" smtClean="0"/>
              <a:t>Canadian privacy regulatory developments in 2019 primarily consist of interpretation and clarification of existing regulatory requirements. </a:t>
            </a:r>
          </a:p>
          <a:p>
            <a:r>
              <a:rPr lang="en-CA" dirty="0" smtClean="0"/>
              <a:t>Risk mitigation and compliance strategies continually updating in response to growing domestic and international privacy/data security regulatory regimes and developing cyber risks.</a:t>
            </a:r>
          </a:p>
        </p:txBody>
      </p:sp>
      <p:sp>
        <p:nvSpPr>
          <p:cNvPr id="3" name="Title 2"/>
          <p:cNvSpPr>
            <a:spLocks noGrp="1"/>
          </p:cNvSpPr>
          <p:nvPr>
            <p:ph type="title"/>
            <p:custDataLst>
              <p:tags r:id="rId3"/>
            </p:custDataLst>
          </p:nvPr>
        </p:nvSpPr>
        <p:spPr/>
        <p:txBody>
          <a:bodyPr/>
          <a:lstStyle/>
          <a:p>
            <a:r>
              <a:rPr lang="en-CA" dirty="0" smtClean="0"/>
              <a:t>Introduction</a:t>
            </a:r>
            <a:endParaRPr lang="en-CA" dirty="0"/>
          </a:p>
        </p:txBody>
      </p:sp>
      <p:sp>
        <p:nvSpPr>
          <p:cNvPr id="4" name="Slide Number Placeholder 3"/>
          <p:cNvSpPr>
            <a:spLocks noGrp="1"/>
          </p:cNvSpPr>
          <p:nvPr>
            <p:ph type="sldNum" sz="quarter" idx="12"/>
          </p:nvPr>
        </p:nvSpPr>
        <p:spPr/>
        <p:txBody>
          <a:bodyPr/>
          <a:lstStyle/>
          <a:p>
            <a:fld id="{8AE658E8-9B3B-41CF-9D54-C22306B86F23}" type="slidenum">
              <a:rPr lang="en-CA" smtClean="0"/>
              <a:pPr/>
              <a:t>3</a:t>
            </a:fld>
            <a:endParaRPr lang="en-CA" dirty="0"/>
          </a:p>
        </p:txBody>
      </p:sp>
    </p:spTree>
    <p:custDataLst>
      <p:tags r:id="rId1"/>
    </p:custDataLst>
    <p:extLst>
      <p:ext uri="{BB962C8B-B14F-4D97-AF65-F5344CB8AC3E}">
        <p14:creationId xmlns:p14="http://schemas.microsoft.com/office/powerpoint/2010/main" val="2275808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custDataLst>
              <p:tags r:id="rId2"/>
            </p:custDataLst>
          </p:nvPr>
        </p:nvSpPr>
        <p:spPr>
          <a:xfrm>
            <a:off x="342000" y="865187"/>
            <a:ext cx="8460000" cy="3614737"/>
          </a:xfrm>
        </p:spPr>
        <p:txBody>
          <a:bodyPr/>
          <a:lstStyle/>
          <a:p>
            <a:pPr marL="0" indent="0">
              <a:buNone/>
            </a:pPr>
            <a:r>
              <a:rPr lang="en-CA" u="sng" dirty="0" smtClean="0"/>
              <a:t>Legislative </a:t>
            </a:r>
            <a:r>
              <a:rPr lang="en-CA" u="sng" dirty="0"/>
              <a:t>developments on the </a:t>
            </a:r>
            <a:r>
              <a:rPr lang="en-CA" u="sng" dirty="0" smtClean="0"/>
              <a:t>horizon</a:t>
            </a:r>
          </a:p>
          <a:p>
            <a:r>
              <a:rPr lang="en-CA" dirty="0" smtClean="0"/>
              <a:t>California </a:t>
            </a:r>
            <a:r>
              <a:rPr lang="en-CA" dirty="0"/>
              <a:t>Consumer Privacy Act </a:t>
            </a:r>
            <a:r>
              <a:rPr lang="en-CA" dirty="0" smtClean="0"/>
              <a:t>(January 1, 2020)</a:t>
            </a:r>
          </a:p>
          <a:p>
            <a:r>
              <a:rPr lang="en-CA" dirty="0" smtClean="0"/>
              <a:t>Digital Charter</a:t>
            </a:r>
          </a:p>
          <a:p>
            <a:pPr lvl="3"/>
            <a:r>
              <a:rPr lang="en-CA" dirty="0" smtClean="0"/>
              <a:t>May 2018, Digital Charter released by Minister of Innovation, Science and Economic Development Canada.</a:t>
            </a:r>
          </a:p>
          <a:p>
            <a:pPr lvl="3"/>
            <a:r>
              <a:rPr lang="en-CA" dirty="0" smtClean="0"/>
              <a:t>Digital Charter includes several proposals to update and modernize PIPEDA.  The amendments, if introduced may significantly impact the manner in which Canadian companies collect, use and disclose personal information.</a:t>
            </a:r>
            <a:endParaRPr lang="en-US" dirty="0"/>
          </a:p>
          <a:p>
            <a:pPr lvl="1"/>
            <a:r>
              <a:rPr lang="en-CA" dirty="0" smtClean="0"/>
              <a:t>Proposed PIPEDA amendments include:</a:t>
            </a:r>
          </a:p>
          <a:p>
            <a:pPr lvl="3"/>
            <a:r>
              <a:rPr lang="en-CA" dirty="0" smtClean="0"/>
              <a:t>Revised consent regime/mechanisms</a:t>
            </a:r>
          </a:p>
          <a:p>
            <a:pPr lvl="3"/>
            <a:r>
              <a:rPr lang="en-US" dirty="0" smtClean="0"/>
              <a:t>Enabling data trusts </a:t>
            </a:r>
            <a:endParaRPr lang="en-CA" dirty="0" smtClean="0"/>
          </a:p>
          <a:p>
            <a:pPr lvl="3"/>
            <a:r>
              <a:rPr lang="en-CA" dirty="0" smtClean="0"/>
              <a:t>Data mobility </a:t>
            </a:r>
            <a:endParaRPr lang="en-CA" dirty="0"/>
          </a:p>
          <a:p>
            <a:pPr lvl="3"/>
            <a:r>
              <a:rPr lang="en-CA" dirty="0" smtClean="0"/>
              <a:t>Enhanced OPC powers </a:t>
            </a:r>
            <a:endParaRPr lang="en-CA" dirty="0"/>
          </a:p>
          <a:p>
            <a:endParaRPr lang="en-CA" dirty="0"/>
          </a:p>
        </p:txBody>
      </p:sp>
      <p:sp>
        <p:nvSpPr>
          <p:cNvPr id="3" name="Title 2"/>
          <p:cNvSpPr>
            <a:spLocks noGrp="1"/>
          </p:cNvSpPr>
          <p:nvPr>
            <p:ph type="title"/>
            <p:custDataLst>
              <p:tags r:id="rId3"/>
            </p:custDataLst>
          </p:nvPr>
        </p:nvSpPr>
        <p:spPr/>
        <p:txBody>
          <a:bodyPr/>
          <a:lstStyle/>
          <a:p>
            <a:r>
              <a:rPr lang="en-CA" dirty="0" smtClean="0"/>
              <a:t>Anticipated Privacy Developments </a:t>
            </a:r>
            <a:endParaRPr lang="en-CA" dirty="0"/>
          </a:p>
        </p:txBody>
      </p:sp>
      <p:sp>
        <p:nvSpPr>
          <p:cNvPr id="4" name="Slide Number Placeholder 3"/>
          <p:cNvSpPr>
            <a:spLocks noGrp="1"/>
          </p:cNvSpPr>
          <p:nvPr>
            <p:ph type="sldNum" sz="quarter" idx="12"/>
          </p:nvPr>
        </p:nvSpPr>
        <p:spPr/>
        <p:txBody>
          <a:bodyPr/>
          <a:lstStyle/>
          <a:p>
            <a:fld id="{8AE658E8-9B3B-41CF-9D54-C22306B86F23}" type="slidenum">
              <a:rPr lang="en-CA" smtClean="0"/>
              <a:pPr/>
              <a:t>4</a:t>
            </a:fld>
            <a:endParaRPr lang="en-CA" dirty="0"/>
          </a:p>
        </p:txBody>
      </p:sp>
    </p:spTree>
    <p:custDataLst>
      <p:tags r:id="rId1"/>
    </p:custDataLst>
    <p:extLst>
      <p:ext uri="{BB962C8B-B14F-4D97-AF65-F5344CB8AC3E}">
        <p14:creationId xmlns:p14="http://schemas.microsoft.com/office/powerpoint/2010/main" val="1742120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custDataLst>
              <p:tags r:id="rId2"/>
            </p:custDataLst>
          </p:nvPr>
        </p:nvSpPr>
        <p:spPr>
          <a:xfrm>
            <a:off x="342000" y="1035781"/>
            <a:ext cx="8460000" cy="3444143"/>
          </a:xfrm>
        </p:spPr>
        <p:txBody>
          <a:bodyPr/>
          <a:lstStyle/>
          <a:p>
            <a:pPr marL="0" indent="0">
              <a:buNone/>
            </a:pPr>
            <a:r>
              <a:rPr lang="en-US" u="sng" dirty="0" smtClean="0"/>
              <a:t>2019 Guidance regarding Cross-Border Transfers</a:t>
            </a:r>
            <a:endParaRPr lang="en-CA" u="sng" dirty="0" smtClean="0"/>
          </a:p>
          <a:p>
            <a:r>
              <a:rPr lang="en-CA" dirty="0" smtClean="0"/>
              <a:t>OPC – PIPEDA Investigation Report #2019-001 (Equifax)</a:t>
            </a:r>
          </a:p>
          <a:p>
            <a:r>
              <a:rPr lang="en-CA" dirty="0" smtClean="0"/>
              <a:t>OPC Consultation on Cross-Border Transfers of personal information </a:t>
            </a:r>
          </a:p>
          <a:p>
            <a:r>
              <a:rPr lang="en-CA" dirty="0" smtClean="0"/>
              <a:t>OPC conclusion of consultation on transfers for processing (September 2019) – confirms OPC guidelines for processing personal data across borders remain unchanged.</a:t>
            </a:r>
          </a:p>
          <a:p>
            <a:pPr marL="0" indent="0">
              <a:buNone/>
            </a:pPr>
            <a:endParaRPr lang="en-CA" u="sng" dirty="0" smtClean="0"/>
          </a:p>
          <a:p>
            <a:pPr marL="0" indent="0">
              <a:buNone/>
            </a:pPr>
            <a:r>
              <a:rPr lang="en-CA" u="sng" dirty="0" smtClean="0"/>
              <a:t>PIPEDA Investigation Report #2019-003 (Loblaws) </a:t>
            </a:r>
            <a:r>
              <a:rPr lang="en-CA" u="sng" dirty="0"/>
              <a:t>(</a:t>
            </a:r>
            <a:r>
              <a:rPr lang="en-CA" u="sng" dirty="0" smtClean="0"/>
              <a:t>October 16, 2019)</a:t>
            </a:r>
          </a:p>
          <a:p>
            <a:r>
              <a:rPr lang="en-CA" dirty="0" smtClean="0"/>
              <a:t>OPC Investigation report provides useful summary and affirmation of key principles regarding cross-border transfers of personal information.</a:t>
            </a:r>
          </a:p>
          <a:p>
            <a:r>
              <a:rPr lang="en-CA" dirty="0" smtClean="0"/>
              <a:t>OPC analyzed three factors regarding cross-border data flows:</a:t>
            </a:r>
          </a:p>
          <a:p>
            <a:pPr lvl="3"/>
            <a:r>
              <a:rPr lang="en-CA" dirty="0" smtClean="0"/>
              <a:t>Accountability (comparable level of protection)</a:t>
            </a:r>
          </a:p>
          <a:p>
            <a:pPr lvl="3"/>
            <a:r>
              <a:rPr lang="en-CA" dirty="0" smtClean="0"/>
              <a:t>Consent requirement</a:t>
            </a:r>
          </a:p>
          <a:p>
            <a:pPr lvl="3"/>
            <a:r>
              <a:rPr lang="en-CA" dirty="0" smtClean="0"/>
              <a:t>Openness regarding data transfers to third party processors</a:t>
            </a:r>
            <a:endParaRPr lang="en-CA" dirty="0"/>
          </a:p>
        </p:txBody>
      </p:sp>
      <p:sp>
        <p:nvSpPr>
          <p:cNvPr id="3" name="Title 2"/>
          <p:cNvSpPr>
            <a:spLocks noGrp="1"/>
          </p:cNvSpPr>
          <p:nvPr>
            <p:ph type="title"/>
            <p:custDataLst>
              <p:tags r:id="rId3"/>
            </p:custDataLst>
          </p:nvPr>
        </p:nvSpPr>
        <p:spPr/>
        <p:txBody>
          <a:bodyPr/>
          <a:lstStyle/>
          <a:p>
            <a:r>
              <a:rPr lang="en-CA" dirty="0" smtClean="0"/>
              <a:t>Cross Border Transfers – Evolving Guidance</a:t>
            </a:r>
            <a:endParaRPr lang="en-CA" dirty="0"/>
          </a:p>
        </p:txBody>
      </p:sp>
      <p:sp>
        <p:nvSpPr>
          <p:cNvPr id="4" name="Slide Number Placeholder 3"/>
          <p:cNvSpPr>
            <a:spLocks noGrp="1"/>
          </p:cNvSpPr>
          <p:nvPr>
            <p:ph type="sldNum" sz="quarter" idx="12"/>
          </p:nvPr>
        </p:nvSpPr>
        <p:spPr/>
        <p:txBody>
          <a:bodyPr/>
          <a:lstStyle/>
          <a:p>
            <a:fld id="{8AE658E8-9B3B-41CF-9D54-C22306B86F23}" type="slidenum">
              <a:rPr lang="en-CA" smtClean="0"/>
              <a:pPr/>
              <a:t>5</a:t>
            </a:fld>
            <a:endParaRPr lang="en-CA" dirty="0"/>
          </a:p>
        </p:txBody>
      </p:sp>
    </p:spTree>
    <p:custDataLst>
      <p:tags r:id="rId1"/>
    </p:custDataLst>
    <p:extLst>
      <p:ext uri="{BB962C8B-B14F-4D97-AF65-F5344CB8AC3E}">
        <p14:creationId xmlns:p14="http://schemas.microsoft.com/office/powerpoint/2010/main" val="1210013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custDataLst>
              <p:tags r:id="rId2"/>
            </p:custDataLst>
          </p:nvPr>
        </p:nvSpPr>
        <p:spPr>
          <a:xfrm>
            <a:off x="342000" y="1043873"/>
            <a:ext cx="8460000" cy="3436051"/>
          </a:xfrm>
        </p:spPr>
        <p:txBody>
          <a:bodyPr/>
          <a:lstStyle/>
          <a:p>
            <a:pPr marL="0" indent="0">
              <a:buNone/>
            </a:pPr>
            <a:r>
              <a:rPr lang="en-CA" u="sng" dirty="0" smtClean="0"/>
              <a:t>Accountability (PIPEDA principle 4.1.3)</a:t>
            </a:r>
          </a:p>
          <a:p>
            <a:r>
              <a:rPr lang="en-CA" dirty="0" smtClean="0"/>
              <a:t>Organizations responsible for data in possession or custody, including information transferred to a third party for processing.  Contracts primarily used to provide a comparable level of protection while data being processed by third party. </a:t>
            </a:r>
            <a:endParaRPr lang="en-CA" dirty="0"/>
          </a:p>
          <a:p>
            <a:r>
              <a:rPr lang="en-CA" dirty="0" smtClean="0"/>
              <a:t>OPC reviewed Loblaw’s contract with its third party administrator based in the U.S. </a:t>
            </a:r>
          </a:p>
          <a:p>
            <a:r>
              <a:rPr lang="en-CA" dirty="0" smtClean="0"/>
              <a:t>Contract found to provide guarantees of confidentiality and security of personal information and included a list of specific safeguard requirements (para. 41). </a:t>
            </a:r>
          </a:p>
          <a:p>
            <a:r>
              <a:rPr lang="en-US" dirty="0" smtClean="0"/>
              <a:t>OPC concluded that detailed contractual requirements were sufficient to ensure a comparable level of protection of Data.  Loblaws’s implemented similar safeguards in contract with other international third party processor.</a:t>
            </a:r>
          </a:p>
          <a:p>
            <a:r>
              <a:rPr lang="en-CA" dirty="0" smtClean="0"/>
              <a:t>PIPEDA </a:t>
            </a:r>
            <a:r>
              <a:rPr lang="en-CA" dirty="0"/>
              <a:t>Investigation Report #2019-001 (Equifax).  </a:t>
            </a:r>
            <a:r>
              <a:rPr lang="en-CA" dirty="0" smtClean="0"/>
              <a:t>OPC discusses minimum </a:t>
            </a:r>
            <a:r>
              <a:rPr lang="en-CA" dirty="0"/>
              <a:t>requirements under accountability principle (para. 74</a:t>
            </a:r>
            <a:r>
              <a:rPr lang="en-CA" dirty="0" smtClean="0"/>
              <a:t>).</a:t>
            </a:r>
            <a:endParaRPr lang="en-US" dirty="0"/>
          </a:p>
          <a:p>
            <a:r>
              <a:rPr lang="en-CA" dirty="0" smtClean="0"/>
              <a:t>When implementing a data-sharing agreement, the requirements set out in </a:t>
            </a:r>
            <a:r>
              <a:rPr lang="en-CA" i="1" dirty="0" smtClean="0"/>
              <a:t>Loblaws </a:t>
            </a:r>
            <a:r>
              <a:rPr lang="en-CA" dirty="0" smtClean="0"/>
              <a:t>and </a:t>
            </a:r>
            <a:r>
              <a:rPr lang="en-CA" i="1" dirty="0" smtClean="0"/>
              <a:t>Equifax </a:t>
            </a:r>
            <a:r>
              <a:rPr lang="en-CA" dirty="0" smtClean="0"/>
              <a:t>should be consulted and may serve as baseline.</a:t>
            </a:r>
            <a:endParaRPr lang="en-CA" dirty="0"/>
          </a:p>
          <a:p>
            <a:pPr lvl="8"/>
            <a:endParaRPr lang="en-CA" dirty="0" smtClean="0"/>
          </a:p>
          <a:p>
            <a:pPr lvl="8"/>
            <a:endParaRPr lang="en-CA" dirty="0" smtClean="0"/>
          </a:p>
        </p:txBody>
      </p:sp>
      <p:sp>
        <p:nvSpPr>
          <p:cNvPr id="3" name="Title 2"/>
          <p:cNvSpPr>
            <a:spLocks noGrp="1"/>
          </p:cNvSpPr>
          <p:nvPr>
            <p:ph type="title"/>
            <p:custDataLst>
              <p:tags r:id="rId3"/>
            </p:custDataLst>
          </p:nvPr>
        </p:nvSpPr>
        <p:spPr/>
        <p:txBody>
          <a:bodyPr/>
          <a:lstStyle/>
          <a:p>
            <a:r>
              <a:rPr lang="en-CA" dirty="0" smtClean="0"/>
              <a:t>PIPEDA Investigation Report #2019-003 (Cont.)</a:t>
            </a:r>
            <a:endParaRPr lang="en-CA" dirty="0"/>
          </a:p>
        </p:txBody>
      </p:sp>
      <p:sp>
        <p:nvSpPr>
          <p:cNvPr id="4" name="Slide Number Placeholder 3"/>
          <p:cNvSpPr>
            <a:spLocks noGrp="1"/>
          </p:cNvSpPr>
          <p:nvPr>
            <p:ph type="sldNum" sz="quarter" idx="12"/>
          </p:nvPr>
        </p:nvSpPr>
        <p:spPr/>
        <p:txBody>
          <a:bodyPr/>
          <a:lstStyle/>
          <a:p>
            <a:fld id="{8AE658E8-9B3B-41CF-9D54-C22306B86F23}" type="slidenum">
              <a:rPr lang="en-CA" smtClean="0"/>
              <a:pPr/>
              <a:t>6</a:t>
            </a:fld>
            <a:endParaRPr lang="en-CA" dirty="0"/>
          </a:p>
        </p:txBody>
      </p:sp>
    </p:spTree>
    <p:custDataLst>
      <p:tags r:id="rId1"/>
    </p:custDataLst>
    <p:extLst>
      <p:ext uri="{BB962C8B-B14F-4D97-AF65-F5344CB8AC3E}">
        <p14:creationId xmlns:p14="http://schemas.microsoft.com/office/powerpoint/2010/main" val="3086030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custDataLst>
              <p:tags r:id="rId2"/>
            </p:custDataLst>
          </p:nvPr>
        </p:nvSpPr>
        <p:spPr>
          <a:xfrm>
            <a:off x="342000" y="1092425"/>
            <a:ext cx="8460000" cy="3387499"/>
          </a:xfrm>
        </p:spPr>
        <p:txBody>
          <a:bodyPr/>
          <a:lstStyle/>
          <a:p>
            <a:pPr marL="0" indent="0">
              <a:buNone/>
            </a:pPr>
            <a:r>
              <a:rPr lang="en-CA" u="sng" dirty="0" smtClean="0"/>
              <a:t>Consent to cross-border transfers</a:t>
            </a:r>
          </a:p>
          <a:p>
            <a:r>
              <a:rPr lang="en-CA" dirty="0" smtClean="0"/>
              <a:t>OPC confirmed that if personal information being used for the purpose it was originally collected, additional consent not required for transfer to third party service provider.</a:t>
            </a:r>
          </a:p>
          <a:p>
            <a:r>
              <a:rPr lang="en-US" dirty="0" smtClean="0"/>
              <a:t>Loblaws clearly set out the purpose of collection of personal information at the time of seeking consent from individuals, additional consent not required for the transfer to service provider. </a:t>
            </a:r>
            <a:endParaRPr lang="en-CA" dirty="0" smtClean="0"/>
          </a:p>
          <a:p>
            <a:r>
              <a:rPr lang="en-CA" dirty="0" smtClean="0"/>
              <a:t>Reaffirms importance of initial consent clearly listing the purposes that personal information may be used.</a:t>
            </a:r>
          </a:p>
          <a:p>
            <a:pPr marL="0" lvl="2" indent="0">
              <a:buNone/>
            </a:pPr>
            <a:r>
              <a:rPr lang="en-CA" u="sng" dirty="0" smtClean="0"/>
              <a:t>Openness Principle</a:t>
            </a:r>
          </a:p>
          <a:p>
            <a:pPr lvl="2"/>
            <a:r>
              <a:rPr lang="en-CA" dirty="0" smtClean="0"/>
              <a:t>OPC confirms that cross-border </a:t>
            </a:r>
            <a:r>
              <a:rPr lang="en-CA" dirty="0"/>
              <a:t>g</a:t>
            </a:r>
            <a:r>
              <a:rPr lang="en-CA" dirty="0" smtClean="0"/>
              <a:t>uidelines require organizations to be transparent about personal information handling practices</a:t>
            </a:r>
            <a:r>
              <a:rPr lang="en-CA" dirty="0"/>
              <a:t> </a:t>
            </a:r>
            <a:r>
              <a:rPr lang="en-CA" dirty="0" smtClean="0"/>
              <a:t>including: advising individuals that personal information may be sent to another jurisdiction for processing and that data may be accessible by law enforcement/national security authorities in that Country.</a:t>
            </a:r>
          </a:p>
          <a:p>
            <a:pPr marL="0" lvl="2" indent="0">
              <a:buNone/>
            </a:pPr>
            <a:r>
              <a:rPr lang="en-CA" u="sng" dirty="0" smtClean="0"/>
              <a:t>Risk mitigation reminder</a:t>
            </a:r>
            <a:r>
              <a:rPr lang="en-CA" dirty="0" smtClean="0"/>
              <a:t>: Initial consent should clearly set out the purposes that the personal information may be used.  </a:t>
            </a:r>
            <a:r>
              <a:rPr lang="en-CA" dirty="0"/>
              <a:t>N</a:t>
            </a:r>
            <a:r>
              <a:rPr lang="en-CA" dirty="0" smtClean="0"/>
              <a:t>ame of service provider and countries outside of Canada where personal information transferred for processing expressly listed in accompanying policies.</a:t>
            </a:r>
            <a:endParaRPr lang="en-CA" dirty="0"/>
          </a:p>
        </p:txBody>
      </p:sp>
      <p:sp>
        <p:nvSpPr>
          <p:cNvPr id="3" name="Title 2"/>
          <p:cNvSpPr>
            <a:spLocks noGrp="1"/>
          </p:cNvSpPr>
          <p:nvPr>
            <p:ph type="title"/>
            <p:custDataLst>
              <p:tags r:id="rId3"/>
            </p:custDataLst>
          </p:nvPr>
        </p:nvSpPr>
        <p:spPr/>
        <p:txBody>
          <a:bodyPr/>
          <a:lstStyle/>
          <a:p>
            <a:r>
              <a:rPr lang="en-CA" dirty="0" smtClean="0"/>
              <a:t>PIPEDA Investigation Report #2019-003 (Cont.)</a:t>
            </a:r>
            <a:endParaRPr lang="en-CA" dirty="0"/>
          </a:p>
        </p:txBody>
      </p:sp>
      <p:sp>
        <p:nvSpPr>
          <p:cNvPr id="4" name="Slide Number Placeholder 3"/>
          <p:cNvSpPr>
            <a:spLocks noGrp="1"/>
          </p:cNvSpPr>
          <p:nvPr>
            <p:ph type="sldNum" sz="quarter" idx="12"/>
          </p:nvPr>
        </p:nvSpPr>
        <p:spPr/>
        <p:txBody>
          <a:bodyPr/>
          <a:lstStyle/>
          <a:p>
            <a:fld id="{8AE658E8-9B3B-41CF-9D54-C22306B86F23}" type="slidenum">
              <a:rPr lang="en-CA" smtClean="0"/>
              <a:pPr/>
              <a:t>7</a:t>
            </a:fld>
            <a:endParaRPr lang="en-CA" dirty="0"/>
          </a:p>
        </p:txBody>
      </p:sp>
    </p:spTree>
    <p:custDataLst>
      <p:tags r:id="rId1"/>
    </p:custDataLst>
    <p:extLst>
      <p:ext uri="{BB962C8B-B14F-4D97-AF65-F5344CB8AC3E}">
        <p14:creationId xmlns:p14="http://schemas.microsoft.com/office/powerpoint/2010/main" val="2110609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custDataLst>
              <p:tags r:id="rId2"/>
            </p:custDataLst>
          </p:nvPr>
        </p:nvSpPr>
        <p:spPr>
          <a:xfrm>
            <a:off x="342000" y="1140977"/>
            <a:ext cx="8460000" cy="3338947"/>
          </a:xfrm>
        </p:spPr>
        <p:txBody>
          <a:bodyPr/>
          <a:lstStyle/>
          <a:p>
            <a:r>
              <a:rPr lang="en-CA" dirty="0" smtClean="0"/>
              <a:t>Updated OPC guidance regarding what constitutes acceptable “security safeguards”.</a:t>
            </a:r>
          </a:p>
          <a:p>
            <a:r>
              <a:rPr lang="en-CA" dirty="0" smtClean="0"/>
              <a:t>PIPEDA principle 4.7.  Organizations required to implement physical, organizational and technological security safeguards over personal information.</a:t>
            </a:r>
          </a:p>
          <a:p>
            <a:r>
              <a:rPr lang="en-CA" dirty="0" smtClean="0"/>
              <a:t>PIPEDA Investigation Report #2019-001 (Equifax) (April 9, 2019)</a:t>
            </a:r>
          </a:p>
          <a:p>
            <a:pPr lvl="3"/>
            <a:r>
              <a:rPr lang="en-CA" dirty="0" smtClean="0"/>
              <a:t>OPC noted numerous security safeguards over personal information to be in place:</a:t>
            </a:r>
          </a:p>
          <a:p>
            <a:pPr lvl="8">
              <a:buFont typeface="Wingdings" panose="05000000000000000000" pitchFamily="2" charset="2"/>
              <a:buChar char="§"/>
            </a:pPr>
            <a:r>
              <a:rPr lang="en-CA" dirty="0" smtClean="0"/>
              <a:t>Vulnerability management </a:t>
            </a:r>
          </a:p>
          <a:p>
            <a:pPr lvl="8">
              <a:buFont typeface="Wingdings" panose="05000000000000000000" pitchFamily="2" charset="2"/>
              <a:buChar char="§"/>
            </a:pPr>
            <a:r>
              <a:rPr lang="en-CA" dirty="0" smtClean="0"/>
              <a:t>Network segregation</a:t>
            </a:r>
          </a:p>
          <a:p>
            <a:pPr lvl="8">
              <a:buFont typeface="Wingdings" panose="05000000000000000000" pitchFamily="2" charset="2"/>
              <a:buChar char="§"/>
            </a:pPr>
            <a:r>
              <a:rPr lang="en-CA" dirty="0" smtClean="0"/>
              <a:t>Basic security practices</a:t>
            </a:r>
          </a:p>
          <a:p>
            <a:pPr lvl="8">
              <a:buFont typeface="Wingdings" panose="05000000000000000000" pitchFamily="2" charset="2"/>
              <a:buChar char="§"/>
            </a:pPr>
            <a:r>
              <a:rPr lang="en-CA" dirty="0" smtClean="0"/>
              <a:t>Oversight mechanisms (internal security assessments, external penetration testing).</a:t>
            </a:r>
          </a:p>
          <a:p>
            <a:pPr marL="178775" lvl="3" indent="0">
              <a:buNone/>
            </a:pPr>
            <a:r>
              <a:rPr lang="en-CA" u="sng" dirty="0" smtClean="0"/>
              <a:t>Risk mitigation reminder</a:t>
            </a:r>
            <a:r>
              <a:rPr lang="en-CA" dirty="0" smtClean="0"/>
              <a:t>:  Security Safeguards discussed in Equifax and V-Tech decisions should form baseline standard of care for sensitive personal information.  Security safeguards to form part of vendor and transaction due diligence reviews.</a:t>
            </a:r>
          </a:p>
          <a:p>
            <a:pPr marL="178775" lvl="3" indent="0">
              <a:buNone/>
            </a:pPr>
            <a:endParaRPr lang="en-CA" dirty="0"/>
          </a:p>
          <a:p>
            <a:pPr marL="180000" lvl="8" indent="0">
              <a:buNone/>
            </a:pPr>
            <a:r>
              <a:rPr lang="en-CA" dirty="0"/>
              <a:t>	</a:t>
            </a:r>
          </a:p>
        </p:txBody>
      </p:sp>
      <p:sp>
        <p:nvSpPr>
          <p:cNvPr id="3" name="Title 2"/>
          <p:cNvSpPr>
            <a:spLocks noGrp="1"/>
          </p:cNvSpPr>
          <p:nvPr>
            <p:ph type="title"/>
            <p:custDataLst>
              <p:tags r:id="rId3"/>
            </p:custDataLst>
          </p:nvPr>
        </p:nvSpPr>
        <p:spPr/>
        <p:txBody>
          <a:bodyPr/>
          <a:lstStyle/>
          <a:p>
            <a:r>
              <a:rPr lang="en-CA" dirty="0" smtClean="0"/>
              <a:t>Security Safeguards </a:t>
            </a:r>
            <a:endParaRPr lang="en-CA" dirty="0"/>
          </a:p>
        </p:txBody>
      </p:sp>
      <p:sp>
        <p:nvSpPr>
          <p:cNvPr id="4" name="Slide Number Placeholder 3"/>
          <p:cNvSpPr>
            <a:spLocks noGrp="1"/>
          </p:cNvSpPr>
          <p:nvPr>
            <p:ph type="sldNum" sz="quarter" idx="12"/>
          </p:nvPr>
        </p:nvSpPr>
        <p:spPr/>
        <p:txBody>
          <a:bodyPr/>
          <a:lstStyle/>
          <a:p>
            <a:fld id="{8AE658E8-9B3B-41CF-9D54-C22306B86F23}" type="slidenum">
              <a:rPr lang="en-CA" smtClean="0"/>
              <a:pPr/>
              <a:t>8</a:t>
            </a:fld>
            <a:endParaRPr lang="en-CA" dirty="0"/>
          </a:p>
        </p:txBody>
      </p:sp>
    </p:spTree>
    <p:custDataLst>
      <p:tags r:id="rId1"/>
    </p:custDataLst>
    <p:extLst>
      <p:ext uri="{BB962C8B-B14F-4D97-AF65-F5344CB8AC3E}">
        <p14:creationId xmlns:p14="http://schemas.microsoft.com/office/powerpoint/2010/main" val="2121787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custDataLst>
              <p:tags r:id="rId2"/>
            </p:custDataLst>
          </p:nvPr>
        </p:nvSpPr>
        <p:spPr>
          <a:xfrm>
            <a:off x="342000" y="979137"/>
            <a:ext cx="8460000" cy="3500788"/>
          </a:xfrm>
        </p:spPr>
        <p:txBody>
          <a:bodyPr/>
          <a:lstStyle/>
          <a:p>
            <a:pPr marL="0" indent="0">
              <a:buNone/>
            </a:pPr>
            <a:r>
              <a:rPr lang="en-CA" u="sng" dirty="0" smtClean="0"/>
              <a:t>PIPEDA Investigation Report #2019-002 (Facebook)</a:t>
            </a:r>
          </a:p>
          <a:p>
            <a:r>
              <a:rPr lang="en-CA" dirty="0" smtClean="0"/>
              <a:t>OPC investigation regarding Facebook’s disclosure of personal information of certain users to third-party app that was later used for political messaging.  Focus of Investigation by OPC included whether meaningful consent obtained from users for sharing of personal information to third-party app.</a:t>
            </a:r>
          </a:p>
          <a:p>
            <a:r>
              <a:rPr lang="en-CA" dirty="0" smtClean="0"/>
              <a:t>OPC concluded that Facebook had relied on third party apps to obtain consent from users however insufficient oversight mechanisms to confirm if apps had actually obtained meaningful consent.  </a:t>
            </a:r>
          </a:p>
          <a:p>
            <a:r>
              <a:rPr lang="en-CA" dirty="0" smtClean="0"/>
              <a:t>Additionally, privacy statements and policies did not expressly indicate that disclosure would occur to third party apps and purpose of disclosure not made clear.  OPC found users cannot provide meaningful consent to disclose third party (“friends”) personal information.</a:t>
            </a:r>
          </a:p>
          <a:p>
            <a:pPr marL="0" indent="0">
              <a:buNone/>
            </a:pPr>
            <a:r>
              <a:rPr lang="en-CA" u="sng" dirty="0" smtClean="0"/>
              <a:t>Risk </a:t>
            </a:r>
            <a:r>
              <a:rPr lang="en-CA" u="sng" dirty="0"/>
              <a:t>m</a:t>
            </a:r>
            <a:r>
              <a:rPr lang="en-CA" u="sng" dirty="0" smtClean="0"/>
              <a:t>itigation reminder</a:t>
            </a:r>
            <a:r>
              <a:rPr lang="en-CA" dirty="0" smtClean="0"/>
              <a:t>: </a:t>
            </a:r>
          </a:p>
          <a:p>
            <a:r>
              <a:rPr lang="en-CA" dirty="0" smtClean="0"/>
              <a:t>Privacy policies need to clearly explain the purposes of use of personal information and refer to disclosure to third parties where possible. </a:t>
            </a:r>
          </a:p>
          <a:p>
            <a:r>
              <a:rPr lang="en-CA" dirty="0" smtClean="0"/>
              <a:t>If relying on third party to obtain consent from individuals, needs to be oversight mechanism to ensure meaningful consent obtained. </a:t>
            </a:r>
            <a:endParaRPr lang="en-CA" dirty="0"/>
          </a:p>
        </p:txBody>
      </p:sp>
      <p:sp>
        <p:nvSpPr>
          <p:cNvPr id="3" name="Title 2"/>
          <p:cNvSpPr>
            <a:spLocks noGrp="1"/>
          </p:cNvSpPr>
          <p:nvPr>
            <p:ph type="title"/>
            <p:custDataLst>
              <p:tags r:id="rId3"/>
            </p:custDataLst>
          </p:nvPr>
        </p:nvSpPr>
        <p:spPr/>
        <p:txBody>
          <a:bodyPr/>
          <a:lstStyle/>
          <a:p>
            <a:r>
              <a:rPr lang="en-CA" dirty="0" smtClean="0"/>
              <a:t>Meaningful Consent </a:t>
            </a:r>
            <a:endParaRPr lang="en-CA" dirty="0"/>
          </a:p>
        </p:txBody>
      </p:sp>
      <p:sp>
        <p:nvSpPr>
          <p:cNvPr id="4" name="Slide Number Placeholder 3"/>
          <p:cNvSpPr>
            <a:spLocks noGrp="1"/>
          </p:cNvSpPr>
          <p:nvPr>
            <p:ph type="sldNum" sz="quarter" idx="12"/>
          </p:nvPr>
        </p:nvSpPr>
        <p:spPr/>
        <p:txBody>
          <a:bodyPr/>
          <a:lstStyle/>
          <a:p>
            <a:fld id="{8AE658E8-9B3B-41CF-9D54-C22306B86F23}" type="slidenum">
              <a:rPr lang="en-CA" smtClean="0"/>
              <a:pPr/>
              <a:t>9</a:t>
            </a:fld>
            <a:endParaRPr lang="en-CA" dirty="0"/>
          </a:p>
        </p:txBody>
      </p:sp>
    </p:spTree>
    <p:custDataLst>
      <p:tags r:id="rId1"/>
    </p:custDataLst>
    <p:extLst>
      <p:ext uri="{BB962C8B-B14F-4D97-AF65-F5344CB8AC3E}">
        <p14:creationId xmlns:p14="http://schemas.microsoft.com/office/powerpoint/2010/main" val="5647076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NGUAGE" val="English (Canadian)"/>
  <p:tag name="PUB_ENTITYKEY" val="CAN"/>
  <p:tag name="BLNLEGALENTITY" val="Norton Rose Fulbright Canada LLP"/>
  <p:tag name="INSERTEDCOVERSLIDE" val="NRF_Presentation cover and image"/>
  <p:tag name="COVERDATE" val="October 28, 2019"/>
  <p:tag name="MSHIDEFOOTERLOGOS" val="False"/>
  <p:tag name="MSHIDEDATE" val="False"/>
  <p:tag name="FOOTERHIDEPAGENUMBERS" val="False"/>
  <p:tag name="SLIDEFOOTER" val="2019 CAN-TECH Law Annual Conference"/>
  <p:tag name="MS_OFFICESETUPCOMPLETE" val="True"/>
  <p:tag name="BLNPRESENTATIONTYPE" val="False"/>
  <p:tag name="TEMPLATELOADED" val="English"/>
</p:tagLst>
</file>

<file path=ppt/tags/tag10.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100.xml><?xml version="1.0" encoding="utf-8"?>
<p:tagLst xmlns:a="http://schemas.openxmlformats.org/drawingml/2006/main" xmlns:r="http://schemas.openxmlformats.org/officeDocument/2006/relationships" xmlns:p="http://schemas.openxmlformats.org/presentationml/2006/main">
  <p:tag name="MS_PLACEHOLDERID" val="PlaceholderID43482.6832986111005559"/>
</p:tagLst>
</file>

<file path=ppt/tags/tag101.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102.xml><?xml version="1.0" encoding="utf-8"?>
<p:tagLst xmlns:a="http://schemas.openxmlformats.org/drawingml/2006/main" xmlns:r="http://schemas.openxmlformats.org/officeDocument/2006/relationships" xmlns:p="http://schemas.openxmlformats.org/presentationml/2006/main">
  <p:tag name="MS_PLACEHOLDERID" val="PlaceholderID43482.6833217593097907"/>
</p:tagLst>
</file>

<file path=ppt/tags/tag103.xml><?xml version="1.0" encoding="utf-8"?>
<p:tagLst xmlns:a="http://schemas.openxmlformats.org/drawingml/2006/main" xmlns:r="http://schemas.openxmlformats.org/officeDocument/2006/relationships" xmlns:p="http://schemas.openxmlformats.org/presentationml/2006/main">
  <p:tag name="MS_PLACEHOLDERID" val="PlaceholderID43482.6833217593006091"/>
</p:tagLst>
</file>

<file path=ppt/tags/tag104.xml><?xml version="1.0" encoding="utf-8"?>
<p:tagLst xmlns:a="http://schemas.openxmlformats.org/drawingml/2006/main" xmlns:r="http://schemas.openxmlformats.org/officeDocument/2006/relationships" xmlns:p="http://schemas.openxmlformats.org/presentationml/2006/main">
  <p:tag name="MS_PLACEHOLDERID" val="PlaceholderID43467.5022916667096195"/>
  <p:tag name="STYLEXMLFILE" val="Default Style List"/>
</p:tagLst>
</file>

<file path=ppt/tags/tag105.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106.xml><?xml version="1.0" encoding="utf-8"?>
<p:tagLst xmlns:a="http://schemas.openxmlformats.org/drawingml/2006/main" xmlns:r="http://schemas.openxmlformats.org/officeDocument/2006/relationships" xmlns:p="http://schemas.openxmlformats.org/presentationml/2006/main">
  <p:tag name="MS_PLACEHOLDERID" val="PlaceholderID43482.6833333333036499"/>
</p:tagLst>
</file>

<file path=ppt/tags/tag107.xml><?xml version="1.0" encoding="utf-8"?>
<p:tagLst xmlns:a="http://schemas.openxmlformats.org/drawingml/2006/main" xmlns:r="http://schemas.openxmlformats.org/officeDocument/2006/relationships" xmlns:p="http://schemas.openxmlformats.org/presentationml/2006/main">
  <p:tag name="MS_PLACEHOLDERID" val="PlaceholderID43482.6833333333048989"/>
</p:tagLst>
</file>

<file path=ppt/tags/tag108.xml><?xml version="1.0" encoding="utf-8"?>
<p:tagLst xmlns:a="http://schemas.openxmlformats.org/drawingml/2006/main" xmlns:r="http://schemas.openxmlformats.org/officeDocument/2006/relationships" xmlns:p="http://schemas.openxmlformats.org/presentationml/2006/main">
  <p:tag name="MS_PLACEHOLDERID" val="PlaceholderID43482.6833333333015566"/>
  <p:tag name="STYLEXMLFILE" val="CV Styles"/>
</p:tagLst>
</file>

<file path=ppt/tags/tag109.xml><?xml version="1.0" encoding="utf-8"?>
<p:tagLst xmlns:a="http://schemas.openxmlformats.org/drawingml/2006/main" xmlns:r="http://schemas.openxmlformats.org/officeDocument/2006/relationships" xmlns:p="http://schemas.openxmlformats.org/presentationml/2006/main">
  <p:tag name="MS_PLACEHOLDERID" val="PlaceholderID43482.6833333333047445"/>
  <p:tag name="STYLEXMLFILE" val="CV Title"/>
</p:tagLst>
</file>

<file path=ppt/tags/tag11.xml><?xml version="1.0" encoding="utf-8"?>
<p:tagLst xmlns:a="http://schemas.openxmlformats.org/drawingml/2006/main" xmlns:r="http://schemas.openxmlformats.org/officeDocument/2006/relationships" xmlns:p="http://schemas.openxmlformats.org/presentationml/2006/main">
  <p:tag name="MS_PLACEHOLDERID" val="PlaceholderID43482.6829513889036401"/>
</p:tagLst>
</file>

<file path=ppt/tags/tag110.xml><?xml version="1.0" encoding="utf-8"?>
<p:tagLst xmlns:a="http://schemas.openxmlformats.org/drawingml/2006/main" xmlns:r="http://schemas.openxmlformats.org/officeDocument/2006/relationships" xmlns:p="http://schemas.openxmlformats.org/presentationml/2006/main">
  <p:tag name="MS_PLACEHOLDERID" val="PlaceholderID43482.6833333333025726"/>
</p:tagLst>
</file>

<file path=ppt/tags/tag111.xml><?xml version="1.0" encoding="utf-8"?>
<p:tagLst xmlns:a="http://schemas.openxmlformats.org/drawingml/2006/main" xmlns:r="http://schemas.openxmlformats.org/officeDocument/2006/relationships" xmlns:p="http://schemas.openxmlformats.org/presentationml/2006/main">
  <p:tag name="MS_PLACEHOLDERID" val="PlaceholderID43482.6833333333062875"/>
</p:tagLst>
</file>

<file path=ppt/tags/tag112.xml><?xml version="1.0" encoding="utf-8"?>
<p:tagLst xmlns:a="http://schemas.openxmlformats.org/drawingml/2006/main" xmlns:r="http://schemas.openxmlformats.org/officeDocument/2006/relationships" xmlns:p="http://schemas.openxmlformats.org/presentationml/2006/main">
  <p:tag name="MS_PLACEHOLDERID" val="PlaceholderID43482.6833333333054207"/>
  <p:tag name="STYLEXMLFILE" val="CV Styles"/>
</p:tagLst>
</file>

<file path=ppt/tags/tag113.xml><?xml version="1.0" encoding="utf-8"?>
<p:tagLst xmlns:a="http://schemas.openxmlformats.org/drawingml/2006/main" xmlns:r="http://schemas.openxmlformats.org/officeDocument/2006/relationships" xmlns:p="http://schemas.openxmlformats.org/presentationml/2006/main">
  <p:tag name="MS_PLACEHOLDERID" val="PlaceholderID43482.6833333333015630"/>
  <p:tag name="STYLEXMLFILE" val="CV Title"/>
</p:tagLst>
</file>

<file path=ppt/tags/tag114.xml><?xml version="1.0" encoding="utf-8"?>
<p:tagLst xmlns:a="http://schemas.openxmlformats.org/drawingml/2006/main" xmlns:r="http://schemas.openxmlformats.org/officeDocument/2006/relationships" xmlns:p="http://schemas.openxmlformats.org/presentationml/2006/main">
  <p:tag name="MS_PLACEHOLDERID" val="PlaceholderID43482.6833333333093854"/>
</p:tagLst>
</file>

<file path=ppt/tags/tag115.xml><?xml version="1.0" encoding="utf-8"?>
<p:tagLst xmlns:a="http://schemas.openxmlformats.org/drawingml/2006/main" xmlns:r="http://schemas.openxmlformats.org/officeDocument/2006/relationships" xmlns:p="http://schemas.openxmlformats.org/presentationml/2006/main">
  <p:tag name="MS_PLACEHOLDERID" val="PlaceholderID43482.6833333333065449"/>
</p:tagLst>
</file>

<file path=ppt/tags/tag116.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117.xml><?xml version="1.0" encoding="utf-8"?>
<p:tagLst xmlns:a="http://schemas.openxmlformats.org/drawingml/2006/main" xmlns:r="http://schemas.openxmlformats.org/officeDocument/2006/relationships" xmlns:p="http://schemas.openxmlformats.org/presentationml/2006/main">
  <p:tag name="MS_PLACEHOLDERID" val="PlaceholderID43482.6833564815050608"/>
</p:tagLst>
</file>

<file path=ppt/tags/tag118.xml><?xml version="1.0" encoding="utf-8"?>
<p:tagLst xmlns:a="http://schemas.openxmlformats.org/drawingml/2006/main" xmlns:r="http://schemas.openxmlformats.org/officeDocument/2006/relationships" xmlns:p="http://schemas.openxmlformats.org/presentationml/2006/main">
  <p:tag name="MS_PLACEHOLDERID" val="PlaceholderID43467.5021527778079048"/>
  <p:tag name="STYLEXMLFILE" val="Quote Slide"/>
</p:tagLst>
</file>

<file path=ppt/tags/tag119.xml><?xml version="1.0" encoding="utf-8"?>
<p:tagLst xmlns:a="http://schemas.openxmlformats.org/drawingml/2006/main" xmlns:r="http://schemas.openxmlformats.org/officeDocument/2006/relationships" xmlns:p="http://schemas.openxmlformats.org/presentationml/2006/main">
  <p:tag name="MS_PLACEHOLDERID" val="PlaceholderID43482.6833564815010737"/>
</p:tagLst>
</file>

<file path=ppt/tags/tag12.xml><?xml version="1.0" encoding="utf-8"?>
<p:tagLst xmlns:a="http://schemas.openxmlformats.org/drawingml/2006/main" xmlns:r="http://schemas.openxmlformats.org/officeDocument/2006/relationships" xmlns:p="http://schemas.openxmlformats.org/presentationml/2006/main">
  <p:tag name="MSOBJECTPICTURESUBFOLDER" val="Full_width"/>
  <p:tag name="MSOBJECTKEEPASPECTRATIOOFFWIDTH" val="False"/>
  <p:tag name="MSOBJECTKEEPASPECTRATIOOFFHEIGHT" val="True"/>
  <p:tag name="MSOBJECTGROWSLEFT" val="False"/>
  <p:tag name="MSOBJECTGROWSUP" val="False"/>
  <p:tag name="MSOBJECTZORDERPOSITION" val="0"/>
  <p:tag name="MSOBJECTHASSHADOW" val="False"/>
  <p:tag name="MSOBJECTSCALEPICTURE" val="True"/>
  <p:tag name="MS_PLACEHOLDERID" val="PlaceholderID43467.4992013889070554"/>
  <p:tag name="STYLEXMLFILE" val="Default Style List"/>
</p:tagLst>
</file>

<file path=ppt/tags/tag120.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121.xml><?xml version="1.0" encoding="utf-8"?>
<p:tagLst xmlns:a="http://schemas.openxmlformats.org/drawingml/2006/main" xmlns:r="http://schemas.openxmlformats.org/officeDocument/2006/relationships" xmlns:p="http://schemas.openxmlformats.org/presentationml/2006/main">
  <p:tag name="MS_PLACEHOLDERID" val="PlaceholderID43482.6834027778078399"/>
</p:tagLst>
</file>

<file path=ppt/tags/tag122.xml><?xml version="1.0" encoding="utf-8"?>
<p:tagLst xmlns:a="http://schemas.openxmlformats.org/drawingml/2006/main" xmlns:r="http://schemas.openxmlformats.org/officeDocument/2006/relationships" xmlns:p="http://schemas.openxmlformats.org/presentationml/2006/main">
  <p:tag name="MS_PLACEHOLDERID" val="PlaceholderID43482.6834027778075368"/>
</p:tagLst>
</file>

<file path=ppt/tags/tag123.xml><?xml version="1.0" encoding="utf-8"?>
<p:tagLst xmlns:a="http://schemas.openxmlformats.org/drawingml/2006/main" xmlns:r="http://schemas.openxmlformats.org/officeDocument/2006/relationships" xmlns:p="http://schemas.openxmlformats.org/presentationml/2006/main">
  <p:tag name="MS_PLACEHOLDERID" val="PlaceholderID43482.6834027778059609"/>
</p:tagLst>
</file>

<file path=ppt/tags/tag124.xml><?xml version="1.0" encoding="utf-8"?>
<p:tagLst xmlns:a="http://schemas.openxmlformats.org/drawingml/2006/main" xmlns:r="http://schemas.openxmlformats.org/officeDocument/2006/relationships" xmlns:p="http://schemas.openxmlformats.org/presentationml/2006/main">
  <p:tag name="MS_PLACEHOLDERID" val="PlaceholderID43482.6834027778083273"/>
</p:tagLst>
</file>

<file path=ppt/tags/tag125.xml><?xml version="1.0" encoding="utf-8"?>
<p:tagLst xmlns:a="http://schemas.openxmlformats.org/drawingml/2006/main" xmlns:r="http://schemas.openxmlformats.org/officeDocument/2006/relationships" xmlns:p="http://schemas.openxmlformats.org/presentationml/2006/main">
  <p:tag name="MS_PLACEHOLDERID" val="PlaceholderID43482.6834027778001875"/>
</p:tagLst>
</file>

<file path=ppt/tags/tag126.xml><?xml version="1.0" encoding="utf-8"?>
<p:tagLst xmlns:a="http://schemas.openxmlformats.org/drawingml/2006/main" xmlns:r="http://schemas.openxmlformats.org/officeDocument/2006/relationships" xmlns:p="http://schemas.openxmlformats.org/presentationml/2006/main">
  <p:tag name="MS_PLACEHOLDERID" val="PlaceholderID43482.6834027778021036"/>
</p:tagLst>
</file>

<file path=ppt/tags/tag127.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128.xml><?xml version="1.0" encoding="utf-8"?>
<p:tagLst xmlns:a="http://schemas.openxmlformats.org/drawingml/2006/main" xmlns:r="http://schemas.openxmlformats.org/officeDocument/2006/relationships" xmlns:p="http://schemas.openxmlformats.org/presentationml/2006/main">
  <p:tag name="MS_PLACEHOLDERID" val="PlaceholderID43482.6834375010545"/>
</p:tagLst>
</file>

<file path=ppt/tags/tag129.xml><?xml version="1.0" encoding="utf-8"?>
<p:tagLst xmlns:a="http://schemas.openxmlformats.org/drawingml/2006/main" xmlns:r="http://schemas.openxmlformats.org/officeDocument/2006/relationships" xmlns:p="http://schemas.openxmlformats.org/presentationml/2006/main">
  <p:tag name="MS_PLACEHOLDERID" val="PlaceholderID43482.6834375033169"/>
</p:tagLst>
</file>

<file path=ppt/tags/tag13.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130.xml><?xml version="1.0" encoding="utf-8"?>
<p:tagLst xmlns:a="http://schemas.openxmlformats.org/drawingml/2006/main" xmlns:r="http://schemas.openxmlformats.org/officeDocument/2006/relationships" xmlns:p="http://schemas.openxmlformats.org/presentationml/2006/main">
  <p:tag name="MS_PLACEHOLDERID" val="PlaceholderID43482.6834375012824"/>
</p:tagLst>
</file>

<file path=ppt/tags/tag131.xml><?xml version="1.0" encoding="utf-8"?>
<p:tagLst xmlns:a="http://schemas.openxmlformats.org/drawingml/2006/main" xmlns:r="http://schemas.openxmlformats.org/officeDocument/2006/relationships" xmlns:p="http://schemas.openxmlformats.org/presentationml/2006/main">
  <p:tag name="MS_PLACEHOLDERID" val="PlaceholderID43482.6834375000024"/>
</p:tagLst>
</file>

<file path=ppt/tags/tag132.xml><?xml version="1.0" encoding="utf-8"?>
<p:tagLst xmlns:a="http://schemas.openxmlformats.org/drawingml/2006/main" xmlns:r="http://schemas.openxmlformats.org/officeDocument/2006/relationships" xmlns:p="http://schemas.openxmlformats.org/presentationml/2006/main">
  <p:tag name="MS_PLACEHOLDERID" val="PlaceholderID43482.6834490741082741"/>
</p:tagLst>
</file>

<file path=ppt/tags/tag133.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134.xml><?xml version="1.0" encoding="utf-8"?>
<p:tagLst xmlns:a="http://schemas.openxmlformats.org/drawingml/2006/main" xmlns:r="http://schemas.openxmlformats.org/officeDocument/2006/relationships" xmlns:p="http://schemas.openxmlformats.org/presentationml/2006/main">
  <p:tag name="MS_PLACEHOLDERID" val="PlaceholderID43524.6572106481070554"/>
</p:tagLst>
</file>

<file path=ppt/tags/tag135.xml><?xml version="1.0" encoding="utf-8"?>
<p:tagLst xmlns:a="http://schemas.openxmlformats.org/drawingml/2006/main" xmlns:r="http://schemas.openxmlformats.org/officeDocument/2006/relationships" xmlns:p="http://schemas.openxmlformats.org/presentationml/2006/main">
  <p:tag name="MS_PLACEHOLDERID" val="PlaceholderID43524.6572106481057951"/>
</p:tagLst>
</file>

<file path=ppt/tags/tag136.xml><?xml version="1.0" encoding="utf-8"?>
<p:tagLst xmlns:a="http://schemas.openxmlformats.org/drawingml/2006/main" xmlns:r="http://schemas.openxmlformats.org/officeDocument/2006/relationships" xmlns:p="http://schemas.openxmlformats.org/presentationml/2006/main">
  <p:tag name="MS_PLACEHOLDERID" val="PlaceholderID43482.6821527778001401"/>
</p:tagLst>
</file>

<file path=ppt/tags/tag137.xml><?xml version="1.0" encoding="utf-8"?>
<p:tagLst xmlns:a="http://schemas.openxmlformats.org/drawingml/2006/main" xmlns:r="http://schemas.openxmlformats.org/officeDocument/2006/relationships" xmlns:p="http://schemas.openxmlformats.org/presentationml/2006/main">
  <p:tag name="PLACEHOLDERAUTOMATIONTAG" val="LegalEntity"/>
</p:tagLst>
</file>

<file path=ppt/tags/tag138.xml><?xml version="1.0" encoding="utf-8"?>
<p:tagLst xmlns:a="http://schemas.openxmlformats.org/drawingml/2006/main" xmlns:r="http://schemas.openxmlformats.org/officeDocument/2006/relationships" xmlns:p="http://schemas.openxmlformats.org/presentationml/2006/main">
  <p:tag name="PLACEHOLDERAUTOMATIONTAG" val="CoverDate"/>
</p:tagLst>
</file>

<file path=ppt/tags/tag139.xml><?xml version="1.0" encoding="utf-8"?>
<p:tagLst xmlns:a="http://schemas.openxmlformats.org/drawingml/2006/main" xmlns:r="http://schemas.openxmlformats.org/officeDocument/2006/relationships" xmlns:p="http://schemas.openxmlformats.org/presentationml/2006/main">
  <p:tag name="STYLEXMLFILE" val="Cover Title"/>
  <p:tag name="MS_PLACEHOLDERID" val="PlaceholderID43482.682037037030194"/>
</p:tagLst>
</file>

<file path=ppt/tags/tag14.xml><?xml version="1.0" encoding="utf-8"?>
<p:tagLst xmlns:a="http://schemas.openxmlformats.org/drawingml/2006/main" xmlns:r="http://schemas.openxmlformats.org/officeDocument/2006/relationships" xmlns:p="http://schemas.openxmlformats.org/presentationml/2006/main">
  <p:tag name="MS_PLACEHOLDERID" val="PlaceholderID43482.682962963076711"/>
</p:tagLst>
</file>

<file path=ppt/tags/tag140.xml><?xml version="1.0" encoding="utf-8"?>
<p:tagLst xmlns:a="http://schemas.openxmlformats.org/drawingml/2006/main" xmlns:r="http://schemas.openxmlformats.org/officeDocument/2006/relationships" xmlns:p="http://schemas.openxmlformats.org/presentationml/2006/main">
  <p:tag name="STYLEXMLFILE" val="Cover Styles"/>
  <p:tag name="MS_PLACEHOLDERID" val="PlaceholderID43482.682037037077474"/>
</p:tagLst>
</file>

<file path=ppt/tags/tag141.xml><?xml version="1.0" encoding="utf-8"?>
<p:tagLst xmlns:a="http://schemas.openxmlformats.org/drawingml/2006/main" xmlns:r="http://schemas.openxmlformats.org/officeDocument/2006/relationships" xmlns:p="http://schemas.openxmlformats.org/presentationml/2006/main">
  <p:tag name="PLACEHOLDERAUTOMATIONTAG" val="COVERIMAGE"/>
</p:tagLst>
</file>

<file path=ppt/tags/tag142.xml><?xml version="1.0" encoding="utf-8"?>
<p:tagLst xmlns:a="http://schemas.openxmlformats.org/drawingml/2006/main" xmlns:r="http://schemas.openxmlformats.org/officeDocument/2006/relationships" xmlns:p="http://schemas.openxmlformats.org/presentationml/2006/main">
  <p:tag name="MS_PLACEHOLDERID" val="PlaceholderID43482.682037037053342"/>
</p:tagLst>
</file>

<file path=ppt/tags/tag143.xml><?xml version="1.0" encoding="utf-8"?>
<p:tagLst xmlns:a="http://schemas.openxmlformats.org/drawingml/2006/main" xmlns:r="http://schemas.openxmlformats.org/officeDocument/2006/relationships" xmlns:p="http://schemas.openxmlformats.org/presentationml/2006/main">
  <p:tag name="STYLEXMLFILE" val="Cover Title"/>
  <p:tag name="MS_PLACEHOLDERID" val="PlaceholderID43482.682037037030194"/>
</p:tagLst>
</file>

<file path=ppt/tags/tag144.xml><?xml version="1.0" encoding="utf-8"?>
<p:tagLst xmlns:a="http://schemas.openxmlformats.org/drawingml/2006/main" xmlns:r="http://schemas.openxmlformats.org/officeDocument/2006/relationships" xmlns:p="http://schemas.openxmlformats.org/presentationml/2006/main">
  <p:tag name="STYLEXMLFILE" val="Cover Styles"/>
  <p:tag name="MS_PLACEHOLDERID" val="PlaceholderID43482.682037037077474"/>
</p:tagLst>
</file>

<file path=ppt/tags/tag145.xml><?xml version="1.0" encoding="utf-8"?>
<p:tagLst xmlns:a="http://schemas.openxmlformats.org/drawingml/2006/main" xmlns:r="http://schemas.openxmlformats.org/officeDocument/2006/relationships" xmlns:p="http://schemas.openxmlformats.org/presentationml/2006/main">
  <p:tag name="PLACEHOLDERAUTOMATIONTAG" val="LegalEntity"/>
</p:tagLst>
</file>

<file path=ppt/tags/tag146.xml><?xml version="1.0" encoding="utf-8"?>
<p:tagLst xmlns:a="http://schemas.openxmlformats.org/drawingml/2006/main" xmlns:r="http://schemas.openxmlformats.org/officeDocument/2006/relationships" xmlns:p="http://schemas.openxmlformats.org/presentationml/2006/main">
  <p:tag name="PLACEHOLDERAUTOMATIONTAG" val="CoverDate"/>
</p:tagLst>
</file>

<file path=ppt/tags/tag147.xml><?xml version="1.0" encoding="utf-8"?>
<p:tagLst xmlns:a="http://schemas.openxmlformats.org/drawingml/2006/main" xmlns:r="http://schemas.openxmlformats.org/officeDocument/2006/relationships" xmlns:p="http://schemas.openxmlformats.org/presentationml/2006/main">
  <p:tag name="MS_PLACEHOLDERID" val="PlaceholderID43482.6835300926008189"/>
</p:tagLst>
</file>

<file path=ppt/tags/tag148.xml><?xml version="1.0" encoding="utf-8"?>
<p:tagLst xmlns:a="http://schemas.openxmlformats.org/drawingml/2006/main" xmlns:r="http://schemas.openxmlformats.org/officeDocument/2006/relationships" xmlns:p="http://schemas.openxmlformats.org/presentationml/2006/main">
  <p:tag name="MS_PLACEHOLDERID" val="PlaceholderID43482.6835300926019192"/>
</p:tagLst>
</file>

<file path=ppt/tags/tag149.xml><?xml version="1.0" encoding="utf-8"?>
<p:tagLst xmlns:a="http://schemas.openxmlformats.org/drawingml/2006/main" xmlns:r="http://schemas.openxmlformats.org/officeDocument/2006/relationships" xmlns:p="http://schemas.openxmlformats.org/presentationml/2006/main">
  <p:tag name="MS_PLACEHOLDERID" val="PlaceholderID43482.6835300926067891"/>
</p:tagLst>
</file>

<file path=ppt/tags/tag15.xml><?xml version="1.0" encoding="utf-8"?>
<p:tagLst xmlns:a="http://schemas.openxmlformats.org/drawingml/2006/main" xmlns:r="http://schemas.openxmlformats.org/officeDocument/2006/relationships" xmlns:p="http://schemas.openxmlformats.org/presentationml/2006/main">
  <p:tag name="MS_PLACEHOLDERID" val="PlaceholderID43482.682962963005350"/>
</p:tagLst>
</file>

<file path=ppt/tags/tag150.xml><?xml version="1.0" encoding="utf-8"?>
<p:tagLst xmlns:a="http://schemas.openxmlformats.org/drawingml/2006/main" xmlns:r="http://schemas.openxmlformats.org/officeDocument/2006/relationships" xmlns:p="http://schemas.openxmlformats.org/presentationml/2006/main">
  <p:tag name="PLACEHOLDERAUTOMATIONTAG" val="Disclaimer"/>
  <p:tag name="MS_PLACEHOLDERID" val="placeholderID2_41271.7"/>
</p:tagLst>
</file>

<file path=ppt/tags/tag151.xml><?xml version="1.0" encoding="utf-8"?>
<p:tagLst xmlns:a="http://schemas.openxmlformats.org/drawingml/2006/main" xmlns:r="http://schemas.openxmlformats.org/officeDocument/2006/relationships" xmlns:p="http://schemas.openxmlformats.org/presentationml/2006/main">
  <p:tag name="SLIDELAYOUTNAME" val="NRF_Presentation cover and image"/>
  <p:tag name="SLIDEAUTOMATIONTYPE" val="Cover"/>
  <p:tag name="AUTOMATIONTAG" val="NRF_Presentation cover"/>
  <p:tag name="SLIDETOCOUTLINELEVEL" val="2"/>
  <p:tag name="SLIDEPROJECTVERSION" val="6.5.24"/>
  <p:tag name="SLIDEISINMEDIASTERLINGPROJECT" val="True"/>
</p:tagLst>
</file>

<file path=ppt/tags/tag152.xml><?xml version="1.0" encoding="utf-8"?>
<p:tagLst xmlns:a="http://schemas.openxmlformats.org/drawingml/2006/main" xmlns:r="http://schemas.openxmlformats.org/officeDocument/2006/relationships" xmlns:p="http://schemas.openxmlformats.org/presentationml/2006/main">
  <p:tag name="PLACEHOLDERAUTOMATIONTAG" val="COVERIMAGE"/>
</p:tagLst>
</file>

<file path=ppt/tags/tag153.xml><?xml version="1.0" encoding="utf-8"?>
<p:tagLst xmlns:a="http://schemas.openxmlformats.org/drawingml/2006/main" xmlns:r="http://schemas.openxmlformats.org/officeDocument/2006/relationships" xmlns:p="http://schemas.openxmlformats.org/presentationml/2006/main">
  <p:tag name="STYLEXMLFILE" val="Cover Title"/>
  <p:tag name="MS_PLACEHOLDERID" val="PlaceholderID43482.682037037030194"/>
</p:tagLst>
</file>

<file path=ppt/tags/tag154.xml><?xml version="1.0" encoding="utf-8"?>
<p:tagLst xmlns:a="http://schemas.openxmlformats.org/drawingml/2006/main" xmlns:r="http://schemas.openxmlformats.org/officeDocument/2006/relationships" xmlns:p="http://schemas.openxmlformats.org/presentationml/2006/main">
  <p:tag name="STYLEXMLFILE" val="Cover Styles"/>
  <p:tag name="MS_PLACEHOLDERID" val="PlaceholderID43482.682037037077474"/>
</p:tagLst>
</file>

<file path=ppt/tags/tag155.xml><?xml version="1.0" encoding="utf-8"?>
<p:tagLst xmlns:a="http://schemas.openxmlformats.org/drawingml/2006/main" xmlns:r="http://schemas.openxmlformats.org/officeDocument/2006/relationships" xmlns:p="http://schemas.openxmlformats.org/presentationml/2006/main">
  <p:tag name="SLIDELAYOUTNAME" val="NRF_Standard slide"/>
  <p:tag name="SLIDEAUTOMATIONTYPE" val="Standard"/>
  <p:tag name="AUTOMATIONTAG" val="NRF_Standard slide"/>
  <p:tag name="SLIDETOCOUTLINELEVEL" val="2"/>
  <p:tag name="SLIDEPROJECTVERSION" val="6.5.26"/>
  <p:tag name="SLIDEISINMEDIASTERLINGPROJECT" val="True"/>
</p:tagLst>
</file>

<file path=ppt/tags/tag156.xml><?xml version="1.0" encoding="utf-8"?>
<p:tagLst xmlns:a="http://schemas.openxmlformats.org/drawingml/2006/main" xmlns:r="http://schemas.openxmlformats.org/officeDocument/2006/relationships" xmlns:p="http://schemas.openxmlformats.org/presentationml/2006/main">
  <p:tag name="MS_PLACEHOLDERID" val="PlaceholderID43455.7304513889070554"/>
  <p:tag name="STYLEXMLFILE" val="Default Style List"/>
</p:tagLst>
</file>

<file path=ppt/tags/tag157.xml><?xml version="1.0" encoding="utf-8"?>
<p:tagLst xmlns:a="http://schemas.openxmlformats.org/drawingml/2006/main" xmlns:r="http://schemas.openxmlformats.org/officeDocument/2006/relationships" xmlns:p="http://schemas.openxmlformats.org/presentationml/2006/main">
  <p:tag name="MS_PLACEHOLDERID" val="PlaceholderID43482.6829166667037353"/>
</p:tagLst>
</file>

<file path=ppt/tags/tag158.xml><?xml version="1.0" encoding="utf-8"?>
<p:tagLst xmlns:a="http://schemas.openxmlformats.org/drawingml/2006/main" xmlns:r="http://schemas.openxmlformats.org/officeDocument/2006/relationships" xmlns:p="http://schemas.openxmlformats.org/presentationml/2006/main">
  <p:tag name="SLIDEUNIQUEID" val="Slide43763.5451851852053342"/>
  <p:tag name="SLIDELAYOUTNAME" val="NRF_Title and content"/>
  <p:tag name="SLIDEAUTOMATIONTYPE" val="Standard"/>
  <p:tag name="AUTOMATIONTAG" val="NRF_Title and content"/>
  <p:tag name="SLIDETOCOUTLINELEVEL" val="2"/>
  <p:tag name="SLIDEPROJECTVERSION" val="6.5.26"/>
  <p:tag name="SLIDEISINMEDIASTERLINGPROJECT" val="True"/>
</p:tagLst>
</file>

<file path=ppt/tags/tag159.xml><?xml version="1.0" encoding="utf-8"?>
<p:tagLst xmlns:a="http://schemas.openxmlformats.org/drawingml/2006/main" xmlns:r="http://schemas.openxmlformats.org/officeDocument/2006/relationships" xmlns:p="http://schemas.openxmlformats.org/presentationml/2006/main">
  <p:tag name="MS_PLACEHOLDERID" val="PlaceholderID43455.7304861111053342"/>
  <p:tag name="STYLEXMLFILE" val="Default Style List"/>
</p:tagLst>
</file>

<file path=ppt/tags/tag16.xml><?xml version="1.0" encoding="utf-8"?>
<p:tagLst xmlns:a="http://schemas.openxmlformats.org/drawingml/2006/main" xmlns:r="http://schemas.openxmlformats.org/officeDocument/2006/relationships" xmlns:p="http://schemas.openxmlformats.org/presentationml/2006/main">
  <p:tag name="MSOBJECTPICTURESUBFOLDER" val="Full_width"/>
  <p:tag name="MSOBJECTKEEPASPECTRATIOOFFWIDTH" val="False"/>
  <p:tag name="MSOBJECTKEEPASPECTRATIOOFFHEIGHT" val="True"/>
  <p:tag name="MSOBJECTGROWSLEFT" val="False"/>
  <p:tag name="MSOBJECTGROWSUP" val="False"/>
  <p:tag name="MSOBJECTZORDERPOSITION" val="0"/>
  <p:tag name="MSOBJECTHASSHADOW" val="False"/>
  <p:tag name="MSOBJECTSCALEPICTURE" val="True"/>
  <p:tag name="MS_PLACEHOLDERID" val="PlaceholderID43467.4992361111053342"/>
  <p:tag name="STYLEXMLFILE" val="Default Style List"/>
</p:tagLst>
</file>

<file path=ppt/tags/tag160.xml><?xml version="1.0" encoding="utf-8"?>
<p:tagLst xmlns:a="http://schemas.openxmlformats.org/drawingml/2006/main" xmlns:r="http://schemas.openxmlformats.org/officeDocument/2006/relationships" xmlns:p="http://schemas.openxmlformats.org/presentationml/2006/main">
  <p:tag name="MS_PLACEHOLDERID" val="PlaceholderID43482.6829398148005623"/>
</p:tagLst>
</file>

<file path=ppt/tags/tag161.xml><?xml version="1.0" encoding="utf-8"?>
<p:tagLst xmlns:a="http://schemas.openxmlformats.org/drawingml/2006/main" xmlns:r="http://schemas.openxmlformats.org/officeDocument/2006/relationships" xmlns:p="http://schemas.openxmlformats.org/presentationml/2006/main">
  <p:tag name="SLIDEUNIQUEID" val="Slide43765.3179976852070554"/>
  <p:tag name="SLIDELAYOUTNAME" val="NRF_Title and content"/>
  <p:tag name="SLIDEAUTOMATIONTYPE" val="Standard"/>
  <p:tag name="AUTOMATIONTAG" val="NRF_Title and content"/>
  <p:tag name="SLIDETOCOUTLINELEVEL" val="2"/>
  <p:tag name="SLIDEPROJECTVERSION" val="6.5.26"/>
  <p:tag name="SLIDEISINMEDIASTERLINGPROJECT" val="True"/>
</p:tagLst>
</file>

<file path=ppt/tags/tag162.xml><?xml version="1.0" encoding="utf-8"?>
<p:tagLst xmlns:a="http://schemas.openxmlformats.org/drawingml/2006/main" xmlns:r="http://schemas.openxmlformats.org/officeDocument/2006/relationships" xmlns:p="http://schemas.openxmlformats.org/presentationml/2006/main">
  <p:tag name="MS_PLACEHOLDERID" val="PlaceholderID43455.7304861111053342"/>
  <p:tag name="STYLEXMLFILE" val="Default Style List"/>
</p:tagLst>
</file>

<file path=ppt/tags/tag163.xml><?xml version="1.0" encoding="utf-8"?>
<p:tagLst xmlns:a="http://schemas.openxmlformats.org/drawingml/2006/main" xmlns:r="http://schemas.openxmlformats.org/officeDocument/2006/relationships" xmlns:p="http://schemas.openxmlformats.org/presentationml/2006/main">
  <p:tag name="MS_PLACEHOLDERID" val="PlaceholderID43482.6829398148005623"/>
</p:tagLst>
</file>

<file path=ppt/tags/tag164.xml><?xml version="1.0" encoding="utf-8"?>
<p:tagLst xmlns:a="http://schemas.openxmlformats.org/drawingml/2006/main" xmlns:r="http://schemas.openxmlformats.org/officeDocument/2006/relationships" xmlns:p="http://schemas.openxmlformats.org/presentationml/2006/main">
  <p:tag name="SLIDEUNIQUEID" val="Slide43765.3273726852053342"/>
  <p:tag name="SLIDELAYOUTNAME" val="NRF_Title and content"/>
  <p:tag name="SLIDEAUTOMATIONTYPE" val="Standard"/>
  <p:tag name="AUTOMATIONTAG" val="NRF_Title and content"/>
  <p:tag name="SLIDETOCOUTLINELEVEL" val="2"/>
  <p:tag name="SLIDEPROJECTVERSION" val="6.5.26"/>
  <p:tag name="SLIDEISINMEDIASTERLINGPROJECT" val="True"/>
</p:tagLst>
</file>

<file path=ppt/tags/tag165.xml><?xml version="1.0" encoding="utf-8"?>
<p:tagLst xmlns:a="http://schemas.openxmlformats.org/drawingml/2006/main" xmlns:r="http://schemas.openxmlformats.org/officeDocument/2006/relationships" xmlns:p="http://schemas.openxmlformats.org/presentationml/2006/main">
  <p:tag name="MS_PLACEHOLDERID" val="PlaceholderID43455.7304861111053342"/>
  <p:tag name="STYLEXMLFILE" val="Default Style List"/>
</p:tagLst>
</file>

<file path=ppt/tags/tag166.xml><?xml version="1.0" encoding="utf-8"?>
<p:tagLst xmlns:a="http://schemas.openxmlformats.org/drawingml/2006/main" xmlns:r="http://schemas.openxmlformats.org/officeDocument/2006/relationships" xmlns:p="http://schemas.openxmlformats.org/presentationml/2006/main">
  <p:tag name="MS_PLACEHOLDERID" val="PlaceholderID43482.6829398148005623"/>
</p:tagLst>
</file>

<file path=ppt/tags/tag167.xml><?xml version="1.0" encoding="utf-8"?>
<p:tagLst xmlns:a="http://schemas.openxmlformats.org/drawingml/2006/main" xmlns:r="http://schemas.openxmlformats.org/officeDocument/2006/relationships" xmlns:p="http://schemas.openxmlformats.org/presentationml/2006/main">
  <p:tag name="SLIDEUNIQUEID" val="Slide43765.3354050926057951"/>
  <p:tag name="SLIDELAYOUTNAME" val="NRF_Title and content"/>
  <p:tag name="SLIDEAUTOMATIONTYPE" val="Standard"/>
  <p:tag name="AUTOMATIONTAG" val="NRF_Title and content"/>
  <p:tag name="SLIDETOCOUTLINELEVEL" val="2"/>
  <p:tag name="SLIDEPROJECTVERSION" val="6.5.26"/>
  <p:tag name="SLIDEISINMEDIASTERLINGPROJECT" val="True"/>
</p:tagLst>
</file>

<file path=ppt/tags/tag168.xml><?xml version="1.0" encoding="utf-8"?>
<p:tagLst xmlns:a="http://schemas.openxmlformats.org/drawingml/2006/main" xmlns:r="http://schemas.openxmlformats.org/officeDocument/2006/relationships" xmlns:p="http://schemas.openxmlformats.org/presentationml/2006/main">
  <p:tag name="MS_PLACEHOLDERID" val="PlaceholderID43455.7304861111053342"/>
  <p:tag name="STYLEXMLFILE" val="Default Style List"/>
</p:tagLst>
</file>

<file path=ppt/tags/tag169.xml><?xml version="1.0" encoding="utf-8"?>
<p:tagLst xmlns:a="http://schemas.openxmlformats.org/drawingml/2006/main" xmlns:r="http://schemas.openxmlformats.org/officeDocument/2006/relationships" xmlns:p="http://schemas.openxmlformats.org/presentationml/2006/main">
  <p:tag name="MS_PLACEHOLDERID" val="PlaceholderID43482.6829398148005623"/>
</p:tagLst>
</file>

<file path=ppt/tags/tag17.xml><?xml version="1.0" encoding="utf-8"?>
<p:tagLst xmlns:a="http://schemas.openxmlformats.org/drawingml/2006/main" xmlns:r="http://schemas.openxmlformats.org/officeDocument/2006/relationships" xmlns:p="http://schemas.openxmlformats.org/presentationml/2006/main">
  <p:tag name="MS_PLACEHOLDERID" val="PlaceholderID43482.682962963059245"/>
</p:tagLst>
</file>

<file path=ppt/tags/tag170.xml><?xml version="1.0" encoding="utf-8"?>
<p:tagLst xmlns:a="http://schemas.openxmlformats.org/drawingml/2006/main" xmlns:r="http://schemas.openxmlformats.org/officeDocument/2006/relationships" xmlns:p="http://schemas.openxmlformats.org/presentationml/2006/main">
  <p:tag name="SLIDEUNIQUEID" val="Slide43765.3461805556028956"/>
  <p:tag name="SLIDELAYOUTNAME" val="NRF_Title and content"/>
  <p:tag name="SLIDEAUTOMATIONTYPE" val="Standard"/>
  <p:tag name="AUTOMATIONTAG" val="NRF_Title and content"/>
  <p:tag name="SLIDETOCOUTLINELEVEL" val="2"/>
  <p:tag name="SLIDEPROJECTVERSION" val="6.5.26"/>
  <p:tag name="SLIDEISINMEDIASTERLINGPROJECT" val="True"/>
</p:tagLst>
</file>

<file path=ppt/tags/tag171.xml><?xml version="1.0" encoding="utf-8"?>
<p:tagLst xmlns:a="http://schemas.openxmlformats.org/drawingml/2006/main" xmlns:r="http://schemas.openxmlformats.org/officeDocument/2006/relationships" xmlns:p="http://schemas.openxmlformats.org/presentationml/2006/main">
  <p:tag name="MS_PLACEHOLDERID" val="PlaceholderID43455.7304861111053342"/>
  <p:tag name="STYLEXMLFILE" val="Default Style List"/>
</p:tagLst>
</file>

<file path=ppt/tags/tag172.xml><?xml version="1.0" encoding="utf-8"?>
<p:tagLst xmlns:a="http://schemas.openxmlformats.org/drawingml/2006/main" xmlns:r="http://schemas.openxmlformats.org/officeDocument/2006/relationships" xmlns:p="http://schemas.openxmlformats.org/presentationml/2006/main">
  <p:tag name="MS_PLACEHOLDERID" val="PlaceholderID43482.6829398148005623"/>
</p:tagLst>
</file>

<file path=ppt/tags/tag173.xml><?xml version="1.0" encoding="utf-8"?>
<p:tagLst xmlns:a="http://schemas.openxmlformats.org/drawingml/2006/main" xmlns:r="http://schemas.openxmlformats.org/officeDocument/2006/relationships" xmlns:p="http://schemas.openxmlformats.org/presentationml/2006/main">
  <p:tag name="SLIDEUNIQUEID" val="Slide43765.3565972222030194"/>
  <p:tag name="SLIDELAYOUTNAME" val="NRF_Title and content"/>
  <p:tag name="SLIDEAUTOMATIONTYPE" val="Standard"/>
  <p:tag name="AUTOMATIONTAG" val="NRF_Title and content"/>
  <p:tag name="SLIDETOCOUTLINELEVEL" val="2"/>
  <p:tag name="SLIDEPROJECTVERSION" val="6.5.26"/>
  <p:tag name="SLIDEISINMEDIASTERLINGPROJECT" val="True"/>
</p:tagLst>
</file>

<file path=ppt/tags/tag174.xml><?xml version="1.0" encoding="utf-8"?>
<p:tagLst xmlns:a="http://schemas.openxmlformats.org/drawingml/2006/main" xmlns:r="http://schemas.openxmlformats.org/officeDocument/2006/relationships" xmlns:p="http://schemas.openxmlformats.org/presentationml/2006/main">
  <p:tag name="MS_PLACEHOLDERID" val="PlaceholderID43455.7304861111053342"/>
  <p:tag name="STYLEXMLFILE" val="Default Style List"/>
</p:tagLst>
</file>

<file path=ppt/tags/tag175.xml><?xml version="1.0" encoding="utf-8"?>
<p:tagLst xmlns:a="http://schemas.openxmlformats.org/drawingml/2006/main" xmlns:r="http://schemas.openxmlformats.org/officeDocument/2006/relationships" xmlns:p="http://schemas.openxmlformats.org/presentationml/2006/main">
  <p:tag name="MS_PLACEHOLDERID" val="PlaceholderID43482.6829398148005623"/>
</p:tagLst>
</file>

<file path=ppt/tags/tag176.xml><?xml version="1.0" encoding="utf-8"?>
<p:tagLst xmlns:a="http://schemas.openxmlformats.org/drawingml/2006/main" xmlns:r="http://schemas.openxmlformats.org/officeDocument/2006/relationships" xmlns:p="http://schemas.openxmlformats.org/presentationml/2006/main">
  <p:tag name="SLIDEUNIQUEID" val="Slide43765.3651041667077474"/>
  <p:tag name="SLIDELAYOUTNAME" val="NRF_Title and content"/>
  <p:tag name="SLIDEAUTOMATIONTYPE" val="Standard"/>
  <p:tag name="AUTOMATIONTAG" val="NRF_Title and content"/>
  <p:tag name="SLIDETOCOUTLINELEVEL" val="2"/>
  <p:tag name="SLIDEPROJECTVERSION" val="6.5.26"/>
  <p:tag name="SLIDEISINMEDIASTERLINGPROJECT" val="True"/>
</p:tagLst>
</file>

<file path=ppt/tags/tag177.xml><?xml version="1.0" encoding="utf-8"?>
<p:tagLst xmlns:a="http://schemas.openxmlformats.org/drawingml/2006/main" xmlns:r="http://schemas.openxmlformats.org/officeDocument/2006/relationships" xmlns:p="http://schemas.openxmlformats.org/presentationml/2006/main">
  <p:tag name="MS_PLACEHOLDERID" val="PlaceholderID43455.7304861111053342"/>
  <p:tag name="STYLEXMLFILE" val="Default Style List"/>
</p:tagLst>
</file>

<file path=ppt/tags/tag178.xml><?xml version="1.0" encoding="utf-8"?>
<p:tagLst xmlns:a="http://schemas.openxmlformats.org/drawingml/2006/main" xmlns:r="http://schemas.openxmlformats.org/officeDocument/2006/relationships" xmlns:p="http://schemas.openxmlformats.org/presentationml/2006/main">
  <p:tag name="MS_PLACEHOLDERID" val="PlaceholderID43482.6829398148005623"/>
</p:tagLst>
</file>

<file path=ppt/tags/tag179.xml><?xml version="1.0" encoding="utf-8"?>
<p:tagLst xmlns:a="http://schemas.openxmlformats.org/drawingml/2006/main" xmlns:r="http://schemas.openxmlformats.org/officeDocument/2006/relationships" xmlns:p="http://schemas.openxmlformats.org/presentationml/2006/main">
  <p:tag name="SLIDEUNIQUEID" val="Slide43765.3746527778001401"/>
  <p:tag name="SLIDELAYOUTNAME" val="NRF_Title and content"/>
  <p:tag name="SLIDEAUTOMATIONTYPE" val="Standard"/>
  <p:tag name="AUTOMATIONTAG" val="NRF_Title and content"/>
  <p:tag name="SLIDETOCOUTLINELEVEL" val="2"/>
  <p:tag name="SLIDEPROJECTVERSION" val="6.5.26"/>
  <p:tag name="SLIDEISINMEDIASTERLINGPROJECT" val="True"/>
</p:tagLst>
</file>

<file path=ppt/tags/tag18.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180.xml><?xml version="1.0" encoding="utf-8"?>
<p:tagLst xmlns:a="http://schemas.openxmlformats.org/drawingml/2006/main" xmlns:r="http://schemas.openxmlformats.org/officeDocument/2006/relationships" xmlns:p="http://schemas.openxmlformats.org/presentationml/2006/main">
  <p:tag name="MS_PLACEHOLDERID" val="PlaceholderID43455.7304861111053342"/>
  <p:tag name="STYLEXMLFILE" val="Default Style List"/>
</p:tagLst>
</file>

<file path=ppt/tags/tag181.xml><?xml version="1.0" encoding="utf-8"?>
<p:tagLst xmlns:a="http://schemas.openxmlformats.org/drawingml/2006/main" xmlns:r="http://schemas.openxmlformats.org/officeDocument/2006/relationships" xmlns:p="http://schemas.openxmlformats.org/presentationml/2006/main">
  <p:tag name="MS_PLACEHOLDERID" val="PlaceholderID43482.6829398148005623"/>
</p:tagLst>
</file>

<file path=ppt/tags/tag182.xml><?xml version="1.0" encoding="utf-8"?>
<p:tagLst xmlns:a="http://schemas.openxmlformats.org/drawingml/2006/main" xmlns:r="http://schemas.openxmlformats.org/officeDocument/2006/relationships" xmlns:p="http://schemas.openxmlformats.org/presentationml/2006/main">
  <p:tag name="MS_PLACEHOLDERID" val="PlaceholderID43482.6830092593091096"/>
</p:tagLst>
</file>

<file path=ppt/tags/tag183.xml><?xml version="1.0" encoding="utf-8"?>
<p:tagLst xmlns:a="http://schemas.openxmlformats.org/drawingml/2006/main" xmlns:r="http://schemas.openxmlformats.org/officeDocument/2006/relationships" xmlns:p="http://schemas.openxmlformats.org/presentationml/2006/main">
  <p:tag name="SLIDEGROUPTYPE" val=""/>
  <p:tag name="SLIDEGROUP" val=""/>
  <p:tag name="SLIDETITLE" val=""/>
  <p:tag name="SLIDEUNIQUEID" val="Slide43763.5431944444070554"/>
  <p:tag name="SLIDELAYOUTNAME" val="NRF_Standard disclaimer"/>
  <p:tag name="SLIDEAUTOMATIONTYPE" val="Disclaimer"/>
  <p:tag name="AUTOMATIONTAG" val="NRF_Standard disclaimer"/>
  <p:tag name="SLIDETOCOUTLINELEVEL" val="2"/>
  <p:tag name="SLIDEPROJECTVERSION" val="6.5.26"/>
  <p:tag name="SLIDEISINMEDIASTERLINGPROJECT" val="True"/>
</p:tagLst>
</file>

<file path=ppt/tags/tag184.xml><?xml version="1.0" encoding="utf-8"?>
<p:tagLst xmlns:a="http://schemas.openxmlformats.org/drawingml/2006/main" xmlns:r="http://schemas.openxmlformats.org/officeDocument/2006/relationships" xmlns:p="http://schemas.openxmlformats.org/presentationml/2006/main">
  <p:tag name="PLACEHOLDERAUTOMATIONTAG" val="Disclaimer"/>
  <p:tag name="MS_PLACEHOLDERID" val="placeholderID2_41271.7"/>
</p:tagLst>
</file>

<file path=ppt/tags/tag19.xml><?xml version="1.0" encoding="utf-8"?>
<p:tagLst xmlns:a="http://schemas.openxmlformats.org/drawingml/2006/main" xmlns:r="http://schemas.openxmlformats.org/officeDocument/2006/relationships" xmlns:p="http://schemas.openxmlformats.org/presentationml/2006/main">
  <p:tag name="MS_PLACEHOLDERID" val="PlaceholderID43482.682974537029816"/>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MS_PLACEHOLDERID" val="PlaceholderID43482.682974537062269"/>
</p:tagLst>
</file>

<file path=ppt/tags/tag21.xml><?xml version="1.0" encoding="utf-8"?>
<p:tagLst xmlns:a="http://schemas.openxmlformats.org/drawingml/2006/main" xmlns:r="http://schemas.openxmlformats.org/officeDocument/2006/relationships" xmlns:p="http://schemas.openxmlformats.org/presentationml/2006/main">
  <p:tag name="MS_PLACEHOLDERID" val="PlaceholderID43482.682974537064782"/>
</p:tagLst>
</file>

<file path=ppt/tags/tag22.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23.xml><?xml version="1.0" encoding="utf-8"?>
<p:tagLst xmlns:a="http://schemas.openxmlformats.org/drawingml/2006/main" xmlns:r="http://schemas.openxmlformats.org/officeDocument/2006/relationships" xmlns:p="http://schemas.openxmlformats.org/presentationml/2006/main">
  <p:tag name="MS_PLACEHOLDERID" val="PlaceholderID43482.6829976852027934"/>
</p:tagLst>
</file>

<file path=ppt/tags/tag24.xml><?xml version="1.0" encoding="utf-8"?>
<p:tagLst xmlns:a="http://schemas.openxmlformats.org/drawingml/2006/main" xmlns:r="http://schemas.openxmlformats.org/officeDocument/2006/relationships" xmlns:p="http://schemas.openxmlformats.org/presentationml/2006/main">
  <p:tag name="MS_PLACEHOLDERID" val="PlaceholderID43467.4992708333057951"/>
  <p:tag name="STYLEXMLFILE" val="Default Style List"/>
</p:tagLst>
</file>

<file path=ppt/tags/tag25.xml><?xml version="1.0" encoding="utf-8"?>
<p:tagLst xmlns:a="http://schemas.openxmlformats.org/drawingml/2006/main" xmlns:r="http://schemas.openxmlformats.org/officeDocument/2006/relationships" xmlns:p="http://schemas.openxmlformats.org/presentationml/2006/main">
  <p:tag name="MS_PLACEHOLDERID" val="PlaceholderID43482.6829976852082980"/>
</p:tagLst>
</file>

<file path=ppt/tags/tag26.xml><?xml version="1.0" encoding="utf-8"?>
<p:tagLst xmlns:a="http://schemas.openxmlformats.org/drawingml/2006/main" xmlns:r="http://schemas.openxmlformats.org/officeDocument/2006/relationships" xmlns:p="http://schemas.openxmlformats.org/presentationml/2006/main">
  <p:tag name="MS_PLACEHOLDERID" val="PlaceholderID43482.6829976852082460"/>
</p:tagLst>
</file>

<file path=ppt/tags/tag27.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28.xml><?xml version="1.0" encoding="utf-8"?>
<p:tagLst xmlns:a="http://schemas.openxmlformats.org/drawingml/2006/main" xmlns:r="http://schemas.openxmlformats.org/officeDocument/2006/relationships" xmlns:p="http://schemas.openxmlformats.org/presentationml/2006/main">
  <p:tag name="MS_PLACEHOLDERID" val="PlaceholderID43482.6830092593098609"/>
</p:tagLst>
</file>

<file path=ppt/tags/tag29.xml><?xml version="1.0" encoding="utf-8"?>
<p:tagLst xmlns:a="http://schemas.openxmlformats.org/drawingml/2006/main" xmlns:r="http://schemas.openxmlformats.org/officeDocument/2006/relationships" xmlns:p="http://schemas.openxmlformats.org/presentationml/2006/main">
  <p:tag name="MS_PLACEHOLDERID" val="PlaceholderID43467.4992708333057951"/>
  <p:tag name="STYLEXMLFILE" val="Default Style List"/>
</p:tagLst>
</file>

<file path=ppt/tags/tag3.xml><?xml version="1.0" encoding="utf-8"?>
<p:tagLst xmlns:a="http://schemas.openxmlformats.org/drawingml/2006/main" xmlns:r="http://schemas.openxmlformats.org/officeDocument/2006/relationships" xmlns:p="http://schemas.openxmlformats.org/presentationml/2006/main">
  <p:tag name="MS_PLACEHOLDERID" val="PlaceholderID43482.6829166667079048"/>
</p:tagLst>
</file>

<file path=ppt/tags/tag30.xml><?xml version="1.0" encoding="utf-8"?>
<p:tagLst xmlns:a="http://schemas.openxmlformats.org/drawingml/2006/main" xmlns:r="http://schemas.openxmlformats.org/officeDocument/2006/relationships" xmlns:p="http://schemas.openxmlformats.org/presentationml/2006/main">
  <p:tag name="MS_PLACEHOLDERID" val="PlaceholderID43482.6830092593091096"/>
</p:tagLst>
</file>

<file path=ppt/tags/tag31.xml><?xml version="1.0" encoding="utf-8"?>
<p:tagLst xmlns:a="http://schemas.openxmlformats.org/drawingml/2006/main" xmlns:r="http://schemas.openxmlformats.org/officeDocument/2006/relationships" xmlns:p="http://schemas.openxmlformats.org/presentationml/2006/main">
  <p:tag name="MS_PLACEHOLDERID" val="PlaceholderID43482.6830092593022686"/>
</p:tagLst>
</file>

<file path=ppt/tags/tag32.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33.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34.xml><?xml version="1.0" encoding="utf-8"?>
<p:tagLst xmlns:a="http://schemas.openxmlformats.org/drawingml/2006/main" xmlns:r="http://schemas.openxmlformats.org/officeDocument/2006/relationships" xmlns:p="http://schemas.openxmlformats.org/presentationml/2006/main">
  <p:tag name="MS_PLACEHOLDERID" val="PlaceholderID43482.6831018519069511"/>
</p:tagLst>
</file>

<file path=ppt/tags/tag35.xml><?xml version="1.0" encoding="utf-8"?>
<p:tagLst xmlns:a="http://schemas.openxmlformats.org/drawingml/2006/main" xmlns:r="http://schemas.openxmlformats.org/officeDocument/2006/relationships" xmlns:p="http://schemas.openxmlformats.org/presentationml/2006/main">
  <p:tag name="MS_PLACEHOLDERID" val="PlaceholderID43482.6831018519024393"/>
</p:tagLst>
</file>

<file path=ppt/tags/tag36.xml><?xml version="1.0" encoding="utf-8"?>
<p:tagLst xmlns:a="http://schemas.openxmlformats.org/drawingml/2006/main" xmlns:r="http://schemas.openxmlformats.org/officeDocument/2006/relationships" xmlns:p="http://schemas.openxmlformats.org/presentationml/2006/main">
  <p:tag name="MS_PLACEHOLDERID" val="PlaceholderID43467.5026157407005350"/>
  <p:tag name="STYLEXMLFILE" val="Default Style List"/>
</p:tagLst>
</file>

<file path=ppt/tags/tag37.xml><?xml version="1.0" encoding="utf-8"?>
<p:tagLst xmlns:a="http://schemas.openxmlformats.org/drawingml/2006/main" xmlns:r="http://schemas.openxmlformats.org/officeDocument/2006/relationships" xmlns:p="http://schemas.openxmlformats.org/presentationml/2006/main">
  <p:tag name="MS_PLACEHOLDERID" val="PlaceholderID43467.5026273148059245"/>
  <p:tag name="STYLEXMLFILE" val="Default Style List"/>
</p:tagLst>
</file>

<file path=ppt/tags/tag38.xml><?xml version="1.0" encoding="utf-8"?>
<p:tagLst xmlns:a="http://schemas.openxmlformats.org/drawingml/2006/main" xmlns:r="http://schemas.openxmlformats.org/officeDocument/2006/relationships" xmlns:p="http://schemas.openxmlformats.org/presentationml/2006/main">
  <p:tag name="MS_PLACEHOLDERID" val="PlaceholderID43482.6831018519053387"/>
</p:tagLst>
</file>

<file path=ppt/tags/tag39.xml><?xml version="1.0" encoding="utf-8"?>
<p:tagLst xmlns:a="http://schemas.openxmlformats.org/drawingml/2006/main" xmlns:r="http://schemas.openxmlformats.org/officeDocument/2006/relationships" xmlns:p="http://schemas.openxmlformats.org/presentationml/2006/main">
  <p:tag name="MS_PLACEHOLDERID" val="PlaceholderID43482.6831018519010636"/>
</p:tagLst>
</file>

<file path=ppt/tags/tag4.xml><?xml version="1.0" encoding="utf-8"?>
<p:tagLst xmlns:a="http://schemas.openxmlformats.org/drawingml/2006/main" xmlns:r="http://schemas.openxmlformats.org/officeDocument/2006/relationships" xmlns:p="http://schemas.openxmlformats.org/presentationml/2006/main">
  <p:tag name="MS_PLACEHOLDERID" val="PlaceholderID43455.7304513889070554"/>
  <p:tag name="STYLEXMLFILE" val="Default Style List"/>
</p:tagLst>
</file>

<file path=ppt/tags/tag40.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41.xml><?xml version="1.0" encoding="utf-8"?>
<p:tagLst xmlns:a="http://schemas.openxmlformats.org/drawingml/2006/main" xmlns:r="http://schemas.openxmlformats.org/officeDocument/2006/relationships" xmlns:p="http://schemas.openxmlformats.org/presentationml/2006/main">
  <p:tag name="MS_PLACEHOLDERID" val="PlaceholderID43467.5025810185076711"/>
  <p:tag name="STYLEXMLFILE" val="Default Style List"/>
</p:tagLst>
</file>

<file path=ppt/tags/tag42.xml><?xml version="1.0" encoding="utf-8"?>
<p:tagLst xmlns:a="http://schemas.openxmlformats.org/drawingml/2006/main" xmlns:r="http://schemas.openxmlformats.org/officeDocument/2006/relationships" xmlns:p="http://schemas.openxmlformats.org/presentationml/2006/main">
  <p:tag name="MS_PLACEHOLDERID" val="PlaceholderID43482.683125067617"/>
</p:tagLst>
</file>

<file path=ppt/tags/tag43.xml><?xml version="1.0" encoding="utf-8"?>
<p:tagLst xmlns:a="http://schemas.openxmlformats.org/drawingml/2006/main" xmlns:r="http://schemas.openxmlformats.org/officeDocument/2006/relationships" xmlns:p="http://schemas.openxmlformats.org/presentationml/2006/main">
  <p:tag name="MS_PLACEHOLDERID" val="PlaceholderID43467.5025578704052486"/>
  <p:tag name="STYLEXMLFILE" val="Default Style List"/>
</p:tagLst>
</file>

<file path=ppt/tags/tag44.xml><?xml version="1.0" encoding="utf-8"?>
<p:tagLst xmlns:a="http://schemas.openxmlformats.org/drawingml/2006/main" xmlns:r="http://schemas.openxmlformats.org/officeDocument/2006/relationships" xmlns:p="http://schemas.openxmlformats.org/presentationml/2006/main">
  <p:tag name="MS_PLACEHOLDERID" val="PlaceholderID43482.683125001570"/>
</p:tagLst>
</file>

<file path=ppt/tags/tag45.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46.xml><?xml version="1.0" encoding="utf-8"?>
<p:tagLst xmlns:a="http://schemas.openxmlformats.org/drawingml/2006/main" xmlns:r="http://schemas.openxmlformats.org/officeDocument/2006/relationships" xmlns:p="http://schemas.openxmlformats.org/presentationml/2006/main">
  <p:tag name="MS_PLACEHOLDERID" val="PlaceholderID43467.5023726852087144"/>
  <p:tag name="STYLEXMLFILE" val="Default Style List"/>
</p:tagLst>
</file>

<file path=ppt/tags/tag47.xml><?xml version="1.0" encoding="utf-8"?>
<p:tagLst xmlns:a="http://schemas.openxmlformats.org/drawingml/2006/main" xmlns:r="http://schemas.openxmlformats.org/officeDocument/2006/relationships" xmlns:p="http://schemas.openxmlformats.org/presentationml/2006/main">
  <p:tag name="MS_PLACEHOLDERID" val="PlaceholderID43482.6831828704010005"/>
</p:tagLst>
</file>

<file path=ppt/tags/tag48.xml><?xml version="1.0" encoding="utf-8"?>
<p:tagLst xmlns:a="http://schemas.openxmlformats.org/drawingml/2006/main" xmlns:r="http://schemas.openxmlformats.org/officeDocument/2006/relationships" xmlns:p="http://schemas.openxmlformats.org/presentationml/2006/main">
  <p:tag name="MS_PLACEHOLDERID" val="PlaceholderID43467.5023726852005623"/>
  <p:tag name="STYLEXMLFILE" val="Default Style List"/>
</p:tagLst>
</file>

<file path=ppt/tags/tag49.xml><?xml version="1.0" encoding="utf-8"?>
<p:tagLst xmlns:a="http://schemas.openxmlformats.org/drawingml/2006/main" xmlns:r="http://schemas.openxmlformats.org/officeDocument/2006/relationships" xmlns:p="http://schemas.openxmlformats.org/presentationml/2006/main">
  <p:tag name="MS_PLACEHOLDERID" val="PlaceholderID43467.5023726852094955"/>
  <p:tag name="STYLEXMLFILE" val="Default Style List"/>
</p:tagLst>
</file>

<file path=ppt/tags/tag5.xml><?xml version="1.0" encoding="utf-8"?>
<p:tagLst xmlns:a="http://schemas.openxmlformats.org/drawingml/2006/main" xmlns:r="http://schemas.openxmlformats.org/officeDocument/2006/relationships" xmlns:p="http://schemas.openxmlformats.org/presentationml/2006/main">
  <p:tag name="MS_PLACEHOLDERID" val="PlaceholderID43482.6829166667037353"/>
</p:tagLst>
</file>

<file path=ppt/tags/tag50.xml><?xml version="1.0" encoding="utf-8"?>
<p:tagLst xmlns:a="http://schemas.openxmlformats.org/drawingml/2006/main" xmlns:r="http://schemas.openxmlformats.org/officeDocument/2006/relationships" xmlns:p="http://schemas.openxmlformats.org/presentationml/2006/main">
  <p:tag name="MS_PLACEHOLDERID" val="PlaceholderID43467.5023726852036401"/>
  <p:tag name="STYLEXMLFILE" val="Default Style List"/>
</p:tagLst>
</file>

<file path=ppt/tags/tag51.xml><?xml version="1.0" encoding="utf-8"?>
<p:tagLst xmlns:a="http://schemas.openxmlformats.org/drawingml/2006/main" xmlns:r="http://schemas.openxmlformats.org/officeDocument/2006/relationships" xmlns:p="http://schemas.openxmlformats.org/presentationml/2006/main">
  <p:tag name="MS_PLACEHOLDERID" val="PlaceholderID43482.6831828704010302"/>
</p:tagLst>
</file>

<file path=ppt/tags/tag52.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53.xml><?xml version="1.0" encoding="utf-8"?>
<p:tagLst xmlns:a="http://schemas.openxmlformats.org/drawingml/2006/main" xmlns:r="http://schemas.openxmlformats.org/officeDocument/2006/relationships" xmlns:p="http://schemas.openxmlformats.org/presentationml/2006/main">
  <p:tag name="MS_PLACEHOLDERID" val="PlaceholderID43482.6832060185028448"/>
</p:tagLst>
</file>

<file path=ppt/tags/tag54.xml><?xml version="1.0" encoding="utf-8"?>
<p:tagLst xmlns:a="http://schemas.openxmlformats.org/drawingml/2006/main" xmlns:r="http://schemas.openxmlformats.org/officeDocument/2006/relationships" xmlns:p="http://schemas.openxmlformats.org/presentationml/2006/main">
  <p:tag name="MS_PLACEHOLDERID" val="PlaceholderID43482.6832060185004564"/>
</p:tagLst>
</file>

<file path=ppt/tags/tag55.xml><?xml version="1.0" encoding="utf-8"?>
<p:tagLst xmlns:a="http://schemas.openxmlformats.org/drawingml/2006/main" xmlns:r="http://schemas.openxmlformats.org/officeDocument/2006/relationships" xmlns:p="http://schemas.openxmlformats.org/presentationml/2006/main">
  <p:tag name="MS_PLACEHOLDERID" val="PlaceholderID43482.6832060185029577"/>
</p:tagLst>
</file>

<file path=ppt/tags/tag56.xml><?xml version="1.0" encoding="utf-8"?>
<p:tagLst xmlns:a="http://schemas.openxmlformats.org/drawingml/2006/main" xmlns:r="http://schemas.openxmlformats.org/officeDocument/2006/relationships" xmlns:p="http://schemas.openxmlformats.org/presentationml/2006/main">
  <p:tag name="MS_PLACEHOLDERID" val="PlaceholderID43482.6832060185038201"/>
</p:tagLst>
</file>

<file path=ppt/tags/tag57.xml><?xml version="1.0" encoding="utf-8"?>
<p:tagLst xmlns:a="http://schemas.openxmlformats.org/drawingml/2006/main" xmlns:r="http://schemas.openxmlformats.org/officeDocument/2006/relationships" xmlns:p="http://schemas.openxmlformats.org/presentationml/2006/main">
  <p:tag name="MS_PLACEHOLDERID" val="PlaceholderID43482.6832060185030097"/>
</p:tagLst>
</file>

<file path=ppt/tags/tag58.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59.xml><?xml version="1.0" encoding="utf-8"?>
<p:tagLst xmlns:a="http://schemas.openxmlformats.org/drawingml/2006/main" xmlns:r="http://schemas.openxmlformats.org/officeDocument/2006/relationships" xmlns:p="http://schemas.openxmlformats.org/presentationml/2006/main">
  <p:tag name="MS_PLACEHOLDERID" val="PlaceholderID43482.6832175926097982"/>
</p:tagLst>
</file>

<file path=ppt/tags/tag6.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60.xml><?xml version="1.0" encoding="utf-8"?>
<p:tagLst xmlns:a="http://schemas.openxmlformats.org/drawingml/2006/main" xmlns:r="http://schemas.openxmlformats.org/officeDocument/2006/relationships" xmlns:p="http://schemas.openxmlformats.org/presentationml/2006/main">
  <p:tag name="MS_PLACEHOLDERID" val="PlaceholderID43482.6832175926040137"/>
</p:tagLst>
</file>

<file path=ppt/tags/tag61.xml><?xml version="1.0" encoding="utf-8"?>
<p:tagLst xmlns:a="http://schemas.openxmlformats.org/drawingml/2006/main" xmlns:r="http://schemas.openxmlformats.org/officeDocument/2006/relationships" xmlns:p="http://schemas.openxmlformats.org/presentationml/2006/main">
  <p:tag name="MS_PLACEHOLDERID" val="PlaceholderID43482.6832175926027827"/>
</p:tagLst>
</file>

<file path=ppt/tags/tag62.xml><?xml version="1.0" encoding="utf-8"?>
<p:tagLst xmlns:a="http://schemas.openxmlformats.org/drawingml/2006/main" xmlns:r="http://schemas.openxmlformats.org/officeDocument/2006/relationships" xmlns:p="http://schemas.openxmlformats.org/presentationml/2006/main">
  <p:tag name="MS_PLACEHOLDERID" val="PlaceholderID43482.6832175926016044"/>
</p:tagLst>
</file>

<file path=ppt/tags/tag63.xml><?xml version="1.0" encoding="utf-8"?>
<p:tagLst xmlns:a="http://schemas.openxmlformats.org/drawingml/2006/main" xmlns:r="http://schemas.openxmlformats.org/officeDocument/2006/relationships" xmlns:p="http://schemas.openxmlformats.org/presentationml/2006/main">
  <p:tag name="MS_PLACEHOLDERID" val="PlaceholderID43482.6832175926016282"/>
</p:tagLst>
</file>

<file path=ppt/tags/tag64.xml><?xml version="1.0" encoding="utf-8"?>
<p:tagLst xmlns:a="http://schemas.openxmlformats.org/drawingml/2006/main" xmlns:r="http://schemas.openxmlformats.org/officeDocument/2006/relationships" xmlns:p="http://schemas.openxmlformats.org/presentationml/2006/main">
  <p:tag name="MS_PLACEHOLDERID" val="PlaceholderID43482.6832175926064658"/>
</p:tagLst>
</file>

<file path=ppt/tags/tag65.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66.xml><?xml version="1.0" encoding="utf-8"?>
<p:tagLst xmlns:a="http://schemas.openxmlformats.org/drawingml/2006/main" xmlns:r="http://schemas.openxmlformats.org/officeDocument/2006/relationships" xmlns:p="http://schemas.openxmlformats.org/presentationml/2006/main">
  <p:tag name="MS_PLACEHOLDERID" val="PlaceholderID43482.6832291667041276"/>
</p:tagLst>
</file>

<file path=ppt/tags/tag67.xml><?xml version="1.0" encoding="utf-8"?>
<p:tagLst xmlns:a="http://schemas.openxmlformats.org/drawingml/2006/main" xmlns:r="http://schemas.openxmlformats.org/officeDocument/2006/relationships" xmlns:p="http://schemas.openxmlformats.org/presentationml/2006/main">
  <p:tag name="MS_PLACEHOLDERID" val="PlaceholderID43482.6832291667071273"/>
</p:tagLst>
</file>

<file path=ppt/tags/tag68.xml><?xml version="1.0" encoding="utf-8"?>
<p:tagLst xmlns:a="http://schemas.openxmlformats.org/drawingml/2006/main" xmlns:r="http://schemas.openxmlformats.org/officeDocument/2006/relationships" xmlns:p="http://schemas.openxmlformats.org/presentationml/2006/main">
  <p:tag name="MS_PLACEHOLDERID" val="PlaceholderID43482.6832291667032620"/>
</p:tagLst>
</file>

<file path=ppt/tags/tag69.xml><?xml version="1.0" encoding="utf-8"?>
<p:tagLst xmlns:a="http://schemas.openxmlformats.org/drawingml/2006/main" xmlns:r="http://schemas.openxmlformats.org/officeDocument/2006/relationships" xmlns:p="http://schemas.openxmlformats.org/presentationml/2006/main">
  <p:tag name="MS_PLACEHOLDERID" val="PlaceholderID43482.6832291667063317"/>
</p:tagLst>
</file>

<file path=ppt/tags/tag7.xml><?xml version="1.0" encoding="utf-8"?>
<p:tagLst xmlns:a="http://schemas.openxmlformats.org/drawingml/2006/main" xmlns:r="http://schemas.openxmlformats.org/officeDocument/2006/relationships" xmlns:p="http://schemas.openxmlformats.org/presentationml/2006/main">
  <p:tag name="MS_PLACEHOLDERID" val="PlaceholderID43482.6829398148087144"/>
</p:tagLst>
</file>

<file path=ppt/tags/tag70.xml><?xml version="1.0" encoding="utf-8"?>
<p:tagLst xmlns:a="http://schemas.openxmlformats.org/drawingml/2006/main" xmlns:r="http://schemas.openxmlformats.org/officeDocument/2006/relationships" xmlns:p="http://schemas.openxmlformats.org/presentationml/2006/main">
  <p:tag name="MS_PLACEHOLDERID" val="PlaceholderID43482.6832291667020756"/>
</p:tagLst>
</file>

<file path=ppt/tags/tag71.xml><?xml version="1.0" encoding="utf-8"?>
<p:tagLst xmlns:a="http://schemas.openxmlformats.org/drawingml/2006/main" xmlns:r="http://schemas.openxmlformats.org/officeDocument/2006/relationships" xmlns:p="http://schemas.openxmlformats.org/presentationml/2006/main">
  <p:tag name="MS_PLACEHOLDERID" val="PlaceholderID43482.6832291667018601"/>
</p:tagLst>
</file>

<file path=ppt/tags/tag72.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73.xml><?xml version="1.0" encoding="utf-8"?>
<p:tagLst xmlns:a="http://schemas.openxmlformats.org/drawingml/2006/main" xmlns:r="http://schemas.openxmlformats.org/officeDocument/2006/relationships" xmlns:p="http://schemas.openxmlformats.org/presentationml/2006/main">
  <p:tag name="MS_PLACEHOLDERID" val="PlaceholderID43482.683275463008071"/>
</p:tagLst>
</file>

<file path=ppt/tags/tag74.xml><?xml version="1.0" encoding="utf-8"?>
<p:tagLst xmlns:a="http://schemas.openxmlformats.org/drawingml/2006/main" xmlns:r="http://schemas.openxmlformats.org/officeDocument/2006/relationships" xmlns:p="http://schemas.openxmlformats.org/presentationml/2006/main">
  <p:tag name="MS_PLACEHOLDERID" val="PlaceholderID43482.683275463045797"/>
</p:tagLst>
</file>

<file path=ppt/tags/tag75.xml><?xml version="1.0" encoding="utf-8"?>
<p:tagLst xmlns:a="http://schemas.openxmlformats.org/drawingml/2006/main" xmlns:r="http://schemas.openxmlformats.org/officeDocument/2006/relationships" xmlns:p="http://schemas.openxmlformats.org/presentationml/2006/main">
  <p:tag name="MS_PLACEHOLDERID" val="PlaceholderID43482.683275463090572"/>
</p:tagLst>
</file>

<file path=ppt/tags/tag76.xml><?xml version="1.0" encoding="utf-8"?>
<p:tagLst xmlns:a="http://schemas.openxmlformats.org/drawingml/2006/main" xmlns:r="http://schemas.openxmlformats.org/officeDocument/2006/relationships" xmlns:p="http://schemas.openxmlformats.org/presentationml/2006/main">
  <p:tag name="MS_PLACEHOLDERID" val="PlaceholderID43482.683275463026136"/>
</p:tagLst>
</file>

<file path=ppt/tags/tag77.xml><?xml version="1.0" encoding="utf-8"?>
<p:tagLst xmlns:a="http://schemas.openxmlformats.org/drawingml/2006/main" xmlns:r="http://schemas.openxmlformats.org/officeDocument/2006/relationships" xmlns:p="http://schemas.openxmlformats.org/presentationml/2006/main">
  <p:tag name="MS_PLACEHOLDERID" val="PlaceholderID43482.683275463078521"/>
</p:tagLst>
</file>

<file path=ppt/tags/tag78.xml><?xml version="1.0" encoding="utf-8"?>
<p:tagLst xmlns:a="http://schemas.openxmlformats.org/drawingml/2006/main" xmlns:r="http://schemas.openxmlformats.org/officeDocument/2006/relationships" xmlns:p="http://schemas.openxmlformats.org/presentationml/2006/main">
  <p:tag name="MS_PLACEHOLDERID" val="PlaceholderID43482.683275463037890"/>
</p:tagLst>
</file>

<file path=ppt/tags/tag79.xml><?xml version="1.0" encoding="utf-8"?>
<p:tagLst xmlns:a="http://schemas.openxmlformats.org/drawingml/2006/main" xmlns:r="http://schemas.openxmlformats.org/officeDocument/2006/relationships" xmlns:p="http://schemas.openxmlformats.org/presentationml/2006/main">
  <p:tag name="MS_PLACEHOLDERID" val="PlaceholderID43482.683275463028966"/>
</p:tagLst>
</file>

<file path=ppt/tags/tag8.xml><?xml version="1.0" encoding="utf-8"?>
<p:tagLst xmlns:a="http://schemas.openxmlformats.org/drawingml/2006/main" xmlns:r="http://schemas.openxmlformats.org/officeDocument/2006/relationships" xmlns:p="http://schemas.openxmlformats.org/presentationml/2006/main">
  <p:tag name="MS_PLACEHOLDERID" val="PlaceholderID43455.7304861111053342"/>
  <p:tag name="STYLEXMLFILE" val="Default Style List"/>
</p:tagLst>
</file>

<file path=ppt/tags/tag80.xml><?xml version="1.0" encoding="utf-8"?>
<p:tagLst xmlns:a="http://schemas.openxmlformats.org/drawingml/2006/main" xmlns:r="http://schemas.openxmlformats.org/officeDocument/2006/relationships" xmlns:p="http://schemas.openxmlformats.org/presentationml/2006/main">
  <p:tag name="MS_PLACEHOLDERID" val="PlaceholderID43482.683275463091937"/>
</p:tagLst>
</file>

<file path=ppt/tags/tag81.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82.xml><?xml version="1.0" encoding="utf-8"?>
<p:tagLst xmlns:a="http://schemas.openxmlformats.org/drawingml/2006/main" xmlns:r="http://schemas.openxmlformats.org/officeDocument/2006/relationships" xmlns:p="http://schemas.openxmlformats.org/presentationml/2006/main">
  <p:tag name="MS_PLACEHOLDERID" val="PlaceholderID43482.683287037062764"/>
</p:tagLst>
</file>

<file path=ppt/tags/tag83.xml><?xml version="1.0" encoding="utf-8"?>
<p:tagLst xmlns:a="http://schemas.openxmlformats.org/drawingml/2006/main" xmlns:r="http://schemas.openxmlformats.org/officeDocument/2006/relationships" xmlns:p="http://schemas.openxmlformats.org/presentationml/2006/main">
  <p:tag name="MS_PLACEHOLDERID" val="PlaceholderID43482.683287037042845"/>
</p:tagLst>
</file>

<file path=ppt/tags/tag84.xml><?xml version="1.0" encoding="utf-8"?>
<p:tagLst xmlns:a="http://schemas.openxmlformats.org/drawingml/2006/main" xmlns:r="http://schemas.openxmlformats.org/officeDocument/2006/relationships" xmlns:p="http://schemas.openxmlformats.org/presentationml/2006/main">
  <p:tag name="MS_PLACEHOLDERID" val="PlaceholderID43482.683287037009797"/>
</p:tagLst>
</file>

<file path=ppt/tags/tag85.xml><?xml version="1.0" encoding="utf-8"?>
<p:tagLst xmlns:a="http://schemas.openxmlformats.org/drawingml/2006/main" xmlns:r="http://schemas.openxmlformats.org/officeDocument/2006/relationships" xmlns:p="http://schemas.openxmlformats.org/presentationml/2006/main">
  <p:tag name="MS_PLACEHOLDERID" val="PlaceholderID43482.683287037056104"/>
</p:tagLst>
</file>

<file path=ppt/tags/tag86.xml><?xml version="1.0" encoding="utf-8"?>
<p:tagLst xmlns:a="http://schemas.openxmlformats.org/drawingml/2006/main" xmlns:r="http://schemas.openxmlformats.org/officeDocument/2006/relationships" xmlns:p="http://schemas.openxmlformats.org/presentationml/2006/main">
  <p:tag name="MS_PLACEHOLDERID" val="PlaceholderID43482.683287037069448"/>
</p:tagLst>
</file>

<file path=ppt/tags/tag87.xml><?xml version="1.0" encoding="utf-8"?>
<p:tagLst xmlns:a="http://schemas.openxmlformats.org/drawingml/2006/main" xmlns:r="http://schemas.openxmlformats.org/officeDocument/2006/relationships" xmlns:p="http://schemas.openxmlformats.org/presentationml/2006/main">
  <p:tag name="MS_PLACEHOLDERID" val="PlaceholderID43482.683287037091371"/>
</p:tagLst>
</file>

<file path=ppt/tags/tag88.xml><?xml version="1.0" encoding="utf-8"?>
<p:tagLst xmlns:a="http://schemas.openxmlformats.org/drawingml/2006/main" xmlns:r="http://schemas.openxmlformats.org/officeDocument/2006/relationships" xmlns:p="http://schemas.openxmlformats.org/presentationml/2006/main">
  <p:tag name="MS_PLACEHOLDERID" val="PlaceholderID43482.683287037083481"/>
</p:tagLst>
</file>

<file path=ppt/tags/tag89.xml><?xml version="1.0" encoding="utf-8"?>
<p:tagLst xmlns:a="http://schemas.openxmlformats.org/drawingml/2006/main" xmlns:r="http://schemas.openxmlformats.org/officeDocument/2006/relationships" xmlns:p="http://schemas.openxmlformats.org/presentationml/2006/main">
  <p:tag name="MS_PLACEHOLDERID" val="PlaceholderID43482.683287037002262"/>
</p:tagLst>
</file>

<file path=ppt/tags/tag9.xml><?xml version="1.0" encoding="utf-8"?>
<p:tagLst xmlns:a="http://schemas.openxmlformats.org/drawingml/2006/main" xmlns:r="http://schemas.openxmlformats.org/officeDocument/2006/relationships" xmlns:p="http://schemas.openxmlformats.org/presentationml/2006/main">
  <p:tag name="MS_PLACEHOLDERID" val="PlaceholderID43482.6829398148005623"/>
</p:tagLst>
</file>

<file path=ppt/tags/tag90.xml><?xml version="1.0" encoding="utf-8"?>
<p:tagLst xmlns:a="http://schemas.openxmlformats.org/drawingml/2006/main" xmlns:r="http://schemas.openxmlformats.org/officeDocument/2006/relationships" xmlns:p="http://schemas.openxmlformats.org/presentationml/2006/main">
  <p:tag name="PLACEHOLDERAUTOMATIONTAG" val="Footer"/>
  <p:tag name="MS_PLACEHOLDERID" val="PlaceholderID43483.5515625070554"/>
</p:tagLst>
</file>

<file path=ppt/tags/tag91.xml><?xml version="1.0" encoding="utf-8"?>
<p:tagLst xmlns:a="http://schemas.openxmlformats.org/drawingml/2006/main" xmlns:r="http://schemas.openxmlformats.org/officeDocument/2006/relationships" xmlns:p="http://schemas.openxmlformats.org/presentationml/2006/main">
  <p:tag name="MS_PLACEHOLDERID" val="PlaceholderID43482.6832986111091616"/>
</p:tagLst>
</file>

<file path=ppt/tags/tag92.xml><?xml version="1.0" encoding="utf-8"?>
<p:tagLst xmlns:a="http://schemas.openxmlformats.org/drawingml/2006/main" xmlns:r="http://schemas.openxmlformats.org/officeDocument/2006/relationships" xmlns:p="http://schemas.openxmlformats.org/presentationml/2006/main">
  <p:tag name="MS_PLACEHOLDERID" val="PlaceholderID43482.6832986111043026"/>
</p:tagLst>
</file>

<file path=ppt/tags/tag93.xml><?xml version="1.0" encoding="utf-8"?>
<p:tagLst xmlns:a="http://schemas.openxmlformats.org/drawingml/2006/main" xmlns:r="http://schemas.openxmlformats.org/officeDocument/2006/relationships" xmlns:p="http://schemas.openxmlformats.org/presentationml/2006/main">
  <p:tag name="MS_PLACEHOLDERID" val="PlaceholderID43482.6832986111067794"/>
</p:tagLst>
</file>

<file path=ppt/tags/tag94.xml><?xml version="1.0" encoding="utf-8"?>
<p:tagLst xmlns:a="http://schemas.openxmlformats.org/drawingml/2006/main" xmlns:r="http://schemas.openxmlformats.org/officeDocument/2006/relationships" xmlns:p="http://schemas.openxmlformats.org/presentationml/2006/main">
  <p:tag name="MS_PLACEHOLDERID" val="PlaceholderID43482.6832986111050245"/>
</p:tagLst>
</file>

<file path=ppt/tags/tag95.xml><?xml version="1.0" encoding="utf-8"?>
<p:tagLst xmlns:a="http://schemas.openxmlformats.org/drawingml/2006/main" xmlns:r="http://schemas.openxmlformats.org/officeDocument/2006/relationships" xmlns:p="http://schemas.openxmlformats.org/presentationml/2006/main">
  <p:tag name="MS_PLACEHOLDERID" val="PlaceholderID43482.6832986111051373"/>
</p:tagLst>
</file>

<file path=ppt/tags/tag96.xml><?xml version="1.0" encoding="utf-8"?>
<p:tagLst xmlns:a="http://schemas.openxmlformats.org/drawingml/2006/main" xmlns:r="http://schemas.openxmlformats.org/officeDocument/2006/relationships" xmlns:p="http://schemas.openxmlformats.org/presentationml/2006/main">
  <p:tag name="MS_PLACEHOLDERID" val="PlaceholderID43482.6832986111046298"/>
</p:tagLst>
</file>

<file path=ppt/tags/tag97.xml><?xml version="1.0" encoding="utf-8"?>
<p:tagLst xmlns:a="http://schemas.openxmlformats.org/drawingml/2006/main" xmlns:r="http://schemas.openxmlformats.org/officeDocument/2006/relationships" xmlns:p="http://schemas.openxmlformats.org/presentationml/2006/main">
  <p:tag name="MS_PLACEHOLDERID" val="PlaceholderID43482.6832986111035347"/>
</p:tagLst>
</file>

<file path=ppt/tags/tag98.xml><?xml version="1.0" encoding="utf-8"?>
<p:tagLst xmlns:a="http://schemas.openxmlformats.org/drawingml/2006/main" xmlns:r="http://schemas.openxmlformats.org/officeDocument/2006/relationships" xmlns:p="http://schemas.openxmlformats.org/presentationml/2006/main">
  <p:tag name="MS_PLACEHOLDERID" val="PlaceholderID43482.6832986111040483"/>
</p:tagLst>
</file>

<file path=ppt/tags/tag99.xml><?xml version="1.0" encoding="utf-8"?>
<p:tagLst xmlns:a="http://schemas.openxmlformats.org/drawingml/2006/main" xmlns:r="http://schemas.openxmlformats.org/officeDocument/2006/relationships" xmlns:p="http://schemas.openxmlformats.org/presentationml/2006/main">
  <p:tag name="MS_PLACEHOLDERID" val="PlaceholderID43482.6832986111026973"/>
</p:tagLst>
</file>

<file path=ppt/theme/theme1.xml><?xml version="1.0" encoding="utf-8"?>
<a:theme xmlns:a="http://schemas.openxmlformats.org/drawingml/2006/main" name="NRF_English">
  <a:themeElements>
    <a:clrScheme name="NRF 23 OCT">
      <a:dk1>
        <a:srgbClr val="000000"/>
      </a:dk1>
      <a:lt1>
        <a:srgbClr val="FFFFFF"/>
      </a:lt1>
      <a:dk2>
        <a:srgbClr val="DD2720"/>
      </a:dk2>
      <a:lt2>
        <a:srgbClr val="9C9E9F"/>
      </a:lt2>
      <a:accent1>
        <a:srgbClr val="7DABA9"/>
      </a:accent1>
      <a:accent2>
        <a:srgbClr val="765E73"/>
      </a:accent2>
      <a:accent3>
        <a:srgbClr val="B18979"/>
      </a:accent3>
      <a:accent4>
        <a:srgbClr val="666666"/>
      </a:accent4>
      <a:accent5>
        <a:srgbClr val="999999"/>
      </a:accent5>
      <a:accent6>
        <a:srgbClr val="000000"/>
      </a:accent6>
      <a:hlink>
        <a:srgbClr val="56655D"/>
      </a:hlink>
      <a:folHlink>
        <a:srgbClr val="DD2720"/>
      </a:folHlink>
    </a:clrScheme>
    <a:fontScheme name="_NRF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English.potx" id="{0AED431F-2B9C-45BA-A195-3D13FC5492AD}" vid="{3343B9EE-AC10-4AE3-95EC-9ADF1ECB136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1326</Words>
  <Application>Microsoft Office PowerPoint</Application>
  <PresentationFormat>On-screen Show (16:9)</PresentationFormat>
  <Paragraphs>94</Paragraphs>
  <Slides>11</Slides>
  <Notes>11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7" baseType="lpstr">
      <vt:lpstr>Arial</vt:lpstr>
      <vt:lpstr>Arial Hebrew</vt:lpstr>
      <vt:lpstr>Georgia</vt:lpstr>
      <vt:lpstr>Wingdings</vt:lpstr>
      <vt:lpstr>NRF_English</vt:lpstr>
      <vt:lpstr>think-cell Slide</vt:lpstr>
      <vt:lpstr>PowerPoint Presentation</vt:lpstr>
      <vt:lpstr>Agenda</vt:lpstr>
      <vt:lpstr>Introduction</vt:lpstr>
      <vt:lpstr>Anticipated Privacy Developments </vt:lpstr>
      <vt:lpstr>Cross Border Transfers – Evolving Guidance</vt:lpstr>
      <vt:lpstr>PIPEDA Investigation Report #2019-003 (Cont.)</vt:lpstr>
      <vt:lpstr>PIPEDA Investigation Report #2019-003 (Cont.)</vt:lpstr>
      <vt:lpstr>Security Safeguards </vt:lpstr>
      <vt:lpstr>Meaningful Consent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