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4197" r:id="rId2"/>
  </p:sldMasterIdLst>
  <p:notesMasterIdLst>
    <p:notesMasterId r:id="rId12"/>
  </p:notesMasterIdLst>
  <p:handoutMasterIdLst>
    <p:handoutMasterId r:id="rId13"/>
  </p:handoutMasterIdLst>
  <p:sldIdLst>
    <p:sldId id="508" r:id="rId3"/>
    <p:sldId id="529" r:id="rId4"/>
    <p:sldId id="512" r:id="rId5"/>
    <p:sldId id="524" r:id="rId6"/>
    <p:sldId id="525" r:id="rId7"/>
    <p:sldId id="526" r:id="rId8"/>
    <p:sldId id="527" r:id="rId9"/>
    <p:sldId id="528" r:id="rId10"/>
    <p:sldId id="522" r:id="rId11"/>
  </p:sldIdLst>
  <p:sldSz cx="12188825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546959" algn="l" rtl="0" fontAlgn="base">
      <a:spcBef>
        <a:spcPct val="0"/>
      </a:spcBef>
      <a:spcAft>
        <a:spcPct val="0"/>
      </a:spcAft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1093919" algn="l" rtl="0" fontAlgn="base">
      <a:spcBef>
        <a:spcPct val="0"/>
      </a:spcBef>
      <a:spcAft>
        <a:spcPct val="0"/>
      </a:spcAft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640878" algn="l" rtl="0" fontAlgn="base">
      <a:spcBef>
        <a:spcPct val="0"/>
      </a:spcBef>
      <a:spcAft>
        <a:spcPct val="0"/>
      </a:spcAft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2187837" algn="l" rtl="0" fontAlgn="base">
      <a:spcBef>
        <a:spcPct val="0"/>
      </a:spcBef>
      <a:spcAft>
        <a:spcPct val="0"/>
      </a:spcAft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734797" algn="l" defTabSz="1093919" rtl="0" eaLnBrk="1" latinLnBrk="0" hangingPunct="1"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3281756" algn="l" defTabSz="1093919" rtl="0" eaLnBrk="1" latinLnBrk="0" hangingPunct="1"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828715" algn="l" defTabSz="1093919" rtl="0" eaLnBrk="1" latinLnBrk="0" hangingPunct="1"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4375675" algn="l" defTabSz="1093919" rtl="0" eaLnBrk="1" latinLnBrk="0" hangingPunct="1">
      <a:defRPr kumimoji="1" sz="29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768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8" pos="372">
          <p15:clr>
            <a:srgbClr val="A4A3A4"/>
          </p15:clr>
        </p15:guide>
        <p15:guide id="17" pos="7367" userDrawn="1">
          <p15:clr>
            <a:srgbClr val="A4A3A4"/>
          </p15:clr>
        </p15:guide>
        <p15:guide id="18" orient="horz" pos="2194" userDrawn="1">
          <p15:clr>
            <a:srgbClr val="A4A3A4"/>
          </p15:clr>
        </p15:guide>
        <p15:guide id="19" orient="horz" pos="1883" userDrawn="1">
          <p15:clr>
            <a:srgbClr val="A4A3A4"/>
          </p15:clr>
        </p15:guide>
        <p15:guide id="20" orient="horz" pos="2533" userDrawn="1">
          <p15:clr>
            <a:srgbClr val="A4A3A4"/>
          </p15:clr>
        </p15:guide>
        <p15:guide id="21" pos="57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orient="horz" pos="5674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gi Wong" initials="G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4D0"/>
    <a:srgbClr val="C0C0C0"/>
    <a:srgbClr val="A50034"/>
    <a:srgbClr val="E6E6E6"/>
    <a:srgbClr val="C7B582"/>
    <a:srgbClr val="6F263D"/>
    <a:srgbClr val="A0D1CA"/>
    <a:srgbClr val="F2F2F2"/>
    <a:srgbClr val="E1523D"/>
    <a:srgbClr val="DB7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86385" autoAdjust="0"/>
  </p:normalViewPr>
  <p:slideViewPr>
    <p:cSldViewPr snapToGrid="0">
      <p:cViewPr varScale="1">
        <p:scale>
          <a:sx n="55" d="100"/>
          <a:sy n="55" d="100"/>
        </p:scale>
        <p:origin x="624" y="43"/>
      </p:cViewPr>
      <p:guideLst>
        <p:guide orient="horz" pos="768"/>
        <p:guide orient="horz" pos="3912"/>
        <p:guide pos="372"/>
        <p:guide pos="7367"/>
        <p:guide orient="horz" pos="2194"/>
        <p:guide orient="horz" pos="1883"/>
        <p:guide orient="horz" pos="2533"/>
        <p:guide pos="57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48"/>
      </p:cViewPr>
      <p:guideLst>
        <p:guide orient="horz" pos="2909"/>
        <p:guide orient="horz" pos="5674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8" y="8772676"/>
            <a:ext cx="2526489" cy="46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06855" eaLnBrk="0" hangingPunct="0">
              <a:defRPr kumimoji="0" sz="1000" b="0"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60FD1B3B-A6AC-4383-95AD-0985EAC4D47E}" type="slidenum">
              <a:rPr lang="en-US" sz="800" smtClean="0">
                <a:latin typeface="+mn-lt"/>
              </a:rPr>
              <a:pPr>
                <a:defRPr/>
              </a:pPr>
              <a:t>‹#›</a:t>
            </a:fld>
            <a:endParaRPr lang="en-US" sz="8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582828" y="8772669"/>
            <a:ext cx="2455015" cy="461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r>
              <a:rPr lang="en-CA" sz="800" b="0"/>
              <a:t>Stikeman Elliott LLP</a:t>
            </a:r>
            <a:endParaRPr lang="en-CA" sz="800" b="0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>
          <a:xfrm>
            <a:off x="550075" y="300038"/>
            <a:ext cx="3038475" cy="46355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CA" b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4948069" y="300038"/>
            <a:ext cx="1550988" cy="4635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D16F51F3-6CCA-49D9-8268-8D5692B505A5}" type="datetimeFigureOut">
              <a:rPr lang="en-CA" sz="1000" b="0" smtClean="0"/>
              <a:t>2019-10-21</a:t>
            </a:fld>
            <a:endParaRPr lang="en-CA" sz="1000" b="0"/>
          </a:p>
        </p:txBody>
      </p:sp>
    </p:spTree>
    <p:extLst>
      <p:ext uri="{BB962C8B-B14F-4D97-AF65-F5344CB8AC3E}">
        <p14:creationId xmlns:p14="http://schemas.microsoft.com/office/powerpoint/2010/main" val="32579581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474663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6789" y="8628741"/>
            <a:ext cx="2374610" cy="46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06855" eaLnBrk="0" hangingPunct="0">
              <a:defRPr kumimoji="0" sz="8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44E3B5F-A09B-454B-8394-75A5036A2A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473430" y="4282183"/>
            <a:ext cx="6069610" cy="4261746"/>
          </a:xfrm>
          <a:prstGeom prst="rect">
            <a:avLst/>
          </a:prstGeom>
        </p:spPr>
        <p:txBody>
          <a:bodyPr vert="horz" lIns="90035" tIns="45018" rIns="90035" bIns="450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1862" y="8631410"/>
            <a:ext cx="2716187" cy="4618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/>
            </a:lvl1pPr>
          </a:lstStyle>
          <a:p>
            <a:r>
              <a:rPr lang="en-CA"/>
              <a:t>Stikeman Elliott LLP</a:t>
            </a:r>
            <a:endParaRPr lang="en-CA" sz="800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28625" y="131068"/>
            <a:ext cx="3038475" cy="3324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>
          <a:xfrm>
            <a:off x="4833937" y="131068"/>
            <a:ext cx="1751013" cy="3324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/>
            </a:lvl1pPr>
          </a:lstStyle>
          <a:p>
            <a:fld id="{2EBDF44C-6A3C-4763-B5F2-DB9CC2E3AEF7}" type="datetimeFigureOut">
              <a:rPr lang="en-CA" smtClean="0"/>
              <a:pPr/>
              <a:t>2019-10-21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345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695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391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087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8783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34797" algn="l" defTabSz="10939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1756" algn="l" defTabSz="10939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8715" algn="l" defTabSz="10939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5675" algn="l" defTabSz="10939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ikemanelliot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ikemanelliot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tikemanelliot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Cover Image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CA" dirty="0"/>
              <a:t>Click to browse for approved cover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496957" y="473420"/>
            <a:ext cx="7069519" cy="1554480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96958" y="2027587"/>
            <a:ext cx="5788152" cy="1093302"/>
          </a:xfrm>
        </p:spPr>
        <p:txBody>
          <a:bodyPr lIns="0" tIns="106676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en-CA" dirty="0"/>
          </a:p>
        </p:txBody>
      </p:sp>
      <p:sp>
        <p:nvSpPr>
          <p:cNvPr id="9" name="DM hold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400728" y="6294162"/>
            <a:ext cx="2848291" cy="18573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iManage # if applicable</a:t>
            </a:r>
            <a:endParaRPr lang="en-CA" dirty="0"/>
          </a:p>
        </p:txBody>
      </p:sp>
      <p:sp>
        <p:nvSpPr>
          <p:cNvPr id="8" name="Date 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00728" y="6091791"/>
            <a:ext cx="2848291" cy="18573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 bwMode="white">
          <a:xfrm>
            <a:off x="400729" y="5899760"/>
            <a:ext cx="3380475" cy="16218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Stikeman Elliott LLP</a:t>
            </a:r>
          </a:p>
        </p:txBody>
      </p:sp>
    </p:spTree>
    <p:extLst>
      <p:ext uri="{BB962C8B-B14F-4D97-AF65-F5344CB8AC3E}">
        <p14:creationId xmlns:p14="http://schemas.microsoft.com/office/powerpoint/2010/main" val="62568595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792474" y="1607369"/>
            <a:ext cx="8689759" cy="1519563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92167" y="3166839"/>
            <a:ext cx="8690066" cy="146375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538"/>
              </a:spcAft>
              <a:buNone/>
              <a:defRPr sz="2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dirty="0"/>
              <a:t>Subtitle and/or Speaker Names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531225" y="3200400"/>
            <a:ext cx="3657600" cy="3657600"/>
            <a:chOff x="2967318" y="2186748"/>
            <a:chExt cx="2716306" cy="2716307"/>
          </a:xfrm>
        </p:grpSpPr>
        <p:sp>
          <p:nvSpPr>
            <p:cNvPr id="11" name="Right Triangle 10"/>
            <p:cNvSpPr/>
            <p:nvPr userDrawn="1"/>
          </p:nvSpPr>
          <p:spPr bwMode="ltGray">
            <a:xfrm flipH="1">
              <a:off x="2967318" y="2186748"/>
              <a:ext cx="2716306" cy="2716306"/>
            </a:xfrm>
            <a:prstGeom prst="rtTriangle">
              <a:avLst/>
            </a:prstGeom>
            <a:solidFill>
              <a:srgbClr val="6F2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2967318" y="2188490"/>
              <a:ext cx="2716306" cy="2714565"/>
              <a:chOff x="125413" y="1901825"/>
              <a:chExt cx="2474912" cy="2473326"/>
            </a:xfrm>
          </p:grpSpPr>
          <p:sp>
            <p:nvSpPr>
              <p:cNvPr id="15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25413" y="1901825"/>
                <a:ext cx="2474912" cy="247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2309813" y="3211513"/>
                <a:ext cx="290512" cy="290513"/>
              </a:xfrm>
              <a:custGeom>
                <a:avLst/>
                <a:gdLst>
                  <a:gd name="T0" fmla="*/ 183 w 183"/>
                  <a:gd name="T1" fmla="*/ 91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2309813" y="2628900"/>
                <a:ext cx="290512" cy="290513"/>
              </a:xfrm>
              <a:custGeom>
                <a:avLst/>
                <a:gdLst>
                  <a:gd name="T0" fmla="*/ 183 w 183"/>
                  <a:gd name="T1" fmla="*/ 92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2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" name="Freeform 8"/>
              <p:cNvSpPr>
                <a:spLocks/>
              </p:cNvSpPr>
              <p:nvPr userDrawn="1"/>
            </p:nvSpPr>
            <p:spPr bwMode="auto">
              <a:xfrm>
                <a:off x="2454275" y="3065463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" name="Freeform 9"/>
              <p:cNvSpPr>
                <a:spLocks/>
              </p:cNvSpPr>
              <p:nvPr userDrawn="1"/>
            </p:nvSpPr>
            <p:spPr bwMode="auto">
              <a:xfrm>
                <a:off x="2454275" y="2484438"/>
                <a:ext cx="146050" cy="144463"/>
              </a:xfrm>
              <a:custGeom>
                <a:avLst/>
                <a:gdLst>
                  <a:gd name="T0" fmla="*/ 92 w 92"/>
                  <a:gd name="T1" fmla="*/ 0 h 91"/>
                  <a:gd name="T2" fmla="*/ 0 w 92"/>
                  <a:gd name="T3" fmla="*/ 91 h 91"/>
                  <a:gd name="T4" fmla="*/ 92 w 92"/>
                  <a:gd name="T5" fmla="*/ 91 h 91"/>
                  <a:gd name="T6" fmla="*/ 92 w 9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92" y="0"/>
                    </a:moveTo>
                    <a:lnTo>
                      <a:pt x="0" y="91"/>
                    </a:lnTo>
                    <a:lnTo>
                      <a:pt x="92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581150" y="2774950"/>
                <a:ext cx="290512" cy="144463"/>
              </a:xfrm>
              <a:custGeom>
                <a:avLst/>
                <a:gdLst>
                  <a:gd name="T0" fmla="*/ 0 w 183"/>
                  <a:gd name="T1" fmla="*/ 91 h 91"/>
                  <a:gd name="T2" fmla="*/ 183 w 183"/>
                  <a:gd name="T3" fmla="*/ 91 h 91"/>
                  <a:gd name="T4" fmla="*/ 92 w 183"/>
                  <a:gd name="T5" fmla="*/ 0 h 91"/>
                  <a:gd name="T6" fmla="*/ 0 w 183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0" y="91"/>
                    </a:moveTo>
                    <a:lnTo>
                      <a:pt x="183" y="91"/>
                    </a:lnTo>
                    <a:lnTo>
                      <a:pt x="92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871663" y="2484438"/>
                <a:ext cx="292100" cy="144463"/>
              </a:xfrm>
              <a:custGeom>
                <a:avLst/>
                <a:gdLst>
                  <a:gd name="T0" fmla="*/ 184 w 184"/>
                  <a:gd name="T1" fmla="*/ 91 h 91"/>
                  <a:gd name="T2" fmla="*/ 92 w 184"/>
                  <a:gd name="T3" fmla="*/ 0 h 91"/>
                  <a:gd name="T4" fmla="*/ 0 w 184"/>
                  <a:gd name="T5" fmla="*/ 91 h 91"/>
                  <a:gd name="T6" fmla="*/ 92 w 184"/>
                  <a:gd name="T7" fmla="*/ 91 h 91"/>
                  <a:gd name="T8" fmla="*/ 184 w 184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1">
                    <a:moveTo>
                      <a:pt x="184" y="91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92" y="91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" name="Freeform 12"/>
              <p:cNvSpPr>
                <a:spLocks/>
              </p:cNvSpPr>
              <p:nvPr userDrawn="1"/>
            </p:nvSpPr>
            <p:spPr bwMode="auto">
              <a:xfrm>
                <a:off x="2017713" y="2919413"/>
                <a:ext cx="582612" cy="292100"/>
              </a:xfrm>
              <a:custGeom>
                <a:avLst/>
                <a:gdLst>
                  <a:gd name="T0" fmla="*/ 184 w 367"/>
                  <a:gd name="T1" fmla="*/ 92 h 184"/>
                  <a:gd name="T2" fmla="*/ 92 w 367"/>
                  <a:gd name="T3" fmla="*/ 0 h 184"/>
                  <a:gd name="T4" fmla="*/ 0 w 367"/>
                  <a:gd name="T5" fmla="*/ 0 h 184"/>
                  <a:gd name="T6" fmla="*/ 184 w 367"/>
                  <a:gd name="T7" fmla="*/ 184 h 184"/>
                  <a:gd name="T8" fmla="*/ 367 w 367"/>
                  <a:gd name="T9" fmla="*/ 0 h 184"/>
                  <a:gd name="T10" fmla="*/ 275 w 367"/>
                  <a:gd name="T11" fmla="*/ 0 h 184"/>
                  <a:gd name="T12" fmla="*/ 184 w 367"/>
                  <a:gd name="T13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4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4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3" name="Freeform 13"/>
              <p:cNvSpPr>
                <a:spLocks/>
              </p:cNvSpPr>
              <p:nvPr userDrawn="1"/>
            </p:nvSpPr>
            <p:spPr bwMode="auto">
              <a:xfrm>
                <a:off x="2163763" y="219233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" name="Freeform 14"/>
              <p:cNvSpPr>
                <a:spLocks/>
              </p:cNvSpPr>
              <p:nvPr userDrawn="1"/>
            </p:nvSpPr>
            <p:spPr bwMode="auto">
              <a:xfrm>
                <a:off x="1290638" y="3065463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" name="Freeform 15"/>
              <p:cNvSpPr>
                <a:spLocks/>
              </p:cNvSpPr>
              <p:nvPr userDrawn="1"/>
            </p:nvSpPr>
            <p:spPr bwMode="auto">
              <a:xfrm>
                <a:off x="1581150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" name="Freeform 16"/>
              <p:cNvSpPr>
                <a:spLocks/>
              </p:cNvSpPr>
              <p:nvPr userDrawn="1"/>
            </p:nvSpPr>
            <p:spPr bwMode="auto">
              <a:xfrm>
                <a:off x="998538" y="3355975"/>
                <a:ext cx="292100" cy="146050"/>
              </a:xfrm>
              <a:custGeom>
                <a:avLst/>
                <a:gdLst>
                  <a:gd name="T0" fmla="*/ 0 w 184"/>
                  <a:gd name="T1" fmla="*/ 92 h 92"/>
                  <a:gd name="T2" fmla="*/ 184 w 184"/>
                  <a:gd name="T3" fmla="*/ 92 h 92"/>
                  <a:gd name="T4" fmla="*/ 92 w 184"/>
                  <a:gd name="T5" fmla="*/ 0 h 92"/>
                  <a:gd name="T6" fmla="*/ 0 w 184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0" y="92"/>
                    </a:moveTo>
                    <a:lnTo>
                      <a:pt x="184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" name="Freeform 17"/>
              <p:cNvSpPr>
                <a:spLocks/>
              </p:cNvSpPr>
              <p:nvPr userDrawn="1"/>
            </p:nvSpPr>
            <p:spPr bwMode="auto">
              <a:xfrm>
                <a:off x="2163763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" name="Freeform 18"/>
              <p:cNvSpPr>
                <a:spLocks/>
              </p:cNvSpPr>
              <p:nvPr userDrawn="1"/>
            </p:nvSpPr>
            <p:spPr bwMode="auto">
              <a:xfrm>
                <a:off x="1727200" y="3211513"/>
                <a:ext cx="582612" cy="290513"/>
              </a:xfrm>
              <a:custGeom>
                <a:avLst/>
                <a:gdLst>
                  <a:gd name="T0" fmla="*/ 183 w 367"/>
                  <a:gd name="T1" fmla="*/ 91 h 183"/>
                  <a:gd name="T2" fmla="*/ 91 w 367"/>
                  <a:gd name="T3" fmla="*/ 0 h 183"/>
                  <a:gd name="T4" fmla="*/ 0 w 367"/>
                  <a:gd name="T5" fmla="*/ 0 h 183"/>
                  <a:gd name="T6" fmla="*/ 183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3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" name="Freeform 19"/>
              <p:cNvSpPr>
                <a:spLocks/>
              </p:cNvSpPr>
              <p:nvPr userDrawn="1"/>
            </p:nvSpPr>
            <p:spPr bwMode="auto">
              <a:xfrm>
                <a:off x="2163763" y="2774950"/>
                <a:ext cx="290512" cy="144463"/>
              </a:xfrm>
              <a:custGeom>
                <a:avLst/>
                <a:gdLst>
                  <a:gd name="T0" fmla="*/ 92 w 183"/>
                  <a:gd name="T1" fmla="*/ 0 h 91"/>
                  <a:gd name="T2" fmla="*/ 0 w 183"/>
                  <a:gd name="T3" fmla="*/ 91 h 91"/>
                  <a:gd name="T4" fmla="*/ 183 w 183"/>
                  <a:gd name="T5" fmla="*/ 91 h 91"/>
                  <a:gd name="T6" fmla="*/ 92 w 18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92" y="0"/>
                    </a:moveTo>
                    <a:lnTo>
                      <a:pt x="0" y="91"/>
                    </a:lnTo>
                    <a:lnTo>
                      <a:pt x="183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" name="Freeform 20"/>
              <p:cNvSpPr>
                <a:spLocks/>
              </p:cNvSpPr>
              <p:nvPr userDrawn="1"/>
            </p:nvSpPr>
            <p:spPr bwMode="auto">
              <a:xfrm>
                <a:off x="1871663" y="3065463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" name="Freeform 21"/>
              <p:cNvSpPr>
                <a:spLocks/>
              </p:cNvSpPr>
              <p:nvPr userDrawn="1"/>
            </p:nvSpPr>
            <p:spPr bwMode="auto">
              <a:xfrm>
                <a:off x="2454275" y="1901825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" name="Freeform 22"/>
              <p:cNvSpPr>
                <a:spLocks/>
              </p:cNvSpPr>
              <p:nvPr userDrawn="1"/>
            </p:nvSpPr>
            <p:spPr bwMode="auto">
              <a:xfrm>
                <a:off x="854075" y="4084638"/>
                <a:ext cx="581025" cy="290513"/>
              </a:xfrm>
              <a:custGeom>
                <a:avLst/>
                <a:gdLst>
                  <a:gd name="T0" fmla="*/ 183 w 366"/>
                  <a:gd name="T1" fmla="*/ 91 h 183"/>
                  <a:gd name="T2" fmla="*/ 91 w 366"/>
                  <a:gd name="T3" fmla="*/ 0 h 183"/>
                  <a:gd name="T4" fmla="*/ 0 w 366"/>
                  <a:gd name="T5" fmla="*/ 0 h 183"/>
                  <a:gd name="T6" fmla="*/ 183 w 366"/>
                  <a:gd name="T7" fmla="*/ 183 h 183"/>
                  <a:gd name="T8" fmla="*/ 366 w 366"/>
                  <a:gd name="T9" fmla="*/ 0 h 183"/>
                  <a:gd name="T10" fmla="*/ 275 w 366"/>
                  <a:gd name="T11" fmla="*/ 0 h 183"/>
                  <a:gd name="T12" fmla="*/ 183 w 366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6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Freeform 23"/>
              <p:cNvSpPr>
                <a:spLocks/>
              </p:cNvSpPr>
              <p:nvPr userDrawn="1"/>
            </p:nvSpPr>
            <p:spPr bwMode="auto">
              <a:xfrm>
                <a:off x="998538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4" name="Freeform 24"/>
              <p:cNvSpPr>
                <a:spLocks/>
              </p:cNvSpPr>
              <p:nvPr userDrawn="1"/>
            </p:nvSpPr>
            <p:spPr bwMode="auto">
              <a:xfrm>
                <a:off x="708025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5" name="Freeform 25"/>
              <p:cNvSpPr>
                <a:spLocks/>
              </p:cNvSpPr>
              <p:nvPr userDrawn="1"/>
            </p:nvSpPr>
            <p:spPr bwMode="auto">
              <a:xfrm>
                <a:off x="1290638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1 w 183"/>
                  <a:gd name="T3" fmla="*/ 0 h 90"/>
                  <a:gd name="T4" fmla="*/ 0 w 183"/>
                  <a:gd name="T5" fmla="*/ 90 h 90"/>
                  <a:gd name="T6" fmla="*/ 91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1" y="0"/>
                    </a:lnTo>
                    <a:lnTo>
                      <a:pt x="0" y="90"/>
                    </a:lnTo>
                    <a:lnTo>
                      <a:pt x="91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6" name="Freeform 26"/>
              <p:cNvSpPr>
                <a:spLocks/>
              </p:cNvSpPr>
              <p:nvPr userDrawn="1"/>
            </p:nvSpPr>
            <p:spPr bwMode="auto">
              <a:xfrm>
                <a:off x="1290638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" name="Freeform 27"/>
              <p:cNvSpPr>
                <a:spLocks/>
              </p:cNvSpPr>
              <p:nvPr userDrawn="1"/>
            </p:nvSpPr>
            <p:spPr bwMode="auto">
              <a:xfrm>
                <a:off x="708025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2 w 183"/>
                  <a:gd name="T3" fmla="*/ 0 h 90"/>
                  <a:gd name="T4" fmla="*/ 0 w 183"/>
                  <a:gd name="T5" fmla="*/ 90 h 90"/>
                  <a:gd name="T6" fmla="*/ 92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8" name="Freeform 28"/>
              <p:cNvSpPr>
                <a:spLocks/>
              </p:cNvSpPr>
              <p:nvPr userDrawn="1"/>
            </p:nvSpPr>
            <p:spPr bwMode="auto">
              <a:xfrm>
                <a:off x="1871663" y="3648075"/>
                <a:ext cx="292100" cy="142875"/>
              </a:xfrm>
              <a:custGeom>
                <a:avLst/>
                <a:gdLst>
                  <a:gd name="T0" fmla="*/ 184 w 184"/>
                  <a:gd name="T1" fmla="*/ 90 h 90"/>
                  <a:gd name="T2" fmla="*/ 92 w 184"/>
                  <a:gd name="T3" fmla="*/ 0 h 90"/>
                  <a:gd name="T4" fmla="*/ 0 w 184"/>
                  <a:gd name="T5" fmla="*/ 90 h 90"/>
                  <a:gd name="T6" fmla="*/ 92 w 184"/>
                  <a:gd name="T7" fmla="*/ 90 h 90"/>
                  <a:gd name="T8" fmla="*/ 184 w 18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0">
                    <a:moveTo>
                      <a:pt x="184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4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9" name="Freeform 29"/>
              <p:cNvSpPr>
                <a:spLocks/>
              </p:cNvSpPr>
              <p:nvPr userDrawn="1"/>
            </p:nvSpPr>
            <p:spPr bwMode="auto">
              <a:xfrm>
                <a:off x="1871663" y="4229100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" name="Freeform 30"/>
              <p:cNvSpPr>
                <a:spLocks/>
              </p:cNvSpPr>
              <p:nvPr userDrawn="1"/>
            </p:nvSpPr>
            <p:spPr bwMode="auto">
              <a:xfrm>
                <a:off x="125413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" name="Freeform 31"/>
              <p:cNvSpPr>
                <a:spLocks/>
              </p:cNvSpPr>
              <p:nvPr userDrawn="1"/>
            </p:nvSpPr>
            <p:spPr bwMode="auto">
              <a:xfrm>
                <a:off x="415925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" name="Freeform 32"/>
              <p:cNvSpPr>
                <a:spLocks/>
              </p:cNvSpPr>
              <p:nvPr userDrawn="1"/>
            </p:nvSpPr>
            <p:spPr bwMode="auto">
              <a:xfrm>
                <a:off x="2454275" y="3648075"/>
                <a:ext cx="146050" cy="142875"/>
              </a:xfrm>
              <a:custGeom>
                <a:avLst/>
                <a:gdLst>
                  <a:gd name="T0" fmla="*/ 92 w 92"/>
                  <a:gd name="T1" fmla="*/ 0 h 90"/>
                  <a:gd name="T2" fmla="*/ 0 w 92"/>
                  <a:gd name="T3" fmla="*/ 90 h 90"/>
                  <a:gd name="T4" fmla="*/ 92 w 92"/>
                  <a:gd name="T5" fmla="*/ 90 h 90"/>
                  <a:gd name="T6" fmla="*/ 92 w 92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0">
                    <a:moveTo>
                      <a:pt x="92" y="0"/>
                    </a:moveTo>
                    <a:lnTo>
                      <a:pt x="0" y="90"/>
                    </a:lnTo>
                    <a:lnTo>
                      <a:pt x="92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" name="Freeform 33"/>
              <p:cNvSpPr>
                <a:spLocks/>
              </p:cNvSpPr>
              <p:nvPr userDrawn="1"/>
            </p:nvSpPr>
            <p:spPr bwMode="auto">
              <a:xfrm>
                <a:off x="2309813" y="3790950"/>
                <a:ext cx="290512" cy="293688"/>
              </a:xfrm>
              <a:custGeom>
                <a:avLst/>
                <a:gdLst>
                  <a:gd name="T0" fmla="*/ 183 w 183"/>
                  <a:gd name="T1" fmla="*/ 93 h 185"/>
                  <a:gd name="T2" fmla="*/ 91 w 183"/>
                  <a:gd name="T3" fmla="*/ 0 h 185"/>
                  <a:gd name="T4" fmla="*/ 0 w 183"/>
                  <a:gd name="T5" fmla="*/ 0 h 185"/>
                  <a:gd name="T6" fmla="*/ 183 w 183"/>
                  <a:gd name="T7" fmla="*/ 185 h 185"/>
                  <a:gd name="T8" fmla="*/ 183 w 183"/>
                  <a:gd name="T9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" name="Freeform 34"/>
              <p:cNvSpPr>
                <a:spLocks/>
              </p:cNvSpPr>
              <p:nvPr userDrawn="1"/>
            </p:nvSpPr>
            <p:spPr bwMode="auto">
              <a:xfrm>
                <a:off x="2163763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" name="Freeform 35"/>
              <p:cNvSpPr>
                <a:spLocks/>
              </p:cNvSpPr>
              <p:nvPr userDrawn="1"/>
            </p:nvSpPr>
            <p:spPr bwMode="auto">
              <a:xfrm>
                <a:off x="2017713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" name="Freeform 36"/>
              <p:cNvSpPr>
                <a:spLocks/>
              </p:cNvSpPr>
              <p:nvPr userDrawn="1"/>
            </p:nvSpPr>
            <p:spPr bwMode="auto">
              <a:xfrm>
                <a:off x="1727200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1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" name="Freeform 37"/>
              <p:cNvSpPr>
                <a:spLocks/>
              </p:cNvSpPr>
              <p:nvPr userDrawn="1"/>
            </p:nvSpPr>
            <p:spPr bwMode="auto">
              <a:xfrm>
                <a:off x="2017713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" name="Freeform 38"/>
              <p:cNvSpPr>
                <a:spLocks/>
              </p:cNvSpPr>
              <p:nvPr userDrawn="1"/>
            </p:nvSpPr>
            <p:spPr bwMode="auto">
              <a:xfrm>
                <a:off x="1435100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" name="Freeform 39"/>
              <p:cNvSpPr>
                <a:spLocks/>
              </p:cNvSpPr>
              <p:nvPr userDrawn="1"/>
            </p:nvSpPr>
            <p:spPr bwMode="auto">
              <a:xfrm>
                <a:off x="2454275" y="4229100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" name="Freeform 40"/>
              <p:cNvSpPr>
                <a:spLocks/>
              </p:cNvSpPr>
              <p:nvPr userDrawn="1"/>
            </p:nvSpPr>
            <p:spPr bwMode="auto">
              <a:xfrm>
                <a:off x="1144588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2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" name="Freeform 41"/>
              <p:cNvSpPr>
                <a:spLocks/>
              </p:cNvSpPr>
              <p:nvPr userDrawn="1"/>
            </p:nvSpPr>
            <p:spPr bwMode="auto">
              <a:xfrm>
                <a:off x="1581150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" name="Freeform 42"/>
              <p:cNvSpPr>
                <a:spLocks/>
              </p:cNvSpPr>
              <p:nvPr userDrawn="1"/>
            </p:nvSpPr>
            <p:spPr bwMode="auto">
              <a:xfrm>
                <a:off x="1435100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" name="Freeform 43"/>
              <p:cNvSpPr>
                <a:spLocks/>
              </p:cNvSpPr>
              <p:nvPr userDrawn="1"/>
            </p:nvSpPr>
            <p:spPr bwMode="auto">
              <a:xfrm>
                <a:off x="344488" y="4084638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5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5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" name="Freeform 44"/>
              <p:cNvSpPr>
                <a:spLocks/>
              </p:cNvSpPr>
              <p:nvPr userDrawn="1"/>
            </p:nvSpPr>
            <p:spPr bwMode="auto">
              <a:xfrm>
                <a:off x="635000" y="3790950"/>
                <a:ext cx="509587" cy="293688"/>
              </a:xfrm>
              <a:custGeom>
                <a:avLst/>
                <a:gdLst>
                  <a:gd name="T0" fmla="*/ 138 w 321"/>
                  <a:gd name="T1" fmla="*/ 93 h 185"/>
                  <a:gd name="T2" fmla="*/ 46 w 321"/>
                  <a:gd name="T3" fmla="*/ 1 h 185"/>
                  <a:gd name="T4" fmla="*/ 0 w 321"/>
                  <a:gd name="T5" fmla="*/ 47 h 185"/>
                  <a:gd name="T6" fmla="*/ 138 w 321"/>
                  <a:gd name="T7" fmla="*/ 185 h 185"/>
                  <a:gd name="T8" fmla="*/ 321 w 321"/>
                  <a:gd name="T9" fmla="*/ 0 h 185"/>
                  <a:gd name="T10" fmla="*/ 229 w 321"/>
                  <a:gd name="T11" fmla="*/ 0 h 185"/>
                  <a:gd name="T12" fmla="*/ 138 w 321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5">
                    <a:moveTo>
                      <a:pt x="138" y="93"/>
                    </a:moveTo>
                    <a:lnTo>
                      <a:pt x="46" y="1"/>
                    </a:lnTo>
                    <a:lnTo>
                      <a:pt x="0" y="47"/>
                    </a:lnTo>
                    <a:lnTo>
                      <a:pt x="138" y="185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" name="Freeform 45"/>
              <p:cNvSpPr>
                <a:spLocks/>
              </p:cNvSpPr>
              <p:nvPr userDrawn="1"/>
            </p:nvSpPr>
            <p:spPr bwMode="auto">
              <a:xfrm>
                <a:off x="925513" y="3502025"/>
                <a:ext cx="509587" cy="288925"/>
              </a:xfrm>
              <a:custGeom>
                <a:avLst/>
                <a:gdLst>
                  <a:gd name="T0" fmla="*/ 138 w 321"/>
                  <a:gd name="T1" fmla="*/ 92 h 182"/>
                  <a:gd name="T2" fmla="*/ 46 w 321"/>
                  <a:gd name="T3" fmla="*/ 0 h 182"/>
                  <a:gd name="T4" fmla="*/ 0 w 321"/>
                  <a:gd name="T5" fmla="*/ 46 h 182"/>
                  <a:gd name="T6" fmla="*/ 138 w 321"/>
                  <a:gd name="T7" fmla="*/ 182 h 182"/>
                  <a:gd name="T8" fmla="*/ 321 w 321"/>
                  <a:gd name="T9" fmla="*/ 0 h 182"/>
                  <a:gd name="T10" fmla="*/ 230 w 321"/>
                  <a:gd name="T11" fmla="*/ 0 h 182"/>
                  <a:gd name="T12" fmla="*/ 138 w 321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2">
                    <a:moveTo>
                      <a:pt x="138" y="92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138" y="182"/>
                    </a:lnTo>
                    <a:lnTo>
                      <a:pt x="321" y="0"/>
                    </a:lnTo>
                    <a:lnTo>
                      <a:pt x="230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" name="Freeform 46"/>
              <p:cNvSpPr>
                <a:spLocks/>
              </p:cNvSpPr>
              <p:nvPr userDrawn="1"/>
            </p:nvSpPr>
            <p:spPr bwMode="auto">
              <a:xfrm>
                <a:off x="1217613" y="3211513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6 w 321"/>
                  <a:gd name="T3" fmla="*/ 0 h 183"/>
                  <a:gd name="T4" fmla="*/ 44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" name="Freeform 47"/>
              <p:cNvSpPr>
                <a:spLocks/>
              </p:cNvSpPr>
              <p:nvPr userDrawn="1"/>
            </p:nvSpPr>
            <p:spPr bwMode="auto">
              <a:xfrm>
                <a:off x="1508125" y="2919413"/>
                <a:ext cx="509587" cy="292100"/>
              </a:xfrm>
              <a:custGeom>
                <a:avLst/>
                <a:gdLst>
                  <a:gd name="T0" fmla="*/ 138 w 321"/>
                  <a:gd name="T1" fmla="*/ 92 h 184"/>
                  <a:gd name="T2" fmla="*/ 46 w 321"/>
                  <a:gd name="T3" fmla="*/ 0 h 184"/>
                  <a:gd name="T4" fmla="*/ 46 w 321"/>
                  <a:gd name="T5" fmla="*/ 0 h 184"/>
                  <a:gd name="T6" fmla="*/ 0 w 321"/>
                  <a:gd name="T7" fmla="*/ 46 h 184"/>
                  <a:gd name="T8" fmla="*/ 138 w 321"/>
                  <a:gd name="T9" fmla="*/ 184 h 184"/>
                  <a:gd name="T10" fmla="*/ 321 w 321"/>
                  <a:gd name="T11" fmla="*/ 0 h 184"/>
                  <a:gd name="T12" fmla="*/ 229 w 321"/>
                  <a:gd name="T13" fmla="*/ 0 h 184"/>
                  <a:gd name="T14" fmla="*/ 138 w 321"/>
                  <a:gd name="T15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4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4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" name="Freeform 48"/>
              <p:cNvSpPr>
                <a:spLocks/>
              </p:cNvSpPr>
              <p:nvPr userDrawn="1"/>
            </p:nvSpPr>
            <p:spPr bwMode="auto">
              <a:xfrm>
                <a:off x="1800225" y="2628900"/>
                <a:ext cx="509587" cy="290513"/>
              </a:xfrm>
              <a:custGeom>
                <a:avLst/>
                <a:gdLst>
                  <a:gd name="T0" fmla="*/ 137 w 321"/>
                  <a:gd name="T1" fmla="*/ 92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2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" name="Freeform 49"/>
              <p:cNvSpPr>
                <a:spLocks/>
              </p:cNvSpPr>
              <p:nvPr userDrawn="1"/>
            </p:nvSpPr>
            <p:spPr bwMode="auto">
              <a:xfrm>
                <a:off x="2090738" y="2338388"/>
                <a:ext cx="509587" cy="290513"/>
              </a:xfrm>
              <a:custGeom>
                <a:avLst/>
                <a:gdLst>
                  <a:gd name="T0" fmla="*/ 138 w 321"/>
                  <a:gd name="T1" fmla="*/ 92 h 183"/>
                  <a:gd name="T2" fmla="*/ 46 w 321"/>
                  <a:gd name="T3" fmla="*/ 0 h 183"/>
                  <a:gd name="T4" fmla="*/ 46 w 321"/>
                  <a:gd name="T5" fmla="*/ 0 h 183"/>
                  <a:gd name="T6" fmla="*/ 0 w 321"/>
                  <a:gd name="T7" fmla="*/ 46 h 183"/>
                  <a:gd name="T8" fmla="*/ 138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8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" name="Freeform 50"/>
              <p:cNvSpPr>
                <a:spLocks/>
              </p:cNvSpPr>
              <p:nvPr userDrawn="1"/>
            </p:nvSpPr>
            <p:spPr bwMode="auto">
              <a:xfrm>
                <a:off x="2381250" y="2047875"/>
                <a:ext cx="219075" cy="290513"/>
              </a:xfrm>
              <a:custGeom>
                <a:avLst/>
                <a:gdLst>
                  <a:gd name="T0" fmla="*/ 0 w 138"/>
                  <a:gd name="T1" fmla="*/ 45 h 183"/>
                  <a:gd name="T2" fmla="*/ 138 w 138"/>
                  <a:gd name="T3" fmla="*/ 183 h 183"/>
                  <a:gd name="T4" fmla="*/ 138 w 138"/>
                  <a:gd name="T5" fmla="*/ 91 h 183"/>
                  <a:gd name="T6" fmla="*/ 46 w 138"/>
                  <a:gd name="T7" fmla="*/ 0 h 183"/>
                  <a:gd name="T8" fmla="*/ 0 w 138"/>
                  <a:gd name="T9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83">
                    <a:moveTo>
                      <a:pt x="0" y="45"/>
                    </a:moveTo>
                    <a:lnTo>
                      <a:pt x="138" y="183"/>
                    </a:lnTo>
                    <a:lnTo>
                      <a:pt x="138" y="91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8" name="Right Triangle 7"/>
          <p:cNvSpPr/>
          <p:nvPr userDrawn="1"/>
        </p:nvSpPr>
        <p:spPr bwMode="gray">
          <a:xfrm flipV="1">
            <a:off x="0" y="-5"/>
            <a:ext cx="3106961" cy="31089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9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56648" y="543757"/>
            <a:ext cx="831633" cy="5873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00" b="0">
                <a:solidFill>
                  <a:srgbClr val="A0D1CA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847178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0828918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84692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5001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3107152" cy="6858000"/>
            <a:chOff x="1" y="0"/>
            <a:chExt cx="3107152" cy="6858000"/>
          </a:xfrm>
        </p:grpSpPr>
        <p:sp>
          <p:nvSpPr>
            <p:cNvPr id="65" name="Rectangle 64"/>
            <p:cNvSpPr/>
            <p:nvPr userDrawn="1"/>
          </p:nvSpPr>
          <p:spPr>
            <a:xfrm>
              <a:off x="1" y="0"/>
              <a:ext cx="3107152" cy="6858000"/>
            </a:xfrm>
            <a:prstGeom prst="rect">
              <a:avLst/>
            </a:prstGeom>
            <a:solidFill>
              <a:srgbClr val="6F2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A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Group 65"/>
            <p:cNvGrpSpPr>
              <a:grpSpLocks noChangeAspect="1"/>
            </p:cNvGrpSpPr>
            <p:nvPr userDrawn="1"/>
          </p:nvGrpSpPr>
          <p:grpSpPr>
            <a:xfrm>
              <a:off x="1" y="3749040"/>
              <a:ext cx="3107152" cy="3108960"/>
              <a:chOff x="125413" y="1901825"/>
              <a:chExt cx="2474912" cy="2473326"/>
            </a:xfrm>
          </p:grpSpPr>
          <p:sp>
            <p:nvSpPr>
              <p:cNvPr id="68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25413" y="1901825"/>
                <a:ext cx="2474912" cy="247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" name="Freeform 6"/>
              <p:cNvSpPr>
                <a:spLocks/>
              </p:cNvSpPr>
              <p:nvPr userDrawn="1"/>
            </p:nvSpPr>
            <p:spPr bwMode="auto">
              <a:xfrm>
                <a:off x="2309813" y="3211513"/>
                <a:ext cx="290512" cy="290513"/>
              </a:xfrm>
              <a:custGeom>
                <a:avLst/>
                <a:gdLst>
                  <a:gd name="T0" fmla="*/ 183 w 183"/>
                  <a:gd name="T1" fmla="*/ 91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" name="Freeform 7"/>
              <p:cNvSpPr>
                <a:spLocks/>
              </p:cNvSpPr>
              <p:nvPr userDrawn="1"/>
            </p:nvSpPr>
            <p:spPr bwMode="auto">
              <a:xfrm>
                <a:off x="2309813" y="2628900"/>
                <a:ext cx="290512" cy="290513"/>
              </a:xfrm>
              <a:custGeom>
                <a:avLst/>
                <a:gdLst>
                  <a:gd name="T0" fmla="*/ 183 w 183"/>
                  <a:gd name="T1" fmla="*/ 92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2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" name="Freeform 8"/>
              <p:cNvSpPr>
                <a:spLocks/>
              </p:cNvSpPr>
              <p:nvPr userDrawn="1"/>
            </p:nvSpPr>
            <p:spPr bwMode="auto">
              <a:xfrm>
                <a:off x="2454275" y="3065463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" name="Freeform 9"/>
              <p:cNvSpPr>
                <a:spLocks/>
              </p:cNvSpPr>
              <p:nvPr userDrawn="1"/>
            </p:nvSpPr>
            <p:spPr bwMode="auto">
              <a:xfrm>
                <a:off x="2454275" y="2484438"/>
                <a:ext cx="146050" cy="144463"/>
              </a:xfrm>
              <a:custGeom>
                <a:avLst/>
                <a:gdLst>
                  <a:gd name="T0" fmla="*/ 92 w 92"/>
                  <a:gd name="T1" fmla="*/ 0 h 91"/>
                  <a:gd name="T2" fmla="*/ 0 w 92"/>
                  <a:gd name="T3" fmla="*/ 91 h 91"/>
                  <a:gd name="T4" fmla="*/ 92 w 92"/>
                  <a:gd name="T5" fmla="*/ 91 h 91"/>
                  <a:gd name="T6" fmla="*/ 92 w 9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92" y="0"/>
                    </a:moveTo>
                    <a:lnTo>
                      <a:pt x="0" y="91"/>
                    </a:lnTo>
                    <a:lnTo>
                      <a:pt x="92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" name="Freeform 10"/>
              <p:cNvSpPr>
                <a:spLocks/>
              </p:cNvSpPr>
              <p:nvPr userDrawn="1"/>
            </p:nvSpPr>
            <p:spPr bwMode="auto">
              <a:xfrm>
                <a:off x="1581150" y="2774950"/>
                <a:ext cx="290512" cy="144463"/>
              </a:xfrm>
              <a:custGeom>
                <a:avLst/>
                <a:gdLst>
                  <a:gd name="T0" fmla="*/ 0 w 183"/>
                  <a:gd name="T1" fmla="*/ 91 h 91"/>
                  <a:gd name="T2" fmla="*/ 183 w 183"/>
                  <a:gd name="T3" fmla="*/ 91 h 91"/>
                  <a:gd name="T4" fmla="*/ 92 w 183"/>
                  <a:gd name="T5" fmla="*/ 0 h 91"/>
                  <a:gd name="T6" fmla="*/ 0 w 183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0" y="91"/>
                    </a:moveTo>
                    <a:lnTo>
                      <a:pt x="183" y="91"/>
                    </a:lnTo>
                    <a:lnTo>
                      <a:pt x="92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" name="Freeform 11"/>
              <p:cNvSpPr>
                <a:spLocks/>
              </p:cNvSpPr>
              <p:nvPr userDrawn="1"/>
            </p:nvSpPr>
            <p:spPr bwMode="auto">
              <a:xfrm>
                <a:off x="1871663" y="2484438"/>
                <a:ext cx="292100" cy="144463"/>
              </a:xfrm>
              <a:custGeom>
                <a:avLst/>
                <a:gdLst>
                  <a:gd name="T0" fmla="*/ 184 w 184"/>
                  <a:gd name="T1" fmla="*/ 91 h 91"/>
                  <a:gd name="T2" fmla="*/ 92 w 184"/>
                  <a:gd name="T3" fmla="*/ 0 h 91"/>
                  <a:gd name="T4" fmla="*/ 0 w 184"/>
                  <a:gd name="T5" fmla="*/ 91 h 91"/>
                  <a:gd name="T6" fmla="*/ 92 w 184"/>
                  <a:gd name="T7" fmla="*/ 91 h 91"/>
                  <a:gd name="T8" fmla="*/ 184 w 184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1">
                    <a:moveTo>
                      <a:pt x="184" y="91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92" y="91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" name="Freeform 12"/>
              <p:cNvSpPr>
                <a:spLocks/>
              </p:cNvSpPr>
              <p:nvPr userDrawn="1"/>
            </p:nvSpPr>
            <p:spPr bwMode="auto">
              <a:xfrm>
                <a:off x="2017713" y="2919413"/>
                <a:ext cx="582612" cy="292100"/>
              </a:xfrm>
              <a:custGeom>
                <a:avLst/>
                <a:gdLst>
                  <a:gd name="T0" fmla="*/ 184 w 367"/>
                  <a:gd name="T1" fmla="*/ 92 h 184"/>
                  <a:gd name="T2" fmla="*/ 92 w 367"/>
                  <a:gd name="T3" fmla="*/ 0 h 184"/>
                  <a:gd name="T4" fmla="*/ 0 w 367"/>
                  <a:gd name="T5" fmla="*/ 0 h 184"/>
                  <a:gd name="T6" fmla="*/ 184 w 367"/>
                  <a:gd name="T7" fmla="*/ 184 h 184"/>
                  <a:gd name="T8" fmla="*/ 367 w 367"/>
                  <a:gd name="T9" fmla="*/ 0 h 184"/>
                  <a:gd name="T10" fmla="*/ 275 w 367"/>
                  <a:gd name="T11" fmla="*/ 0 h 184"/>
                  <a:gd name="T12" fmla="*/ 184 w 367"/>
                  <a:gd name="T13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4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4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6" name="Freeform 13"/>
              <p:cNvSpPr>
                <a:spLocks/>
              </p:cNvSpPr>
              <p:nvPr userDrawn="1"/>
            </p:nvSpPr>
            <p:spPr bwMode="auto">
              <a:xfrm>
                <a:off x="2163763" y="219233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7" name="Freeform 14"/>
              <p:cNvSpPr>
                <a:spLocks/>
              </p:cNvSpPr>
              <p:nvPr userDrawn="1"/>
            </p:nvSpPr>
            <p:spPr bwMode="auto">
              <a:xfrm>
                <a:off x="1290638" y="3065463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8" name="Freeform 15"/>
              <p:cNvSpPr>
                <a:spLocks/>
              </p:cNvSpPr>
              <p:nvPr userDrawn="1"/>
            </p:nvSpPr>
            <p:spPr bwMode="auto">
              <a:xfrm>
                <a:off x="1581150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9" name="Freeform 16"/>
              <p:cNvSpPr>
                <a:spLocks/>
              </p:cNvSpPr>
              <p:nvPr userDrawn="1"/>
            </p:nvSpPr>
            <p:spPr bwMode="auto">
              <a:xfrm>
                <a:off x="998538" y="3355975"/>
                <a:ext cx="292100" cy="146050"/>
              </a:xfrm>
              <a:custGeom>
                <a:avLst/>
                <a:gdLst>
                  <a:gd name="T0" fmla="*/ 0 w 184"/>
                  <a:gd name="T1" fmla="*/ 92 h 92"/>
                  <a:gd name="T2" fmla="*/ 184 w 184"/>
                  <a:gd name="T3" fmla="*/ 92 h 92"/>
                  <a:gd name="T4" fmla="*/ 92 w 184"/>
                  <a:gd name="T5" fmla="*/ 0 h 92"/>
                  <a:gd name="T6" fmla="*/ 0 w 184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0" y="92"/>
                    </a:moveTo>
                    <a:lnTo>
                      <a:pt x="184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0" name="Freeform 17"/>
              <p:cNvSpPr>
                <a:spLocks/>
              </p:cNvSpPr>
              <p:nvPr userDrawn="1"/>
            </p:nvSpPr>
            <p:spPr bwMode="auto">
              <a:xfrm>
                <a:off x="2163763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1" name="Freeform 18"/>
              <p:cNvSpPr>
                <a:spLocks/>
              </p:cNvSpPr>
              <p:nvPr userDrawn="1"/>
            </p:nvSpPr>
            <p:spPr bwMode="auto">
              <a:xfrm>
                <a:off x="1727200" y="3211513"/>
                <a:ext cx="582612" cy="290513"/>
              </a:xfrm>
              <a:custGeom>
                <a:avLst/>
                <a:gdLst>
                  <a:gd name="T0" fmla="*/ 183 w 367"/>
                  <a:gd name="T1" fmla="*/ 91 h 183"/>
                  <a:gd name="T2" fmla="*/ 91 w 367"/>
                  <a:gd name="T3" fmla="*/ 0 h 183"/>
                  <a:gd name="T4" fmla="*/ 0 w 367"/>
                  <a:gd name="T5" fmla="*/ 0 h 183"/>
                  <a:gd name="T6" fmla="*/ 183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3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2" name="Freeform 19"/>
              <p:cNvSpPr>
                <a:spLocks/>
              </p:cNvSpPr>
              <p:nvPr userDrawn="1"/>
            </p:nvSpPr>
            <p:spPr bwMode="auto">
              <a:xfrm>
                <a:off x="2163763" y="2774950"/>
                <a:ext cx="290512" cy="144463"/>
              </a:xfrm>
              <a:custGeom>
                <a:avLst/>
                <a:gdLst>
                  <a:gd name="T0" fmla="*/ 92 w 183"/>
                  <a:gd name="T1" fmla="*/ 0 h 91"/>
                  <a:gd name="T2" fmla="*/ 0 w 183"/>
                  <a:gd name="T3" fmla="*/ 91 h 91"/>
                  <a:gd name="T4" fmla="*/ 183 w 183"/>
                  <a:gd name="T5" fmla="*/ 91 h 91"/>
                  <a:gd name="T6" fmla="*/ 92 w 18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92" y="0"/>
                    </a:moveTo>
                    <a:lnTo>
                      <a:pt x="0" y="91"/>
                    </a:lnTo>
                    <a:lnTo>
                      <a:pt x="183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3" name="Freeform 20"/>
              <p:cNvSpPr>
                <a:spLocks/>
              </p:cNvSpPr>
              <p:nvPr userDrawn="1"/>
            </p:nvSpPr>
            <p:spPr bwMode="auto">
              <a:xfrm>
                <a:off x="1871663" y="3065463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4" name="Freeform 21"/>
              <p:cNvSpPr>
                <a:spLocks/>
              </p:cNvSpPr>
              <p:nvPr userDrawn="1"/>
            </p:nvSpPr>
            <p:spPr bwMode="auto">
              <a:xfrm>
                <a:off x="2454275" y="1901825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5" name="Freeform 22"/>
              <p:cNvSpPr>
                <a:spLocks/>
              </p:cNvSpPr>
              <p:nvPr userDrawn="1"/>
            </p:nvSpPr>
            <p:spPr bwMode="auto">
              <a:xfrm>
                <a:off x="854075" y="4084638"/>
                <a:ext cx="581025" cy="290513"/>
              </a:xfrm>
              <a:custGeom>
                <a:avLst/>
                <a:gdLst>
                  <a:gd name="T0" fmla="*/ 183 w 366"/>
                  <a:gd name="T1" fmla="*/ 91 h 183"/>
                  <a:gd name="T2" fmla="*/ 91 w 366"/>
                  <a:gd name="T3" fmla="*/ 0 h 183"/>
                  <a:gd name="T4" fmla="*/ 0 w 366"/>
                  <a:gd name="T5" fmla="*/ 0 h 183"/>
                  <a:gd name="T6" fmla="*/ 183 w 366"/>
                  <a:gd name="T7" fmla="*/ 183 h 183"/>
                  <a:gd name="T8" fmla="*/ 366 w 366"/>
                  <a:gd name="T9" fmla="*/ 0 h 183"/>
                  <a:gd name="T10" fmla="*/ 275 w 366"/>
                  <a:gd name="T11" fmla="*/ 0 h 183"/>
                  <a:gd name="T12" fmla="*/ 183 w 366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6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6" name="Freeform 23"/>
              <p:cNvSpPr>
                <a:spLocks/>
              </p:cNvSpPr>
              <p:nvPr userDrawn="1"/>
            </p:nvSpPr>
            <p:spPr bwMode="auto">
              <a:xfrm>
                <a:off x="998538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7" name="Freeform 24"/>
              <p:cNvSpPr>
                <a:spLocks/>
              </p:cNvSpPr>
              <p:nvPr userDrawn="1"/>
            </p:nvSpPr>
            <p:spPr bwMode="auto">
              <a:xfrm>
                <a:off x="708025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8" name="Freeform 25"/>
              <p:cNvSpPr>
                <a:spLocks/>
              </p:cNvSpPr>
              <p:nvPr userDrawn="1"/>
            </p:nvSpPr>
            <p:spPr bwMode="auto">
              <a:xfrm>
                <a:off x="1290638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1 w 183"/>
                  <a:gd name="T3" fmla="*/ 0 h 90"/>
                  <a:gd name="T4" fmla="*/ 0 w 183"/>
                  <a:gd name="T5" fmla="*/ 90 h 90"/>
                  <a:gd name="T6" fmla="*/ 91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1" y="0"/>
                    </a:lnTo>
                    <a:lnTo>
                      <a:pt x="0" y="90"/>
                    </a:lnTo>
                    <a:lnTo>
                      <a:pt x="91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89" name="Freeform 26"/>
              <p:cNvSpPr>
                <a:spLocks/>
              </p:cNvSpPr>
              <p:nvPr userDrawn="1"/>
            </p:nvSpPr>
            <p:spPr bwMode="auto">
              <a:xfrm>
                <a:off x="1290638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0" name="Freeform 27"/>
              <p:cNvSpPr>
                <a:spLocks/>
              </p:cNvSpPr>
              <p:nvPr userDrawn="1"/>
            </p:nvSpPr>
            <p:spPr bwMode="auto">
              <a:xfrm>
                <a:off x="708025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2 w 183"/>
                  <a:gd name="T3" fmla="*/ 0 h 90"/>
                  <a:gd name="T4" fmla="*/ 0 w 183"/>
                  <a:gd name="T5" fmla="*/ 90 h 90"/>
                  <a:gd name="T6" fmla="*/ 92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1" name="Freeform 28"/>
              <p:cNvSpPr>
                <a:spLocks/>
              </p:cNvSpPr>
              <p:nvPr userDrawn="1"/>
            </p:nvSpPr>
            <p:spPr bwMode="auto">
              <a:xfrm>
                <a:off x="1871663" y="3648075"/>
                <a:ext cx="292100" cy="142875"/>
              </a:xfrm>
              <a:custGeom>
                <a:avLst/>
                <a:gdLst>
                  <a:gd name="T0" fmla="*/ 184 w 184"/>
                  <a:gd name="T1" fmla="*/ 90 h 90"/>
                  <a:gd name="T2" fmla="*/ 92 w 184"/>
                  <a:gd name="T3" fmla="*/ 0 h 90"/>
                  <a:gd name="T4" fmla="*/ 0 w 184"/>
                  <a:gd name="T5" fmla="*/ 90 h 90"/>
                  <a:gd name="T6" fmla="*/ 92 w 184"/>
                  <a:gd name="T7" fmla="*/ 90 h 90"/>
                  <a:gd name="T8" fmla="*/ 184 w 18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0">
                    <a:moveTo>
                      <a:pt x="184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4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2" name="Freeform 29"/>
              <p:cNvSpPr>
                <a:spLocks/>
              </p:cNvSpPr>
              <p:nvPr userDrawn="1"/>
            </p:nvSpPr>
            <p:spPr bwMode="auto">
              <a:xfrm>
                <a:off x="1871663" y="4229100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" name="Freeform 30"/>
              <p:cNvSpPr>
                <a:spLocks/>
              </p:cNvSpPr>
              <p:nvPr userDrawn="1"/>
            </p:nvSpPr>
            <p:spPr bwMode="auto">
              <a:xfrm>
                <a:off x="125413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" name="Freeform 31"/>
              <p:cNvSpPr>
                <a:spLocks/>
              </p:cNvSpPr>
              <p:nvPr userDrawn="1"/>
            </p:nvSpPr>
            <p:spPr bwMode="auto">
              <a:xfrm>
                <a:off x="415925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" name="Freeform 32"/>
              <p:cNvSpPr>
                <a:spLocks/>
              </p:cNvSpPr>
              <p:nvPr userDrawn="1"/>
            </p:nvSpPr>
            <p:spPr bwMode="auto">
              <a:xfrm>
                <a:off x="2454275" y="3648075"/>
                <a:ext cx="146050" cy="142875"/>
              </a:xfrm>
              <a:custGeom>
                <a:avLst/>
                <a:gdLst>
                  <a:gd name="T0" fmla="*/ 92 w 92"/>
                  <a:gd name="T1" fmla="*/ 0 h 90"/>
                  <a:gd name="T2" fmla="*/ 0 w 92"/>
                  <a:gd name="T3" fmla="*/ 90 h 90"/>
                  <a:gd name="T4" fmla="*/ 92 w 92"/>
                  <a:gd name="T5" fmla="*/ 90 h 90"/>
                  <a:gd name="T6" fmla="*/ 92 w 92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0">
                    <a:moveTo>
                      <a:pt x="92" y="0"/>
                    </a:moveTo>
                    <a:lnTo>
                      <a:pt x="0" y="90"/>
                    </a:lnTo>
                    <a:lnTo>
                      <a:pt x="92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6" name="Freeform 33"/>
              <p:cNvSpPr>
                <a:spLocks/>
              </p:cNvSpPr>
              <p:nvPr userDrawn="1"/>
            </p:nvSpPr>
            <p:spPr bwMode="auto">
              <a:xfrm>
                <a:off x="2309813" y="3790950"/>
                <a:ext cx="290512" cy="293688"/>
              </a:xfrm>
              <a:custGeom>
                <a:avLst/>
                <a:gdLst>
                  <a:gd name="T0" fmla="*/ 183 w 183"/>
                  <a:gd name="T1" fmla="*/ 93 h 185"/>
                  <a:gd name="T2" fmla="*/ 91 w 183"/>
                  <a:gd name="T3" fmla="*/ 0 h 185"/>
                  <a:gd name="T4" fmla="*/ 0 w 183"/>
                  <a:gd name="T5" fmla="*/ 0 h 185"/>
                  <a:gd name="T6" fmla="*/ 183 w 183"/>
                  <a:gd name="T7" fmla="*/ 185 h 185"/>
                  <a:gd name="T8" fmla="*/ 183 w 183"/>
                  <a:gd name="T9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7" name="Freeform 34"/>
              <p:cNvSpPr>
                <a:spLocks/>
              </p:cNvSpPr>
              <p:nvPr userDrawn="1"/>
            </p:nvSpPr>
            <p:spPr bwMode="auto">
              <a:xfrm>
                <a:off x="2163763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8" name="Freeform 35"/>
              <p:cNvSpPr>
                <a:spLocks/>
              </p:cNvSpPr>
              <p:nvPr userDrawn="1"/>
            </p:nvSpPr>
            <p:spPr bwMode="auto">
              <a:xfrm>
                <a:off x="2017713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" name="Freeform 36"/>
              <p:cNvSpPr>
                <a:spLocks/>
              </p:cNvSpPr>
              <p:nvPr userDrawn="1"/>
            </p:nvSpPr>
            <p:spPr bwMode="auto">
              <a:xfrm>
                <a:off x="1727200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1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0" name="Freeform 37"/>
              <p:cNvSpPr>
                <a:spLocks/>
              </p:cNvSpPr>
              <p:nvPr userDrawn="1"/>
            </p:nvSpPr>
            <p:spPr bwMode="auto">
              <a:xfrm>
                <a:off x="2017713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1" name="Freeform 38"/>
              <p:cNvSpPr>
                <a:spLocks/>
              </p:cNvSpPr>
              <p:nvPr userDrawn="1"/>
            </p:nvSpPr>
            <p:spPr bwMode="auto">
              <a:xfrm>
                <a:off x="1435100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2" name="Freeform 39"/>
              <p:cNvSpPr>
                <a:spLocks/>
              </p:cNvSpPr>
              <p:nvPr userDrawn="1"/>
            </p:nvSpPr>
            <p:spPr bwMode="auto">
              <a:xfrm>
                <a:off x="2454275" y="4229100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3" name="Freeform 40"/>
              <p:cNvSpPr>
                <a:spLocks/>
              </p:cNvSpPr>
              <p:nvPr userDrawn="1"/>
            </p:nvSpPr>
            <p:spPr bwMode="auto">
              <a:xfrm>
                <a:off x="1144588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2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" name="Freeform 41"/>
              <p:cNvSpPr>
                <a:spLocks/>
              </p:cNvSpPr>
              <p:nvPr userDrawn="1"/>
            </p:nvSpPr>
            <p:spPr bwMode="auto">
              <a:xfrm>
                <a:off x="1581150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" name="Freeform 42"/>
              <p:cNvSpPr>
                <a:spLocks/>
              </p:cNvSpPr>
              <p:nvPr userDrawn="1"/>
            </p:nvSpPr>
            <p:spPr bwMode="auto">
              <a:xfrm>
                <a:off x="1435100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" name="Freeform 43"/>
              <p:cNvSpPr>
                <a:spLocks/>
              </p:cNvSpPr>
              <p:nvPr userDrawn="1"/>
            </p:nvSpPr>
            <p:spPr bwMode="auto">
              <a:xfrm>
                <a:off x="344488" y="4084638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5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5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" name="Freeform 44"/>
              <p:cNvSpPr>
                <a:spLocks/>
              </p:cNvSpPr>
              <p:nvPr userDrawn="1"/>
            </p:nvSpPr>
            <p:spPr bwMode="auto">
              <a:xfrm>
                <a:off x="635000" y="3790950"/>
                <a:ext cx="509587" cy="293688"/>
              </a:xfrm>
              <a:custGeom>
                <a:avLst/>
                <a:gdLst>
                  <a:gd name="T0" fmla="*/ 138 w 321"/>
                  <a:gd name="T1" fmla="*/ 93 h 185"/>
                  <a:gd name="T2" fmla="*/ 46 w 321"/>
                  <a:gd name="T3" fmla="*/ 1 h 185"/>
                  <a:gd name="T4" fmla="*/ 0 w 321"/>
                  <a:gd name="T5" fmla="*/ 47 h 185"/>
                  <a:gd name="T6" fmla="*/ 138 w 321"/>
                  <a:gd name="T7" fmla="*/ 185 h 185"/>
                  <a:gd name="T8" fmla="*/ 321 w 321"/>
                  <a:gd name="T9" fmla="*/ 0 h 185"/>
                  <a:gd name="T10" fmla="*/ 229 w 321"/>
                  <a:gd name="T11" fmla="*/ 0 h 185"/>
                  <a:gd name="T12" fmla="*/ 138 w 321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5">
                    <a:moveTo>
                      <a:pt x="138" y="93"/>
                    </a:moveTo>
                    <a:lnTo>
                      <a:pt x="46" y="1"/>
                    </a:lnTo>
                    <a:lnTo>
                      <a:pt x="0" y="47"/>
                    </a:lnTo>
                    <a:lnTo>
                      <a:pt x="138" y="185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" name="Freeform 45"/>
              <p:cNvSpPr>
                <a:spLocks/>
              </p:cNvSpPr>
              <p:nvPr userDrawn="1"/>
            </p:nvSpPr>
            <p:spPr bwMode="auto">
              <a:xfrm>
                <a:off x="925513" y="3502025"/>
                <a:ext cx="509587" cy="288925"/>
              </a:xfrm>
              <a:custGeom>
                <a:avLst/>
                <a:gdLst>
                  <a:gd name="T0" fmla="*/ 138 w 321"/>
                  <a:gd name="T1" fmla="*/ 92 h 182"/>
                  <a:gd name="T2" fmla="*/ 46 w 321"/>
                  <a:gd name="T3" fmla="*/ 0 h 182"/>
                  <a:gd name="T4" fmla="*/ 0 w 321"/>
                  <a:gd name="T5" fmla="*/ 46 h 182"/>
                  <a:gd name="T6" fmla="*/ 138 w 321"/>
                  <a:gd name="T7" fmla="*/ 182 h 182"/>
                  <a:gd name="T8" fmla="*/ 321 w 321"/>
                  <a:gd name="T9" fmla="*/ 0 h 182"/>
                  <a:gd name="T10" fmla="*/ 230 w 321"/>
                  <a:gd name="T11" fmla="*/ 0 h 182"/>
                  <a:gd name="T12" fmla="*/ 138 w 321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2">
                    <a:moveTo>
                      <a:pt x="138" y="92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138" y="182"/>
                    </a:lnTo>
                    <a:lnTo>
                      <a:pt x="321" y="0"/>
                    </a:lnTo>
                    <a:lnTo>
                      <a:pt x="230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" name="Freeform 46"/>
              <p:cNvSpPr>
                <a:spLocks/>
              </p:cNvSpPr>
              <p:nvPr userDrawn="1"/>
            </p:nvSpPr>
            <p:spPr bwMode="auto">
              <a:xfrm>
                <a:off x="1217613" y="3211513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6 w 321"/>
                  <a:gd name="T3" fmla="*/ 0 h 183"/>
                  <a:gd name="T4" fmla="*/ 44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" name="Freeform 47"/>
              <p:cNvSpPr>
                <a:spLocks/>
              </p:cNvSpPr>
              <p:nvPr userDrawn="1"/>
            </p:nvSpPr>
            <p:spPr bwMode="auto">
              <a:xfrm>
                <a:off x="1508125" y="2919413"/>
                <a:ext cx="509587" cy="292100"/>
              </a:xfrm>
              <a:custGeom>
                <a:avLst/>
                <a:gdLst>
                  <a:gd name="T0" fmla="*/ 138 w 321"/>
                  <a:gd name="T1" fmla="*/ 92 h 184"/>
                  <a:gd name="T2" fmla="*/ 46 w 321"/>
                  <a:gd name="T3" fmla="*/ 0 h 184"/>
                  <a:gd name="T4" fmla="*/ 46 w 321"/>
                  <a:gd name="T5" fmla="*/ 0 h 184"/>
                  <a:gd name="T6" fmla="*/ 0 w 321"/>
                  <a:gd name="T7" fmla="*/ 46 h 184"/>
                  <a:gd name="T8" fmla="*/ 138 w 321"/>
                  <a:gd name="T9" fmla="*/ 184 h 184"/>
                  <a:gd name="T10" fmla="*/ 321 w 321"/>
                  <a:gd name="T11" fmla="*/ 0 h 184"/>
                  <a:gd name="T12" fmla="*/ 229 w 321"/>
                  <a:gd name="T13" fmla="*/ 0 h 184"/>
                  <a:gd name="T14" fmla="*/ 138 w 321"/>
                  <a:gd name="T15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4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4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" name="Freeform 48"/>
              <p:cNvSpPr>
                <a:spLocks/>
              </p:cNvSpPr>
              <p:nvPr userDrawn="1"/>
            </p:nvSpPr>
            <p:spPr bwMode="auto">
              <a:xfrm>
                <a:off x="1800225" y="2628900"/>
                <a:ext cx="509587" cy="290513"/>
              </a:xfrm>
              <a:custGeom>
                <a:avLst/>
                <a:gdLst>
                  <a:gd name="T0" fmla="*/ 137 w 321"/>
                  <a:gd name="T1" fmla="*/ 92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2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" name="Freeform 49"/>
              <p:cNvSpPr>
                <a:spLocks/>
              </p:cNvSpPr>
              <p:nvPr userDrawn="1"/>
            </p:nvSpPr>
            <p:spPr bwMode="auto">
              <a:xfrm>
                <a:off x="2090738" y="2338388"/>
                <a:ext cx="509587" cy="290513"/>
              </a:xfrm>
              <a:custGeom>
                <a:avLst/>
                <a:gdLst>
                  <a:gd name="T0" fmla="*/ 138 w 321"/>
                  <a:gd name="T1" fmla="*/ 92 h 183"/>
                  <a:gd name="T2" fmla="*/ 46 w 321"/>
                  <a:gd name="T3" fmla="*/ 0 h 183"/>
                  <a:gd name="T4" fmla="*/ 46 w 321"/>
                  <a:gd name="T5" fmla="*/ 0 h 183"/>
                  <a:gd name="T6" fmla="*/ 0 w 321"/>
                  <a:gd name="T7" fmla="*/ 46 h 183"/>
                  <a:gd name="T8" fmla="*/ 138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8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" name="Freeform 50"/>
              <p:cNvSpPr>
                <a:spLocks/>
              </p:cNvSpPr>
              <p:nvPr userDrawn="1"/>
            </p:nvSpPr>
            <p:spPr bwMode="auto">
              <a:xfrm>
                <a:off x="2381250" y="2047875"/>
                <a:ext cx="219075" cy="290513"/>
              </a:xfrm>
              <a:custGeom>
                <a:avLst/>
                <a:gdLst>
                  <a:gd name="T0" fmla="*/ 0 w 138"/>
                  <a:gd name="T1" fmla="*/ 45 h 183"/>
                  <a:gd name="T2" fmla="*/ 138 w 138"/>
                  <a:gd name="T3" fmla="*/ 183 h 183"/>
                  <a:gd name="T4" fmla="*/ 138 w 138"/>
                  <a:gd name="T5" fmla="*/ 91 h 183"/>
                  <a:gd name="T6" fmla="*/ 46 w 138"/>
                  <a:gd name="T7" fmla="*/ 0 h 183"/>
                  <a:gd name="T8" fmla="*/ 0 w 138"/>
                  <a:gd name="T9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83">
                    <a:moveTo>
                      <a:pt x="0" y="45"/>
                    </a:moveTo>
                    <a:lnTo>
                      <a:pt x="138" y="183"/>
                    </a:lnTo>
                    <a:lnTo>
                      <a:pt x="138" y="91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pic>
          <p:nvPicPr>
            <p:cNvPr id="67" name="SE Logo" descr="C:\Users\halcrol\Downloads\SELogo_white_rgb_mid480 (1)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96" y="6233497"/>
              <a:ext cx="2322576" cy="3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itle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389747" y="850901"/>
            <a:ext cx="2351683" cy="147485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5" name="Text Placehold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3902" y="791634"/>
            <a:ext cx="5835248" cy="479848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400" b="1" baseline="0">
                <a:solidFill>
                  <a:srgbClr val="6F263D"/>
                </a:solidFill>
              </a:defRPr>
            </a:lvl1pPr>
          </a:lstStyle>
          <a:p>
            <a:pPr lvl="0"/>
            <a:r>
              <a:rPr lang="en-US" dirty="0"/>
              <a:t>Name then soft return for email address, hard return for next contact</a:t>
            </a:r>
          </a:p>
        </p:txBody>
      </p:sp>
      <p:pic>
        <p:nvPicPr>
          <p:cNvPr id="116" name="Twitter" descr="S:\Business Services\AS Design Support\Gigi\Marketing\PowerPoint Template\Images\Social Media\Icon_TW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68" y="6366078"/>
            <a:ext cx="256032" cy="2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LinkedIn" descr="\\SETORDOCS\Marketing\Shared\Creative Services\Logos\Other firms\LinkedIn_icon_for publication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26" y="6356512"/>
            <a:ext cx="256032" cy="2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/>
          <p:cNvSpPr txBox="1"/>
          <p:nvPr userDrawn="1"/>
        </p:nvSpPr>
        <p:spPr>
          <a:xfrm>
            <a:off x="3943908" y="6101807"/>
            <a:ext cx="23162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n-US" sz="1100" b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at stikeman.com </a:t>
            </a:r>
            <a:endPara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544084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83409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24" name="Timeline"/>
          <p:cNvSpPr>
            <a:spLocks noGrp="1"/>
          </p:cNvSpPr>
          <p:nvPr>
            <p:ph type="pic" sz="quarter" idx="31"/>
          </p:nvPr>
        </p:nvSpPr>
        <p:spPr>
          <a:xfrm>
            <a:off x="587477" y="2499147"/>
            <a:ext cx="11105758" cy="75618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3" name="Text Placeholder 1"/>
          <p:cNvSpPr>
            <a:spLocks noGrp="1"/>
          </p:cNvSpPr>
          <p:nvPr>
            <p:ph type="body" sz="quarter" idx="18" hasCustomPrompt="1"/>
          </p:nvPr>
        </p:nvSpPr>
        <p:spPr>
          <a:xfrm>
            <a:off x="560657" y="2866692"/>
            <a:ext cx="1984248" cy="2289728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5" name="Marker 1"/>
          <p:cNvSpPr>
            <a:spLocks noGrp="1"/>
          </p:cNvSpPr>
          <p:nvPr>
            <p:ph type="body" sz="quarter" idx="15" hasCustomPrompt="1"/>
          </p:nvPr>
        </p:nvSpPr>
        <p:spPr>
          <a:xfrm rot="16200000" flipH="1">
            <a:off x="524081" y="2391418"/>
            <a:ext cx="457200" cy="384048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64019" y="2866692"/>
            <a:ext cx="1984248" cy="2289728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1" name="Marker 2"/>
          <p:cNvSpPr>
            <a:spLocks noGrp="1"/>
          </p:cNvSpPr>
          <p:nvPr>
            <p:ph type="body" sz="quarter" idx="19" hasCustomPrompt="1"/>
          </p:nvPr>
        </p:nvSpPr>
        <p:spPr>
          <a:xfrm rot="16200000" flipH="1">
            <a:off x="2827443" y="2391418"/>
            <a:ext cx="457200" cy="384048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67381" y="2866692"/>
            <a:ext cx="1984248" cy="2289728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5" name="Marker 3"/>
          <p:cNvSpPr>
            <a:spLocks noGrp="1"/>
          </p:cNvSpPr>
          <p:nvPr>
            <p:ph type="body" sz="quarter" idx="21" hasCustomPrompt="1"/>
          </p:nvPr>
        </p:nvSpPr>
        <p:spPr>
          <a:xfrm rot="16200000" flipH="1">
            <a:off x="5130805" y="2391418"/>
            <a:ext cx="457200" cy="384048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470743" y="2866692"/>
            <a:ext cx="1984248" cy="2289728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7" name="Marker 4"/>
          <p:cNvSpPr>
            <a:spLocks noGrp="1"/>
          </p:cNvSpPr>
          <p:nvPr>
            <p:ph type="body" sz="quarter" idx="23" hasCustomPrompt="1"/>
          </p:nvPr>
        </p:nvSpPr>
        <p:spPr>
          <a:xfrm rot="16200000" flipH="1">
            <a:off x="7434167" y="2391417"/>
            <a:ext cx="457200" cy="384048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774106" y="2866692"/>
            <a:ext cx="1983751" cy="2256702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9" name="Marker 5"/>
          <p:cNvSpPr>
            <a:spLocks noGrp="1"/>
          </p:cNvSpPr>
          <p:nvPr>
            <p:ph type="body" sz="quarter" idx="25" hasCustomPrompt="1"/>
          </p:nvPr>
        </p:nvSpPr>
        <p:spPr>
          <a:xfrm rot="16200000" flipH="1">
            <a:off x="9737530" y="2391418"/>
            <a:ext cx="457200" cy="384048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173626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pos="338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595758" y="457200"/>
            <a:ext cx="11083409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Timeline"/>
          <p:cNvSpPr>
            <a:spLocks noGrp="1"/>
          </p:cNvSpPr>
          <p:nvPr>
            <p:ph type="pic" sz="quarter" idx="31"/>
          </p:nvPr>
        </p:nvSpPr>
        <p:spPr>
          <a:xfrm>
            <a:off x="587477" y="3445755"/>
            <a:ext cx="11105758" cy="45720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18" hasCustomPrompt="1"/>
          </p:nvPr>
        </p:nvSpPr>
        <p:spPr>
          <a:xfrm>
            <a:off x="537073" y="1257659"/>
            <a:ext cx="1682058" cy="1800665"/>
          </a:xfrm>
        </p:spPr>
        <p:txBody>
          <a:bodyPr anchor="b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2" name="Marker 1"/>
          <p:cNvSpPr>
            <a:spLocks noGrp="1"/>
          </p:cNvSpPr>
          <p:nvPr>
            <p:ph type="body" sz="quarter" idx="15" hasCustomPrompt="1"/>
          </p:nvPr>
        </p:nvSpPr>
        <p:spPr>
          <a:xfrm rot="5400000" flipH="1" flipV="1">
            <a:off x="505069" y="324541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2882" y="3835799"/>
            <a:ext cx="1682058" cy="1800665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0" name="Marker 2"/>
          <p:cNvSpPr>
            <a:spLocks noGrp="1"/>
          </p:cNvSpPr>
          <p:nvPr>
            <p:ph type="body" sz="quarter" idx="19" hasCustomPrompt="1"/>
          </p:nvPr>
        </p:nvSpPr>
        <p:spPr>
          <a:xfrm rot="16200000" flipH="1">
            <a:off x="2100878" y="334250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728691" y="1257659"/>
            <a:ext cx="1682058" cy="1800665"/>
          </a:xfrm>
        </p:spPr>
        <p:txBody>
          <a:bodyPr anchor="b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8" name="Marker 3"/>
          <p:cNvSpPr>
            <a:spLocks noGrp="1"/>
          </p:cNvSpPr>
          <p:nvPr>
            <p:ph type="body" sz="quarter" idx="21" hasCustomPrompt="1"/>
          </p:nvPr>
        </p:nvSpPr>
        <p:spPr>
          <a:xfrm rot="5400000" flipH="1" flipV="1">
            <a:off x="3696687" y="324541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324500" y="3835799"/>
            <a:ext cx="1682058" cy="1800665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Marker 4"/>
          <p:cNvSpPr>
            <a:spLocks noGrp="1"/>
          </p:cNvSpPr>
          <p:nvPr>
            <p:ph type="body" sz="quarter" idx="23" hasCustomPrompt="1"/>
          </p:nvPr>
        </p:nvSpPr>
        <p:spPr>
          <a:xfrm rot="16200000" flipH="1">
            <a:off x="5292496" y="334250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920309" y="1257659"/>
            <a:ext cx="1682058" cy="1800665"/>
          </a:xfrm>
        </p:spPr>
        <p:txBody>
          <a:bodyPr anchor="b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Marker 5"/>
          <p:cNvSpPr>
            <a:spLocks noGrp="1"/>
          </p:cNvSpPr>
          <p:nvPr>
            <p:ph type="body" sz="quarter" idx="25" hasCustomPrompt="1"/>
          </p:nvPr>
        </p:nvSpPr>
        <p:spPr>
          <a:xfrm rot="5400000" flipH="1" flipV="1">
            <a:off x="6888305" y="324541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516118" y="3835799"/>
            <a:ext cx="1682058" cy="1800665"/>
          </a:xfrm>
        </p:spPr>
        <p:txBody>
          <a:bodyPr anchor="t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Marker 6"/>
          <p:cNvSpPr>
            <a:spLocks noGrp="1"/>
          </p:cNvSpPr>
          <p:nvPr>
            <p:ph type="body" sz="quarter" idx="27" hasCustomPrompt="1"/>
          </p:nvPr>
        </p:nvSpPr>
        <p:spPr>
          <a:xfrm rot="16200000" flipH="1">
            <a:off x="8484114" y="334250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111929" y="1257659"/>
            <a:ext cx="1682058" cy="1800665"/>
          </a:xfrm>
        </p:spPr>
        <p:txBody>
          <a:bodyPr anchor="b" anchorCtr="0"/>
          <a:lstStyle>
            <a:lvl1pPr marL="112713" indent="-11271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230188" indent="-117475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2pPr>
            <a:lvl3pPr marL="344488" indent="-114300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3pPr>
            <a:lvl4pPr marL="457200" indent="-112713">
              <a:spcAft>
                <a:spcPts val="400"/>
              </a:spcAft>
              <a:buFont typeface="Arial" panose="020B0604020202020204" pitchFamily="34" charset="0"/>
              <a:buChar char="−"/>
              <a:defRPr sz="1400"/>
            </a:lvl4pPr>
            <a:lvl5pPr marL="569913" indent="-112713">
              <a:spcAft>
                <a:spcPts val="4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Marker 7"/>
          <p:cNvSpPr>
            <a:spLocks noGrp="1"/>
          </p:cNvSpPr>
          <p:nvPr>
            <p:ph type="body" sz="quarter" idx="29" hasCustomPrompt="1"/>
          </p:nvPr>
        </p:nvSpPr>
        <p:spPr>
          <a:xfrm rot="5400000" flipH="1" flipV="1">
            <a:off x="10079925" y="3245415"/>
            <a:ext cx="411480" cy="347472"/>
          </a:xfrm>
          <a:prstGeom prst="homePlate">
            <a:avLst>
              <a:gd name="adj" fmla="val 37326"/>
            </a:avLst>
          </a:prstGeom>
          <a:solidFill>
            <a:schemeClr val="accent5"/>
          </a:solidFill>
          <a:ln>
            <a:noFill/>
          </a:ln>
        </p:spPr>
        <p:txBody>
          <a:bodyPr vert="vert"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2540428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pos="338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7" y="457200"/>
            <a:ext cx="6542737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7" y="1238250"/>
            <a:ext cx="6542737" cy="4981575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891145" y="0"/>
            <a:ext cx="4297680" cy="6858000"/>
          </a:xfrm>
          <a:solidFill>
            <a:srgbClr val="E6E6E6"/>
          </a:solidFill>
        </p:spPr>
        <p:txBody>
          <a:bodyPr lIns="365760" tIns="1188720" rIns="365760" bIns="457200" anchor="t" anchorCtr="0"/>
          <a:lstStyle>
            <a:lvl1pPr marL="0" indent="0">
              <a:spcAft>
                <a:spcPts val="538"/>
              </a:spcAft>
              <a:buFontTx/>
              <a:buNone/>
              <a:defRPr sz="3200" b="1" baseline="0">
                <a:solidFill>
                  <a:srgbClr val="6F263D"/>
                </a:solidFill>
              </a:defRPr>
            </a:lvl1pPr>
            <a:lvl2pPr marL="0" indent="287338">
              <a:spcBef>
                <a:spcPts val="538"/>
              </a:spcBef>
              <a:buClr>
                <a:srgbClr val="6F263D"/>
              </a:buClr>
              <a:buFont typeface="Arial" panose="020B0604020202020204" pitchFamily="34" charset="0"/>
              <a:buChar char="−"/>
              <a:defRPr sz="2400">
                <a:solidFill>
                  <a:srgbClr val="6F263D"/>
                </a:solidFill>
              </a:defRPr>
            </a:lvl2pPr>
          </a:lstStyle>
          <a:p>
            <a:pPr lvl="0"/>
            <a:r>
              <a:rPr lang="en-US" dirty="0"/>
              <a:t>“Quote or excerpt can go here – for a ‘citation’ line, add a paragraph and tab in a level”</a:t>
            </a:r>
          </a:p>
          <a:p>
            <a:pPr lvl="1"/>
            <a:r>
              <a:rPr lang="en-US" dirty="0"/>
              <a:t>Citation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 hasCustomPrompt="1"/>
          </p:nvPr>
        </p:nvSpPr>
        <p:spPr bwMode="ltGray">
          <a:xfrm>
            <a:off x="7877398" y="0"/>
            <a:ext cx="4311427" cy="941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bIns="0" anchor="b" anchorCtr="0"/>
          <a:lstStyle>
            <a:lvl1pPr marL="0" indent="0" algn="ctr"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on icon to  select a ‘Top banner’ crop from portal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541044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7" y="457200"/>
            <a:ext cx="6542737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7" y="1238250"/>
            <a:ext cx="6542737" cy="4981575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7752093" y="0"/>
            <a:ext cx="4436732" cy="6858000"/>
          </a:xfrm>
          <a:prstGeom prst="rect">
            <a:avLst/>
          </a:prstGeom>
          <a:solidFill>
            <a:srgbClr val="E6E6E6"/>
          </a:solidFill>
        </p:spPr>
        <p:txBody>
          <a:bodyPr tIns="984527" anchor="ctr" anchorCtr="0"/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on icon to insert a firm approved image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4842186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84527" anchor="ctr"/>
          <a:lstStyle>
            <a:lvl1pPr marL="0" indent="0" algn="ctr">
              <a:buNone/>
              <a:defRPr sz="13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insert a firm approved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8807116" y="3476291"/>
            <a:ext cx="3381709" cy="3381709"/>
          </a:xfrm>
          <a:prstGeom prst="rtTriangle">
            <a:avLst/>
          </a:prstGeom>
          <a:solidFill>
            <a:srgbClr val="A50034">
              <a:alpha val="69020"/>
            </a:srgb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rgbClr val="A50034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0" y="-1217"/>
            <a:ext cx="8321040" cy="6858000"/>
          </a:xfrm>
          <a:custGeom>
            <a:avLst/>
            <a:gdLst>
              <a:gd name="connsiteX0" fmla="*/ 0 w 3711575"/>
              <a:gd name="connsiteY0" fmla="*/ 3711575 h 3711575"/>
              <a:gd name="connsiteX1" fmla="*/ 0 w 3711575"/>
              <a:gd name="connsiteY1" fmla="*/ 0 h 3711575"/>
              <a:gd name="connsiteX2" fmla="*/ 3711575 w 3711575"/>
              <a:gd name="connsiteY2" fmla="*/ 3711575 h 3711575"/>
              <a:gd name="connsiteX3" fmla="*/ 0 w 3711575"/>
              <a:gd name="connsiteY3" fmla="*/ 3711575 h 3711575"/>
              <a:gd name="connsiteX0" fmla="*/ 0 w 3706861"/>
              <a:gd name="connsiteY0" fmla="*/ 3711575 h 3711575"/>
              <a:gd name="connsiteX1" fmla="*/ 0 w 3706861"/>
              <a:gd name="connsiteY1" fmla="*/ 0 h 3711575"/>
              <a:gd name="connsiteX2" fmla="*/ 3706861 w 3706861"/>
              <a:gd name="connsiteY2" fmla="*/ 2127 h 3711575"/>
              <a:gd name="connsiteX3" fmla="*/ 0 w 3706861"/>
              <a:gd name="connsiteY3" fmla="*/ 3711575 h 3711575"/>
              <a:gd name="connsiteX0" fmla="*/ 5439 w 3712300"/>
              <a:gd name="connsiteY0" fmla="*/ 3711575 h 3711575"/>
              <a:gd name="connsiteX1" fmla="*/ 0 w 3712300"/>
              <a:gd name="connsiteY1" fmla="*/ 3562024 h 3711575"/>
              <a:gd name="connsiteX2" fmla="*/ 5439 w 3712300"/>
              <a:gd name="connsiteY2" fmla="*/ 0 h 3711575"/>
              <a:gd name="connsiteX3" fmla="*/ 3712300 w 3712300"/>
              <a:gd name="connsiteY3" fmla="*/ 2127 h 3711575"/>
              <a:gd name="connsiteX4" fmla="*/ 5439 w 3712300"/>
              <a:gd name="connsiteY4" fmla="*/ 3711575 h 3711575"/>
              <a:gd name="connsiteX0" fmla="*/ 549402 w 4256263"/>
              <a:gd name="connsiteY0" fmla="*/ 3711575 h 3730609"/>
              <a:gd name="connsiteX1" fmla="*/ 0 w 4256263"/>
              <a:gd name="connsiteY1" fmla="*/ 3730609 h 3730609"/>
              <a:gd name="connsiteX2" fmla="*/ 549402 w 4256263"/>
              <a:gd name="connsiteY2" fmla="*/ 0 h 3730609"/>
              <a:gd name="connsiteX3" fmla="*/ 4256263 w 4256263"/>
              <a:gd name="connsiteY3" fmla="*/ 2127 h 3730609"/>
              <a:gd name="connsiteX4" fmla="*/ 549402 w 4256263"/>
              <a:gd name="connsiteY4" fmla="*/ 3711575 h 3730609"/>
              <a:gd name="connsiteX0" fmla="*/ 549402 w 4256263"/>
              <a:gd name="connsiteY0" fmla="*/ 3709448 h 3728482"/>
              <a:gd name="connsiteX1" fmla="*/ 0 w 4256263"/>
              <a:gd name="connsiteY1" fmla="*/ 3728482 h 3728482"/>
              <a:gd name="connsiteX2" fmla="*/ 5440 w 4256263"/>
              <a:gd name="connsiteY2" fmla="*/ 3311 h 3728482"/>
              <a:gd name="connsiteX3" fmla="*/ 4256263 w 4256263"/>
              <a:gd name="connsiteY3" fmla="*/ 0 h 3728482"/>
              <a:gd name="connsiteX4" fmla="*/ 549402 w 4256263"/>
              <a:gd name="connsiteY4" fmla="*/ 3709448 h 3728482"/>
              <a:gd name="connsiteX0" fmla="*/ 545473 w 4252334"/>
              <a:gd name="connsiteY0" fmla="*/ 3709448 h 3709448"/>
              <a:gd name="connsiteX1" fmla="*/ 0 w 4252334"/>
              <a:gd name="connsiteY1" fmla="*/ 3708844 h 3709448"/>
              <a:gd name="connsiteX2" fmla="*/ 1511 w 4252334"/>
              <a:gd name="connsiteY2" fmla="*/ 3311 h 3709448"/>
              <a:gd name="connsiteX3" fmla="*/ 4252334 w 4252334"/>
              <a:gd name="connsiteY3" fmla="*/ 0 h 3709448"/>
              <a:gd name="connsiteX4" fmla="*/ 545473 w 4252334"/>
              <a:gd name="connsiteY4" fmla="*/ 3709448 h 3709448"/>
              <a:gd name="connsiteX0" fmla="*/ 548234 w 4255095"/>
              <a:gd name="connsiteY0" fmla="*/ 3709448 h 3709448"/>
              <a:gd name="connsiteX1" fmla="*/ 2761 w 4255095"/>
              <a:gd name="connsiteY1" fmla="*/ 3708844 h 3709448"/>
              <a:gd name="connsiteX2" fmla="*/ 343 w 4255095"/>
              <a:gd name="connsiteY2" fmla="*/ 1347 h 3709448"/>
              <a:gd name="connsiteX3" fmla="*/ 4255095 w 4255095"/>
              <a:gd name="connsiteY3" fmla="*/ 0 h 3709448"/>
              <a:gd name="connsiteX4" fmla="*/ 548234 w 4255095"/>
              <a:gd name="connsiteY4" fmla="*/ 3709448 h 3709448"/>
              <a:gd name="connsiteX0" fmla="*/ 780501 w 4487362"/>
              <a:gd name="connsiteY0" fmla="*/ 3709448 h 3709448"/>
              <a:gd name="connsiteX1" fmla="*/ 235028 w 4487362"/>
              <a:gd name="connsiteY1" fmla="*/ 3708844 h 3709448"/>
              <a:gd name="connsiteX2" fmla="*/ 10 w 4487362"/>
              <a:gd name="connsiteY2" fmla="*/ 1347 h 3709448"/>
              <a:gd name="connsiteX3" fmla="*/ 4487362 w 4487362"/>
              <a:gd name="connsiteY3" fmla="*/ 0 h 3709448"/>
              <a:gd name="connsiteX4" fmla="*/ 780501 w 4487362"/>
              <a:gd name="connsiteY4" fmla="*/ 3709448 h 3709448"/>
              <a:gd name="connsiteX0" fmla="*/ 781326 w 4488187"/>
              <a:gd name="connsiteY0" fmla="*/ 3709448 h 3710470"/>
              <a:gd name="connsiteX1" fmla="*/ 0 w 4488187"/>
              <a:gd name="connsiteY1" fmla="*/ 3710470 h 3710470"/>
              <a:gd name="connsiteX2" fmla="*/ 835 w 4488187"/>
              <a:gd name="connsiteY2" fmla="*/ 1347 h 3710470"/>
              <a:gd name="connsiteX3" fmla="*/ 4488187 w 4488187"/>
              <a:gd name="connsiteY3" fmla="*/ 0 h 3710470"/>
              <a:gd name="connsiteX4" fmla="*/ 781326 w 4488187"/>
              <a:gd name="connsiteY4" fmla="*/ 3709448 h 3710470"/>
              <a:gd name="connsiteX0" fmla="*/ 781326 w 4488187"/>
              <a:gd name="connsiteY0" fmla="*/ 3709448 h 3710470"/>
              <a:gd name="connsiteX1" fmla="*/ 0 w 4488187"/>
              <a:gd name="connsiteY1" fmla="*/ 3710470 h 3710470"/>
              <a:gd name="connsiteX2" fmla="*/ 785163 w 4488187"/>
              <a:gd name="connsiteY2" fmla="*/ 1347 h 3710470"/>
              <a:gd name="connsiteX3" fmla="*/ 4488187 w 4488187"/>
              <a:gd name="connsiteY3" fmla="*/ 0 h 3710470"/>
              <a:gd name="connsiteX4" fmla="*/ 781326 w 4488187"/>
              <a:gd name="connsiteY4" fmla="*/ 3709448 h 3710470"/>
              <a:gd name="connsiteX0" fmla="*/ 216753 w 3923614"/>
              <a:gd name="connsiteY0" fmla="*/ 3709448 h 3709448"/>
              <a:gd name="connsiteX1" fmla="*/ 0 w 3923614"/>
              <a:gd name="connsiteY1" fmla="*/ 3681486 h 3709448"/>
              <a:gd name="connsiteX2" fmla="*/ 220590 w 3923614"/>
              <a:gd name="connsiteY2" fmla="*/ 1347 h 3709448"/>
              <a:gd name="connsiteX3" fmla="*/ 3923614 w 3923614"/>
              <a:gd name="connsiteY3" fmla="*/ 0 h 3709448"/>
              <a:gd name="connsiteX4" fmla="*/ 216753 w 3923614"/>
              <a:gd name="connsiteY4" fmla="*/ 3709448 h 3709448"/>
              <a:gd name="connsiteX0" fmla="*/ 0 w 3706861"/>
              <a:gd name="connsiteY0" fmla="*/ 3709448 h 3709448"/>
              <a:gd name="connsiteX1" fmla="*/ 3837 w 3706861"/>
              <a:gd name="connsiteY1" fmla="*/ 1347 h 3709448"/>
              <a:gd name="connsiteX2" fmla="*/ 3706861 w 3706861"/>
              <a:gd name="connsiteY2" fmla="*/ 0 h 3709448"/>
              <a:gd name="connsiteX3" fmla="*/ 0 w 3706861"/>
              <a:gd name="connsiteY3" fmla="*/ 3709448 h 3709448"/>
              <a:gd name="connsiteX0" fmla="*/ 0 w 3708648"/>
              <a:gd name="connsiteY0" fmla="*/ 3702202 h 3702202"/>
              <a:gd name="connsiteX1" fmla="*/ 5624 w 3708648"/>
              <a:gd name="connsiteY1" fmla="*/ 1347 h 3702202"/>
              <a:gd name="connsiteX2" fmla="*/ 3708648 w 3708648"/>
              <a:gd name="connsiteY2" fmla="*/ 0 h 3702202"/>
              <a:gd name="connsiteX3" fmla="*/ 0 w 3708648"/>
              <a:gd name="connsiteY3" fmla="*/ 3702202 h 3702202"/>
              <a:gd name="connsiteX0" fmla="*/ 2646 w 3711294"/>
              <a:gd name="connsiteY0" fmla="*/ 3702859 h 3702859"/>
              <a:gd name="connsiteX1" fmla="*/ 366 w 3711294"/>
              <a:gd name="connsiteY1" fmla="*/ 0 h 3702859"/>
              <a:gd name="connsiteX2" fmla="*/ 3711294 w 3711294"/>
              <a:gd name="connsiteY2" fmla="*/ 657 h 3702859"/>
              <a:gd name="connsiteX3" fmla="*/ 2646 w 3711294"/>
              <a:gd name="connsiteY3" fmla="*/ 3702859 h 3702859"/>
              <a:gd name="connsiteX0" fmla="*/ 2646 w 3711294"/>
              <a:gd name="connsiteY0" fmla="*/ 3702859 h 3702859"/>
              <a:gd name="connsiteX1" fmla="*/ 366 w 3711294"/>
              <a:gd name="connsiteY1" fmla="*/ 0 h 3702859"/>
              <a:gd name="connsiteX2" fmla="*/ 3711294 w 3711294"/>
              <a:gd name="connsiteY2" fmla="*/ 657 h 3702859"/>
              <a:gd name="connsiteX3" fmla="*/ 587476 w 3711294"/>
              <a:gd name="connsiteY3" fmla="*/ 3104006 h 3702859"/>
              <a:gd name="connsiteX4" fmla="*/ 2646 w 3711294"/>
              <a:gd name="connsiteY4" fmla="*/ 3702859 h 3702859"/>
              <a:gd name="connsiteX0" fmla="*/ 2646 w 3711294"/>
              <a:gd name="connsiteY0" fmla="*/ 3702859 h 3709394"/>
              <a:gd name="connsiteX1" fmla="*/ 366 w 3711294"/>
              <a:gd name="connsiteY1" fmla="*/ 0 h 3709394"/>
              <a:gd name="connsiteX2" fmla="*/ 3711294 w 3711294"/>
              <a:gd name="connsiteY2" fmla="*/ 657 h 3709394"/>
              <a:gd name="connsiteX3" fmla="*/ 670014 w 3711294"/>
              <a:gd name="connsiteY3" fmla="*/ 3709394 h 3709394"/>
              <a:gd name="connsiteX4" fmla="*/ 2646 w 3711294"/>
              <a:gd name="connsiteY4" fmla="*/ 3702859 h 3709394"/>
              <a:gd name="connsiteX0" fmla="*/ 2646 w 3711294"/>
              <a:gd name="connsiteY0" fmla="*/ 3702859 h 3702859"/>
              <a:gd name="connsiteX1" fmla="*/ 366 w 3711294"/>
              <a:gd name="connsiteY1" fmla="*/ 0 h 3702859"/>
              <a:gd name="connsiteX2" fmla="*/ 3711294 w 3711294"/>
              <a:gd name="connsiteY2" fmla="*/ 657 h 3702859"/>
              <a:gd name="connsiteX3" fmla="*/ 670014 w 3711294"/>
              <a:gd name="connsiteY3" fmla="*/ 3701256 h 3702859"/>
              <a:gd name="connsiteX4" fmla="*/ 2646 w 3711294"/>
              <a:gd name="connsiteY4" fmla="*/ 3702859 h 370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294" h="3702859">
                <a:moveTo>
                  <a:pt x="2646" y="3702859"/>
                </a:moveTo>
                <a:cubicBezTo>
                  <a:pt x="4521" y="2469241"/>
                  <a:pt x="-1509" y="1233618"/>
                  <a:pt x="366" y="0"/>
                </a:cubicBezTo>
                <a:lnTo>
                  <a:pt x="3711294" y="657"/>
                </a:lnTo>
                <a:lnTo>
                  <a:pt x="670014" y="3701256"/>
                </a:lnTo>
                <a:lnTo>
                  <a:pt x="2646" y="3702859"/>
                </a:lnTo>
                <a:close/>
              </a:path>
            </a:pathLst>
          </a:custGeom>
          <a:solidFill>
            <a:srgbClr val="6F263D">
              <a:alpha val="69804"/>
            </a:srgbClr>
          </a:solidFill>
        </p:spPr>
        <p:txBody>
          <a:bodyPr lIns="328176" tIns="410291" rIns="1559107" bIns="4047499" anchor="t" anchorCtr="0"/>
          <a:lstStyle>
            <a:lvl1pPr marL="0" indent="0">
              <a:buFontTx/>
              <a:buNone/>
              <a:defRPr sz="3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7595628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1792472" y="2849527"/>
            <a:ext cx="9935239" cy="1273122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92166" y="4199861"/>
            <a:ext cx="9935545" cy="144772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538"/>
              </a:spcAft>
              <a:buNone/>
              <a:defRPr sz="2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dirty="0"/>
              <a:t>Subtitle and/or Speaker Names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0047" y="3528629"/>
            <a:ext cx="903345" cy="53525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400" b="1">
                <a:solidFill>
                  <a:srgbClr val="A0D1CA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2670048"/>
          </a:xfrm>
          <a:solidFill>
            <a:srgbClr val="E6E6E6"/>
          </a:solidFill>
        </p:spPr>
        <p:txBody>
          <a:bodyPr tIns="410291" anchor="t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CA" dirty="0"/>
              <a:t>Click on icon to  select a ‘Top banner’ crop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29729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-11952"/>
            <a:ext cx="3107152" cy="6869952"/>
            <a:chOff x="1" y="-11952"/>
            <a:chExt cx="3107152" cy="686995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" y="-11952"/>
              <a:ext cx="3107152" cy="6869952"/>
            </a:xfrm>
            <a:prstGeom prst="rect">
              <a:avLst/>
            </a:prstGeom>
            <a:solidFill>
              <a:srgbClr val="6F2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A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1" y="3749040"/>
              <a:ext cx="3107152" cy="3108960"/>
              <a:chOff x="125413" y="1901825"/>
              <a:chExt cx="2474912" cy="2473326"/>
            </a:xfrm>
          </p:grpSpPr>
          <p:sp>
            <p:nvSpPr>
              <p:cNvPr id="17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25413" y="1901825"/>
                <a:ext cx="2474912" cy="247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>
                <a:off x="2309813" y="3211513"/>
                <a:ext cx="290512" cy="290513"/>
              </a:xfrm>
              <a:custGeom>
                <a:avLst/>
                <a:gdLst>
                  <a:gd name="T0" fmla="*/ 183 w 183"/>
                  <a:gd name="T1" fmla="*/ 91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" name="Freeform 7"/>
              <p:cNvSpPr>
                <a:spLocks/>
              </p:cNvSpPr>
              <p:nvPr userDrawn="1"/>
            </p:nvSpPr>
            <p:spPr bwMode="auto">
              <a:xfrm>
                <a:off x="2309813" y="2628900"/>
                <a:ext cx="290512" cy="290513"/>
              </a:xfrm>
              <a:custGeom>
                <a:avLst/>
                <a:gdLst>
                  <a:gd name="T0" fmla="*/ 183 w 183"/>
                  <a:gd name="T1" fmla="*/ 92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2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2454275" y="3065463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" name="Freeform 9"/>
              <p:cNvSpPr>
                <a:spLocks/>
              </p:cNvSpPr>
              <p:nvPr userDrawn="1"/>
            </p:nvSpPr>
            <p:spPr bwMode="auto">
              <a:xfrm>
                <a:off x="2454275" y="2484438"/>
                <a:ext cx="146050" cy="144463"/>
              </a:xfrm>
              <a:custGeom>
                <a:avLst/>
                <a:gdLst>
                  <a:gd name="T0" fmla="*/ 92 w 92"/>
                  <a:gd name="T1" fmla="*/ 0 h 91"/>
                  <a:gd name="T2" fmla="*/ 0 w 92"/>
                  <a:gd name="T3" fmla="*/ 91 h 91"/>
                  <a:gd name="T4" fmla="*/ 92 w 92"/>
                  <a:gd name="T5" fmla="*/ 91 h 91"/>
                  <a:gd name="T6" fmla="*/ 92 w 9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92" y="0"/>
                    </a:moveTo>
                    <a:lnTo>
                      <a:pt x="0" y="91"/>
                    </a:lnTo>
                    <a:lnTo>
                      <a:pt x="92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" name="Freeform 10"/>
              <p:cNvSpPr>
                <a:spLocks/>
              </p:cNvSpPr>
              <p:nvPr userDrawn="1"/>
            </p:nvSpPr>
            <p:spPr bwMode="auto">
              <a:xfrm>
                <a:off x="1581150" y="2774950"/>
                <a:ext cx="290512" cy="144463"/>
              </a:xfrm>
              <a:custGeom>
                <a:avLst/>
                <a:gdLst>
                  <a:gd name="T0" fmla="*/ 0 w 183"/>
                  <a:gd name="T1" fmla="*/ 91 h 91"/>
                  <a:gd name="T2" fmla="*/ 183 w 183"/>
                  <a:gd name="T3" fmla="*/ 91 h 91"/>
                  <a:gd name="T4" fmla="*/ 92 w 183"/>
                  <a:gd name="T5" fmla="*/ 0 h 91"/>
                  <a:gd name="T6" fmla="*/ 0 w 183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0" y="91"/>
                    </a:moveTo>
                    <a:lnTo>
                      <a:pt x="183" y="91"/>
                    </a:lnTo>
                    <a:lnTo>
                      <a:pt x="92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3" name="Freeform 11"/>
              <p:cNvSpPr>
                <a:spLocks/>
              </p:cNvSpPr>
              <p:nvPr userDrawn="1"/>
            </p:nvSpPr>
            <p:spPr bwMode="auto">
              <a:xfrm>
                <a:off x="1871663" y="2484438"/>
                <a:ext cx="292100" cy="144463"/>
              </a:xfrm>
              <a:custGeom>
                <a:avLst/>
                <a:gdLst>
                  <a:gd name="T0" fmla="*/ 184 w 184"/>
                  <a:gd name="T1" fmla="*/ 91 h 91"/>
                  <a:gd name="T2" fmla="*/ 92 w 184"/>
                  <a:gd name="T3" fmla="*/ 0 h 91"/>
                  <a:gd name="T4" fmla="*/ 0 w 184"/>
                  <a:gd name="T5" fmla="*/ 91 h 91"/>
                  <a:gd name="T6" fmla="*/ 92 w 184"/>
                  <a:gd name="T7" fmla="*/ 91 h 91"/>
                  <a:gd name="T8" fmla="*/ 184 w 184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1">
                    <a:moveTo>
                      <a:pt x="184" y="91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92" y="91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" name="Freeform 12"/>
              <p:cNvSpPr>
                <a:spLocks/>
              </p:cNvSpPr>
              <p:nvPr userDrawn="1"/>
            </p:nvSpPr>
            <p:spPr bwMode="auto">
              <a:xfrm>
                <a:off x="2017713" y="2919413"/>
                <a:ext cx="582612" cy="292100"/>
              </a:xfrm>
              <a:custGeom>
                <a:avLst/>
                <a:gdLst>
                  <a:gd name="T0" fmla="*/ 184 w 367"/>
                  <a:gd name="T1" fmla="*/ 92 h 184"/>
                  <a:gd name="T2" fmla="*/ 92 w 367"/>
                  <a:gd name="T3" fmla="*/ 0 h 184"/>
                  <a:gd name="T4" fmla="*/ 0 w 367"/>
                  <a:gd name="T5" fmla="*/ 0 h 184"/>
                  <a:gd name="T6" fmla="*/ 184 w 367"/>
                  <a:gd name="T7" fmla="*/ 184 h 184"/>
                  <a:gd name="T8" fmla="*/ 367 w 367"/>
                  <a:gd name="T9" fmla="*/ 0 h 184"/>
                  <a:gd name="T10" fmla="*/ 275 w 367"/>
                  <a:gd name="T11" fmla="*/ 0 h 184"/>
                  <a:gd name="T12" fmla="*/ 184 w 367"/>
                  <a:gd name="T13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4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4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" name="Freeform 13"/>
              <p:cNvSpPr>
                <a:spLocks/>
              </p:cNvSpPr>
              <p:nvPr userDrawn="1"/>
            </p:nvSpPr>
            <p:spPr bwMode="auto">
              <a:xfrm>
                <a:off x="2163763" y="219233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1290638" y="3065463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" name="Freeform 15"/>
              <p:cNvSpPr>
                <a:spLocks/>
              </p:cNvSpPr>
              <p:nvPr userDrawn="1"/>
            </p:nvSpPr>
            <p:spPr bwMode="auto">
              <a:xfrm>
                <a:off x="1581150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" name="Freeform 16"/>
              <p:cNvSpPr>
                <a:spLocks/>
              </p:cNvSpPr>
              <p:nvPr userDrawn="1"/>
            </p:nvSpPr>
            <p:spPr bwMode="auto">
              <a:xfrm>
                <a:off x="998538" y="3355975"/>
                <a:ext cx="292100" cy="146050"/>
              </a:xfrm>
              <a:custGeom>
                <a:avLst/>
                <a:gdLst>
                  <a:gd name="T0" fmla="*/ 0 w 184"/>
                  <a:gd name="T1" fmla="*/ 92 h 92"/>
                  <a:gd name="T2" fmla="*/ 184 w 184"/>
                  <a:gd name="T3" fmla="*/ 92 h 92"/>
                  <a:gd name="T4" fmla="*/ 92 w 184"/>
                  <a:gd name="T5" fmla="*/ 0 h 92"/>
                  <a:gd name="T6" fmla="*/ 0 w 184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0" y="92"/>
                    </a:moveTo>
                    <a:lnTo>
                      <a:pt x="184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2163763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1727200" y="3211513"/>
                <a:ext cx="582612" cy="290513"/>
              </a:xfrm>
              <a:custGeom>
                <a:avLst/>
                <a:gdLst>
                  <a:gd name="T0" fmla="*/ 183 w 367"/>
                  <a:gd name="T1" fmla="*/ 91 h 183"/>
                  <a:gd name="T2" fmla="*/ 91 w 367"/>
                  <a:gd name="T3" fmla="*/ 0 h 183"/>
                  <a:gd name="T4" fmla="*/ 0 w 367"/>
                  <a:gd name="T5" fmla="*/ 0 h 183"/>
                  <a:gd name="T6" fmla="*/ 183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3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" name="Freeform 19"/>
              <p:cNvSpPr>
                <a:spLocks/>
              </p:cNvSpPr>
              <p:nvPr userDrawn="1"/>
            </p:nvSpPr>
            <p:spPr bwMode="auto">
              <a:xfrm>
                <a:off x="2163763" y="2774950"/>
                <a:ext cx="290512" cy="144463"/>
              </a:xfrm>
              <a:custGeom>
                <a:avLst/>
                <a:gdLst>
                  <a:gd name="T0" fmla="*/ 92 w 183"/>
                  <a:gd name="T1" fmla="*/ 0 h 91"/>
                  <a:gd name="T2" fmla="*/ 0 w 183"/>
                  <a:gd name="T3" fmla="*/ 91 h 91"/>
                  <a:gd name="T4" fmla="*/ 183 w 183"/>
                  <a:gd name="T5" fmla="*/ 91 h 91"/>
                  <a:gd name="T6" fmla="*/ 92 w 18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92" y="0"/>
                    </a:moveTo>
                    <a:lnTo>
                      <a:pt x="0" y="91"/>
                    </a:lnTo>
                    <a:lnTo>
                      <a:pt x="183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1871663" y="3065463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2454275" y="1901825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auto">
              <a:xfrm>
                <a:off x="854075" y="4084638"/>
                <a:ext cx="581025" cy="290513"/>
              </a:xfrm>
              <a:custGeom>
                <a:avLst/>
                <a:gdLst>
                  <a:gd name="T0" fmla="*/ 183 w 366"/>
                  <a:gd name="T1" fmla="*/ 91 h 183"/>
                  <a:gd name="T2" fmla="*/ 91 w 366"/>
                  <a:gd name="T3" fmla="*/ 0 h 183"/>
                  <a:gd name="T4" fmla="*/ 0 w 366"/>
                  <a:gd name="T5" fmla="*/ 0 h 183"/>
                  <a:gd name="T6" fmla="*/ 183 w 366"/>
                  <a:gd name="T7" fmla="*/ 183 h 183"/>
                  <a:gd name="T8" fmla="*/ 366 w 366"/>
                  <a:gd name="T9" fmla="*/ 0 h 183"/>
                  <a:gd name="T10" fmla="*/ 275 w 366"/>
                  <a:gd name="T11" fmla="*/ 0 h 183"/>
                  <a:gd name="T12" fmla="*/ 183 w 366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6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5" name="Freeform 23"/>
              <p:cNvSpPr>
                <a:spLocks/>
              </p:cNvSpPr>
              <p:nvPr userDrawn="1"/>
            </p:nvSpPr>
            <p:spPr bwMode="auto">
              <a:xfrm>
                <a:off x="998538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708025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" name="Freeform 25"/>
              <p:cNvSpPr>
                <a:spLocks/>
              </p:cNvSpPr>
              <p:nvPr userDrawn="1"/>
            </p:nvSpPr>
            <p:spPr bwMode="auto">
              <a:xfrm>
                <a:off x="1290638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1 w 183"/>
                  <a:gd name="T3" fmla="*/ 0 h 90"/>
                  <a:gd name="T4" fmla="*/ 0 w 183"/>
                  <a:gd name="T5" fmla="*/ 90 h 90"/>
                  <a:gd name="T6" fmla="*/ 91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1" y="0"/>
                    </a:lnTo>
                    <a:lnTo>
                      <a:pt x="0" y="90"/>
                    </a:lnTo>
                    <a:lnTo>
                      <a:pt x="91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8" name="Freeform 26"/>
              <p:cNvSpPr>
                <a:spLocks/>
              </p:cNvSpPr>
              <p:nvPr userDrawn="1"/>
            </p:nvSpPr>
            <p:spPr bwMode="auto">
              <a:xfrm>
                <a:off x="1290638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708025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2 w 183"/>
                  <a:gd name="T3" fmla="*/ 0 h 90"/>
                  <a:gd name="T4" fmla="*/ 0 w 183"/>
                  <a:gd name="T5" fmla="*/ 90 h 90"/>
                  <a:gd name="T6" fmla="*/ 92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1871663" y="3648075"/>
                <a:ext cx="292100" cy="142875"/>
              </a:xfrm>
              <a:custGeom>
                <a:avLst/>
                <a:gdLst>
                  <a:gd name="T0" fmla="*/ 184 w 184"/>
                  <a:gd name="T1" fmla="*/ 90 h 90"/>
                  <a:gd name="T2" fmla="*/ 92 w 184"/>
                  <a:gd name="T3" fmla="*/ 0 h 90"/>
                  <a:gd name="T4" fmla="*/ 0 w 184"/>
                  <a:gd name="T5" fmla="*/ 90 h 90"/>
                  <a:gd name="T6" fmla="*/ 92 w 184"/>
                  <a:gd name="T7" fmla="*/ 90 h 90"/>
                  <a:gd name="T8" fmla="*/ 184 w 18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0">
                    <a:moveTo>
                      <a:pt x="184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4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" name="Freeform 29"/>
              <p:cNvSpPr>
                <a:spLocks/>
              </p:cNvSpPr>
              <p:nvPr userDrawn="1"/>
            </p:nvSpPr>
            <p:spPr bwMode="auto">
              <a:xfrm>
                <a:off x="1871663" y="4229100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" name="Freeform 30"/>
              <p:cNvSpPr>
                <a:spLocks/>
              </p:cNvSpPr>
              <p:nvPr userDrawn="1"/>
            </p:nvSpPr>
            <p:spPr bwMode="auto">
              <a:xfrm>
                <a:off x="125413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" name="Freeform 31"/>
              <p:cNvSpPr>
                <a:spLocks/>
              </p:cNvSpPr>
              <p:nvPr userDrawn="1"/>
            </p:nvSpPr>
            <p:spPr bwMode="auto">
              <a:xfrm>
                <a:off x="415925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" name="Freeform 32"/>
              <p:cNvSpPr>
                <a:spLocks/>
              </p:cNvSpPr>
              <p:nvPr userDrawn="1"/>
            </p:nvSpPr>
            <p:spPr bwMode="auto">
              <a:xfrm>
                <a:off x="2454275" y="3648075"/>
                <a:ext cx="146050" cy="142875"/>
              </a:xfrm>
              <a:custGeom>
                <a:avLst/>
                <a:gdLst>
                  <a:gd name="T0" fmla="*/ 92 w 92"/>
                  <a:gd name="T1" fmla="*/ 0 h 90"/>
                  <a:gd name="T2" fmla="*/ 0 w 92"/>
                  <a:gd name="T3" fmla="*/ 90 h 90"/>
                  <a:gd name="T4" fmla="*/ 92 w 92"/>
                  <a:gd name="T5" fmla="*/ 90 h 90"/>
                  <a:gd name="T6" fmla="*/ 92 w 92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0">
                    <a:moveTo>
                      <a:pt x="92" y="0"/>
                    </a:moveTo>
                    <a:lnTo>
                      <a:pt x="0" y="90"/>
                    </a:lnTo>
                    <a:lnTo>
                      <a:pt x="92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" name="Freeform 33"/>
              <p:cNvSpPr>
                <a:spLocks/>
              </p:cNvSpPr>
              <p:nvPr userDrawn="1"/>
            </p:nvSpPr>
            <p:spPr bwMode="auto">
              <a:xfrm>
                <a:off x="2309813" y="3790950"/>
                <a:ext cx="290512" cy="293688"/>
              </a:xfrm>
              <a:custGeom>
                <a:avLst/>
                <a:gdLst>
                  <a:gd name="T0" fmla="*/ 183 w 183"/>
                  <a:gd name="T1" fmla="*/ 93 h 185"/>
                  <a:gd name="T2" fmla="*/ 91 w 183"/>
                  <a:gd name="T3" fmla="*/ 0 h 185"/>
                  <a:gd name="T4" fmla="*/ 0 w 183"/>
                  <a:gd name="T5" fmla="*/ 0 h 185"/>
                  <a:gd name="T6" fmla="*/ 183 w 183"/>
                  <a:gd name="T7" fmla="*/ 185 h 185"/>
                  <a:gd name="T8" fmla="*/ 183 w 183"/>
                  <a:gd name="T9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" name="Freeform 34"/>
              <p:cNvSpPr>
                <a:spLocks/>
              </p:cNvSpPr>
              <p:nvPr userDrawn="1"/>
            </p:nvSpPr>
            <p:spPr bwMode="auto">
              <a:xfrm>
                <a:off x="2163763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" name="Freeform 35"/>
              <p:cNvSpPr>
                <a:spLocks/>
              </p:cNvSpPr>
              <p:nvPr userDrawn="1"/>
            </p:nvSpPr>
            <p:spPr bwMode="auto">
              <a:xfrm>
                <a:off x="2017713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" name="Freeform 36"/>
              <p:cNvSpPr>
                <a:spLocks/>
              </p:cNvSpPr>
              <p:nvPr userDrawn="1"/>
            </p:nvSpPr>
            <p:spPr bwMode="auto">
              <a:xfrm>
                <a:off x="1727200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1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" name="Freeform 37"/>
              <p:cNvSpPr>
                <a:spLocks/>
              </p:cNvSpPr>
              <p:nvPr userDrawn="1"/>
            </p:nvSpPr>
            <p:spPr bwMode="auto">
              <a:xfrm>
                <a:off x="2017713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" name="Freeform 38"/>
              <p:cNvSpPr>
                <a:spLocks/>
              </p:cNvSpPr>
              <p:nvPr userDrawn="1"/>
            </p:nvSpPr>
            <p:spPr bwMode="auto">
              <a:xfrm>
                <a:off x="1435100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" name="Freeform 39"/>
              <p:cNvSpPr>
                <a:spLocks/>
              </p:cNvSpPr>
              <p:nvPr userDrawn="1"/>
            </p:nvSpPr>
            <p:spPr bwMode="auto">
              <a:xfrm>
                <a:off x="2454275" y="4229100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" name="Freeform 40"/>
              <p:cNvSpPr>
                <a:spLocks/>
              </p:cNvSpPr>
              <p:nvPr userDrawn="1"/>
            </p:nvSpPr>
            <p:spPr bwMode="auto">
              <a:xfrm>
                <a:off x="1144588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2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" name="Freeform 41"/>
              <p:cNvSpPr>
                <a:spLocks/>
              </p:cNvSpPr>
              <p:nvPr userDrawn="1"/>
            </p:nvSpPr>
            <p:spPr bwMode="auto">
              <a:xfrm>
                <a:off x="1581150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" name="Freeform 42"/>
              <p:cNvSpPr>
                <a:spLocks/>
              </p:cNvSpPr>
              <p:nvPr userDrawn="1"/>
            </p:nvSpPr>
            <p:spPr bwMode="auto">
              <a:xfrm>
                <a:off x="1435100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" name="Freeform 43"/>
              <p:cNvSpPr>
                <a:spLocks/>
              </p:cNvSpPr>
              <p:nvPr userDrawn="1"/>
            </p:nvSpPr>
            <p:spPr bwMode="auto">
              <a:xfrm>
                <a:off x="344488" y="4084638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5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5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" name="Freeform 44"/>
              <p:cNvSpPr>
                <a:spLocks/>
              </p:cNvSpPr>
              <p:nvPr userDrawn="1"/>
            </p:nvSpPr>
            <p:spPr bwMode="auto">
              <a:xfrm>
                <a:off x="635000" y="3790950"/>
                <a:ext cx="509587" cy="293688"/>
              </a:xfrm>
              <a:custGeom>
                <a:avLst/>
                <a:gdLst>
                  <a:gd name="T0" fmla="*/ 138 w 321"/>
                  <a:gd name="T1" fmla="*/ 93 h 185"/>
                  <a:gd name="T2" fmla="*/ 46 w 321"/>
                  <a:gd name="T3" fmla="*/ 1 h 185"/>
                  <a:gd name="T4" fmla="*/ 0 w 321"/>
                  <a:gd name="T5" fmla="*/ 47 h 185"/>
                  <a:gd name="T6" fmla="*/ 138 w 321"/>
                  <a:gd name="T7" fmla="*/ 185 h 185"/>
                  <a:gd name="T8" fmla="*/ 321 w 321"/>
                  <a:gd name="T9" fmla="*/ 0 h 185"/>
                  <a:gd name="T10" fmla="*/ 229 w 321"/>
                  <a:gd name="T11" fmla="*/ 0 h 185"/>
                  <a:gd name="T12" fmla="*/ 138 w 321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5">
                    <a:moveTo>
                      <a:pt x="138" y="93"/>
                    </a:moveTo>
                    <a:lnTo>
                      <a:pt x="46" y="1"/>
                    </a:lnTo>
                    <a:lnTo>
                      <a:pt x="0" y="47"/>
                    </a:lnTo>
                    <a:lnTo>
                      <a:pt x="138" y="185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" name="Freeform 45"/>
              <p:cNvSpPr>
                <a:spLocks/>
              </p:cNvSpPr>
              <p:nvPr userDrawn="1"/>
            </p:nvSpPr>
            <p:spPr bwMode="auto">
              <a:xfrm>
                <a:off x="925513" y="3502025"/>
                <a:ext cx="509587" cy="288925"/>
              </a:xfrm>
              <a:custGeom>
                <a:avLst/>
                <a:gdLst>
                  <a:gd name="T0" fmla="*/ 138 w 321"/>
                  <a:gd name="T1" fmla="*/ 92 h 182"/>
                  <a:gd name="T2" fmla="*/ 46 w 321"/>
                  <a:gd name="T3" fmla="*/ 0 h 182"/>
                  <a:gd name="T4" fmla="*/ 0 w 321"/>
                  <a:gd name="T5" fmla="*/ 46 h 182"/>
                  <a:gd name="T6" fmla="*/ 138 w 321"/>
                  <a:gd name="T7" fmla="*/ 182 h 182"/>
                  <a:gd name="T8" fmla="*/ 321 w 321"/>
                  <a:gd name="T9" fmla="*/ 0 h 182"/>
                  <a:gd name="T10" fmla="*/ 230 w 321"/>
                  <a:gd name="T11" fmla="*/ 0 h 182"/>
                  <a:gd name="T12" fmla="*/ 138 w 321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2">
                    <a:moveTo>
                      <a:pt x="138" y="92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138" y="182"/>
                    </a:lnTo>
                    <a:lnTo>
                      <a:pt x="321" y="0"/>
                    </a:lnTo>
                    <a:lnTo>
                      <a:pt x="230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" name="Freeform 46"/>
              <p:cNvSpPr>
                <a:spLocks/>
              </p:cNvSpPr>
              <p:nvPr userDrawn="1"/>
            </p:nvSpPr>
            <p:spPr bwMode="auto">
              <a:xfrm>
                <a:off x="1217613" y="3211513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6 w 321"/>
                  <a:gd name="T3" fmla="*/ 0 h 183"/>
                  <a:gd name="T4" fmla="*/ 44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" name="Freeform 47"/>
              <p:cNvSpPr>
                <a:spLocks/>
              </p:cNvSpPr>
              <p:nvPr userDrawn="1"/>
            </p:nvSpPr>
            <p:spPr bwMode="auto">
              <a:xfrm>
                <a:off x="1508125" y="2919413"/>
                <a:ext cx="509587" cy="292100"/>
              </a:xfrm>
              <a:custGeom>
                <a:avLst/>
                <a:gdLst>
                  <a:gd name="T0" fmla="*/ 138 w 321"/>
                  <a:gd name="T1" fmla="*/ 92 h 184"/>
                  <a:gd name="T2" fmla="*/ 46 w 321"/>
                  <a:gd name="T3" fmla="*/ 0 h 184"/>
                  <a:gd name="T4" fmla="*/ 46 w 321"/>
                  <a:gd name="T5" fmla="*/ 0 h 184"/>
                  <a:gd name="T6" fmla="*/ 0 w 321"/>
                  <a:gd name="T7" fmla="*/ 46 h 184"/>
                  <a:gd name="T8" fmla="*/ 138 w 321"/>
                  <a:gd name="T9" fmla="*/ 184 h 184"/>
                  <a:gd name="T10" fmla="*/ 321 w 321"/>
                  <a:gd name="T11" fmla="*/ 0 h 184"/>
                  <a:gd name="T12" fmla="*/ 229 w 321"/>
                  <a:gd name="T13" fmla="*/ 0 h 184"/>
                  <a:gd name="T14" fmla="*/ 138 w 321"/>
                  <a:gd name="T15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4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4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" name="Freeform 48"/>
              <p:cNvSpPr>
                <a:spLocks/>
              </p:cNvSpPr>
              <p:nvPr userDrawn="1"/>
            </p:nvSpPr>
            <p:spPr bwMode="auto">
              <a:xfrm>
                <a:off x="1800225" y="2628900"/>
                <a:ext cx="509587" cy="290513"/>
              </a:xfrm>
              <a:custGeom>
                <a:avLst/>
                <a:gdLst>
                  <a:gd name="T0" fmla="*/ 137 w 321"/>
                  <a:gd name="T1" fmla="*/ 92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2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" name="Freeform 49"/>
              <p:cNvSpPr>
                <a:spLocks/>
              </p:cNvSpPr>
              <p:nvPr userDrawn="1"/>
            </p:nvSpPr>
            <p:spPr bwMode="auto">
              <a:xfrm>
                <a:off x="2090738" y="2338388"/>
                <a:ext cx="509587" cy="290513"/>
              </a:xfrm>
              <a:custGeom>
                <a:avLst/>
                <a:gdLst>
                  <a:gd name="T0" fmla="*/ 138 w 321"/>
                  <a:gd name="T1" fmla="*/ 92 h 183"/>
                  <a:gd name="T2" fmla="*/ 46 w 321"/>
                  <a:gd name="T3" fmla="*/ 0 h 183"/>
                  <a:gd name="T4" fmla="*/ 46 w 321"/>
                  <a:gd name="T5" fmla="*/ 0 h 183"/>
                  <a:gd name="T6" fmla="*/ 0 w 321"/>
                  <a:gd name="T7" fmla="*/ 46 h 183"/>
                  <a:gd name="T8" fmla="*/ 138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8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" name="Freeform 50"/>
              <p:cNvSpPr>
                <a:spLocks/>
              </p:cNvSpPr>
              <p:nvPr userDrawn="1"/>
            </p:nvSpPr>
            <p:spPr bwMode="auto">
              <a:xfrm>
                <a:off x="2381250" y="2047875"/>
                <a:ext cx="219075" cy="290513"/>
              </a:xfrm>
              <a:custGeom>
                <a:avLst/>
                <a:gdLst>
                  <a:gd name="T0" fmla="*/ 0 w 138"/>
                  <a:gd name="T1" fmla="*/ 45 h 183"/>
                  <a:gd name="T2" fmla="*/ 138 w 138"/>
                  <a:gd name="T3" fmla="*/ 183 h 183"/>
                  <a:gd name="T4" fmla="*/ 138 w 138"/>
                  <a:gd name="T5" fmla="*/ 91 h 183"/>
                  <a:gd name="T6" fmla="*/ 46 w 138"/>
                  <a:gd name="T7" fmla="*/ 0 h 183"/>
                  <a:gd name="T8" fmla="*/ 0 w 138"/>
                  <a:gd name="T9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83">
                    <a:moveTo>
                      <a:pt x="0" y="45"/>
                    </a:moveTo>
                    <a:lnTo>
                      <a:pt x="138" y="183"/>
                    </a:lnTo>
                    <a:lnTo>
                      <a:pt x="138" y="91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63" name="Title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389747" y="1191802"/>
            <a:ext cx="2351683" cy="138047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3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19547" y="1191801"/>
            <a:ext cx="7446111" cy="4836157"/>
          </a:xfrm>
        </p:spPr>
        <p:txBody>
          <a:bodyPr/>
          <a:lstStyle>
            <a:lvl1pPr marL="414018" indent="-414018">
              <a:spcBef>
                <a:spcPts val="500"/>
              </a:spcBef>
              <a:spcAft>
                <a:spcPts val="300"/>
              </a:spcAft>
              <a:buClr>
                <a:srgbClr val="6F263D"/>
              </a:buClr>
              <a:buFont typeface="+mj-lt"/>
              <a:buAutoNum type="arabicPeriod"/>
              <a:defRPr sz="3200" b="1" baseline="0">
                <a:latin typeface="+mn-lt"/>
              </a:defRPr>
            </a:lvl1pPr>
            <a:lvl2pPr marL="627063" indent="-2127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2200" baseline="0">
                <a:latin typeface="+mn-lt"/>
              </a:defRPr>
            </a:lvl2pPr>
            <a:lvl3pPr marL="860425" indent="-233363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‒"/>
              <a:defRPr sz="2200">
                <a:latin typeface="+mn-lt"/>
              </a:defRPr>
            </a:lvl3pPr>
            <a:lvl4pPr marL="1030288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4pPr>
            <a:lvl5pPr marL="1084263" indent="-223838"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‒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add topic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8376608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602594" y="2753832"/>
            <a:ext cx="11135750" cy="701749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02594" y="3508724"/>
            <a:ext cx="4586094" cy="269901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dirty="0"/>
              <a:t>Click to </a:t>
            </a:r>
            <a:r>
              <a:rPr lang="en-US" dirty="0"/>
              <a:t>add</a:t>
            </a:r>
            <a:r>
              <a:rPr lang="en-US" altLang="en-US" dirty="0"/>
              <a:t>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7666" y="3508743"/>
            <a:ext cx="6201822" cy="2699197"/>
          </a:xfrm>
        </p:spPr>
        <p:txBody>
          <a:bodyPr/>
          <a:lstStyle>
            <a:lvl1pPr>
              <a:spcBef>
                <a:spcPts val="200"/>
              </a:spcBef>
              <a:spcAft>
                <a:spcPts val="400"/>
              </a:spcAft>
              <a:defRPr sz="28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2670048"/>
          </a:xfrm>
          <a:solidFill>
            <a:srgbClr val="E6E6E6"/>
          </a:solidFill>
        </p:spPr>
        <p:txBody>
          <a:bodyPr tIns="410291" anchor="t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CA" dirty="0"/>
              <a:t>Click on icon to  select a ‘Top banner’ crop from portal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3195833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box with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7" hasCustomPrompt="1"/>
          </p:nvPr>
        </p:nvSpPr>
        <p:spPr>
          <a:xfrm>
            <a:off x="584993" y="1327768"/>
            <a:ext cx="3493007" cy="2096751"/>
          </a:xfrm>
          <a:solidFill>
            <a:srgbClr val="E6E6E6"/>
          </a:solidFill>
        </p:spPr>
        <p:txBody>
          <a:bodyPr lIns="328233" tIns="182880" rIns="82058" bIns="82058" anchor="ctr" anchorCtr="0"/>
          <a:lstStyle>
            <a:lvl1pPr marL="0" indent="0">
              <a:lnSpc>
                <a:spcPct val="90000"/>
              </a:lnSpc>
              <a:spcAft>
                <a:spcPts val="269"/>
              </a:spcAft>
              <a:buFontTx/>
              <a:buNone/>
              <a:defRPr sz="2200"/>
            </a:lvl1pPr>
            <a:lvl2pPr marL="209420" indent="-209420">
              <a:lnSpc>
                <a:spcPct val="90000"/>
              </a:lnSpc>
              <a:spcAft>
                <a:spcPts val="269"/>
              </a:spcAft>
              <a:buFont typeface="Arial" panose="020B0604020202020204" pitchFamily="34" charset="0"/>
              <a:buChar char="•"/>
              <a:defRPr sz="2000"/>
            </a:lvl2pPr>
            <a:lvl3pPr marL="410291" indent="-200872">
              <a:lnSpc>
                <a:spcPct val="90000"/>
              </a:lnSpc>
              <a:spcAft>
                <a:spcPts val="269"/>
              </a:spcAft>
              <a:buFont typeface="Arial" panose="020B0604020202020204" pitchFamily="34" charset="0"/>
              <a:buChar char="‒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Number Placeholder 1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84990" y="1327766"/>
            <a:ext cx="731520" cy="731520"/>
          </a:xfrm>
          <a:custGeom>
            <a:avLst/>
            <a:gdLst>
              <a:gd name="connsiteX0" fmla="*/ 0 w 790575"/>
              <a:gd name="connsiteY0" fmla="*/ 0 h 792163"/>
              <a:gd name="connsiteX1" fmla="*/ 790575 w 790575"/>
              <a:gd name="connsiteY1" fmla="*/ 0 h 792163"/>
              <a:gd name="connsiteX2" fmla="*/ 790575 w 790575"/>
              <a:gd name="connsiteY2" fmla="*/ 792163 h 792163"/>
              <a:gd name="connsiteX3" fmla="*/ 0 w 790575"/>
              <a:gd name="connsiteY3" fmla="*/ 792163 h 792163"/>
              <a:gd name="connsiteX4" fmla="*/ 0 w 790575"/>
              <a:gd name="connsiteY4" fmla="*/ 0 h 792163"/>
              <a:gd name="connsiteX0" fmla="*/ 0 w 790575"/>
              <a:gd name="connsiteY0" fmla="*/ 0 h 792163"/>
              <a:gd name="connsiteX1" fmla="*/ 790575 w 790575"/>
              <a:gd name="connsiteY1" fmla="*/ 0 h 792163"/>
              <a:gd name="connsiteX2" fmla="*/ 0 w 790575"/>
              <a:gd name="connsiteY2" fmla="*/ 792163 h 792163"/>
              <a:gd name="connsiteX3" fmla="*/ 0 w 790575"/>
              <a:gd name="connsiteY3" fmla="*/ 0 h 7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575" h="792163">
                <a:moveTo>
                  <a:pt x="0" y="0"/>
                </a:moveTo>
                <a:lnTo>
                  <a:pt x="790575" y="0"/>
                </a:lnTo>
                <a:lnTo>
                  <a:pt x="0" y="79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088" tIns="90264" rIns="0" bIns="0" rtlCol="0" anchor="t" anchorCtr="0"/>
          <a:lstStyle>
            <a:lvl1pPr marL="0" marR="0" indent="0" algn="l" defTabSz="1093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en-US" sz="1700" b="1" dirty="0" smtClean="0">
                <a:solidFill>
                  <a:schemeClr val="bg1"/>
                </a:solidFill>
              </a:defRPr>
            </a:lvl1pPr>
            <a:lvl2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kumimoji="1" lang="en-US" sz="2900" b="1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marR="0" lvl="0" indent="0" algn="l" defTabSz="1093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358081" y="1327768"/>
            <a:ext cx="3493007" cy="2096751"/>
          </a:xfrm>
          <a:solidFill>
            <a:srgbClr val="E6E6E6"/>
          </a:solidFill>
        </p:spPr>
        <p:txBody>
          <a:bodyPr lIns="328233" tIns="182880" rIns="82058" bIns="82058" anchor="ctr" anchorCtr="0"/>
          <a:lstStyle>
            <a:lvl1pPr marL="0" indent="0">
              <a:lnSpc>
                <a:spcPct val="90000"/>
              </a:lnSpc>
              <a:spcAft>
                <a:spcPts val="269"/>
              </a:spcAft>
              <a:buFontTx/>
              <a:buNone/>
              <a:defRPr sz="2200"/>
            </a:lvl1pPr>
            <a:lvl2pPr marL="209420" indent="-209420">
              <a:lnSpc>
                <a:spcPct val="90000"/>
              </a:lnSpc>
              <a:spcAft>
                <a:spcPts val="269"/>
              </a:spcAft>
              <a:buFont typeface="Arial" panose="020B0604020202020204" pitchFamily="34" charset="0"/>
              <a:buChar char="•"/>
              <a:defRPr sz="2000"/>
            </a:lvl2pPr>
            <a:lvl3pPr marL="410291" indent="-200872">
              <a:lnSpc>
                <a:spcPct val="90000"/>
              </a:lnSpc>
              <a:spcAft>
                <a:spcPts val="269"/>
              </a:spcAft>
              <a:buFont typeface="Arial" panose="020B0604020202020204" pitchFamily="34" charset="0"/>
              <a:buChar char="‒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Number Placeholder 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358078" y="1327766"/>
            <a:ext cx="731520" cy="731520"/>
          </a:xfrm>
          <a:custGeom>
            <a:avLst/>
            <a:gdLst>
              <a:gd name="connsiteX0" fmla="*/ 0 w 790575"/>
              <a:gd name="connsiteY0" fmla="*/ 0 h 792163"/>
              <a:gd name="connsiteX1" fmla="*/ 790575 w 790575"/>
              <a:gd name="connsiteY1" fmla="*/ 0 h 792163"/>
              <a:gd name="connsiteX2" fmla="*/ 790575 w 790575"/>
              <a:gd name="connsiteY2" fmla="*/ 792163 h 792163"/>
              <a:gd name="connsiteX3" fmla="*/ 0 w 790575"/>
              <a:gd name="connsiteY3" fmla="*/ 792163 h 792163"/>
              <a:gd name="connsiteX4" fmla="*/ 0 w 790575"/>
              <a:gd name="connsiteY4" fmla="*/ 0 h 792163"/>
              <a:gd name="connsiteX0" fmla="*/ 0 w 790575"/>
              <a:gd name="connsiteY0" fmla="*/ 0 h 792163"/>
              <a:gd name="connsiteX1" fmla="*/ 790575 w 790575"/>
              <a:gd name="connsiteY1" fmla="*/ 0 h 792163"/>
              <a:gd name="connsiteX2" fmla="*/ 0 w 790575"/>
              <a:gd name="connsiteY2" fmla="*/ 792163 h 792163"/>
              <a:gd name="connsiteX3" fmla="*/ 0 w 790575"/>
              <a:gd name="connsiteY3" fmla="*/ 0 h 7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575" h="792163">
                <a:moveTo>
                  <a:pt x="0" y="0"/>
                </a:moveTo>
                <a:lnTo>
                  <a:pt x="790575" y="0"/>
                </a:lnTo>
                <a:lnTo>
                  <a:pt x="0" y="79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088" tIns="90264" rIns="0" bIns="0" rtlCol="0" anchor="t" anchorCtr="0"/>
          <a:lstStyle>
            <a:lvl1pPr marL="0" marR="0" indent="0" algn="l" defTabSz="1093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en-US" sz="1700" b="1" dirty="0" smtClean="0">
                <a:solidFill>
                  <a:schemeClr val="bg1"/>
                </a:solidFill>
              </a:defRPr>
            </a:lvl1pPr>
            <a:lvl2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kumimoji="1" lang="en-US" sz="2900" b="1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marR="0" lvl="0" indent="0" algn="l" defTabSz="1093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120645" y="1327768"/>
            <a:ext cx="3493007" cy="2096751"/>
          </a:xfrm>
          <a:solidFill>
            <a:srgbClr val="E6E6E6"/>
          </a:solidFill>
        </p:spPr>
        <p:txBody>
          <a:bodyPr lIns="328233" tIns="182880" rIns="82058" bIns="82058" anchor="ctr" anchorCtr="0"/>
          <a:lstStyle>
            <a:lvl1pPr marL="0" indent="0">
              <a:lnSpc>
                <a:spcPct val="90000"/>
              </a:lnSpc>
              <a:spcAft>
                <a:spcPts val="269"/>
              </a:spcAft>
              <a:buFontTx/>
              <a:buNone/>
              <a:defRPr sz="2200"/>
            </a:lvl1pPr>
            <a:lvl2pPr marL="209420" indent="-209420">
              <a:lnSpc>
                <a:spcPct val="90000"/>
              </a:lnSpc>
              <a:spcAft>
                <a:spcPts val="269"/>
              </a:spcAft>
              <a:buFont typeface="Arial" panose="020B0604020202020204" pitchFamily="34" charset="0"/>
              <a:buChar char="•"/>
              <a:defRPr sz="2000"/>
            </a:lvl2pPr>
            <a:lvl3pPr marL="410291" indent="-200872">
              <a:lnSpc>
                <a:spcPct val="90000"/>
              </a:lnSpc>
              <a:spcAft>
                <a:spcPts val="269"/>
              </a:spcAft>
              <a:buFont typeface="Arial" panose="020B0604020202020204" pitchFamily="34" charset="0"/>
              <a:buChar char="‒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Number 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120642" y="1327766"/>
            <a:ext cx="731520" cy="731520"/>
          </a:xfrm>
          <a:custGeom>
            <a:avLst/>
            <a:gdLst>
              <a:gd name="connsiteX0" fmla="*/ 0 w 790575"/>
              <a:gd name="connsiteY0" fmla="*/ 0 h 792163"/>
              <a:gd name="connsiteX1" fmla="*/ 790575 w 790575"/>
              <a:gd name="connsiteY1" fmla="*/ 0 h 792163"/>
              <a:gd name="connsiteX2" fmla="*/ 790575 w 790575"/>
              <a:gd name="connsiteY2" fmla="*/ 792163 h 792163"/>
              <a:gd name="connsiteX3" fmla="*/ 0 w 790575"/>
              <a:gd name="connsiteY3" fmla="*/ 792163 h 792163"/>
              <a:gd name="connsiteX4" fmla="*/ 0 w 790575"/>
              <a:gd name="connsiteY4" fmla="*/ 0 h 792163"/>
              <a:gd name="connsiteX0" fmla="*/ 0 w 790575"/>
              <a:gd name="connsiteY0" fmla="*/ 0 h 792163"/>
              <a:gd name="connsiteX1" fmla="*/ 790575 w 790575"/>
              <a:gd name="connsiteY1" fmla="*/ 0 h 792163"/>
              <a:gd name="connsiteX2" fmla="*/ 0 w 790575"/>
              <a:gd name="connsiteY2" fmla="*/ 792163 h 792163"/>
              <a:gd name="connsiteX3" fmla="*/ 0 w 790575"/>
              <a:gd name="connsiteY3" fmla="*/ 0 h 79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575" h="792163">
                <a:moveTo>
                  <a:pt x="0" y="0"/>
                </a:moveTo>
                <a:lnTo>
                  <a:pt x="790575" y="0"/>
                </a:lnTo>
                <a:lnTo>
                  <a:pt x="0" y="79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088" tIns="90264" rIns="0" bIns="0" rtlCol="0" anchor="t" anchorCtr="0"/>
          <a:lstStyle>
            <a:lvl1pPr marL="0" marR="0" indent="0" algn="l" defTabSz="10939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en-US" sz="1700" b="1" dirty="0" smtClean="0">
                <a:solidFill>
                  <a:schemeClr val="bg1"/>
                </a:solidFill>
              </a:defRPr>
            </a:lvl1pPr>
            <a:lvl2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kumimoji="1" lang="en-US" sz="2900" b="1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kumimoji="1" lang="en-US" sz="2900" b="1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40" hasCustomPrompt="1"/>
          </p:nvPr>
        </p:nvSpPr>
        <p:spPr>
          <a:xfrm>
            <a:off x="584993" y="3390097"/>
            <a:ext cx="3494638" cy="2508438"/>
          </a:xfrm>
        </p:spPr>
        <p:txBody>
          <a:bodyPr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on icon to insert a firm approved image</a:t>
            </a:r>
            <a:endParaRPr lang="en-CA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4358081" y="3390098"/>
            <a:ext cx="3493007" cy="2508285"/>
          </a:xfrm>
        </p:spPr>
        <p:txBody>
          <a:bodyPr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on icon to insert a firm approved image</a:t>
            </a:r>
            <a:endParaRPr lang="en-CA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43" hasCustomPrompt="1"/>
          </p:nvPr>
        </p:nvSpPr>
        <p:spPr>
          <a:xfrm>
            <a:off x="8120645" y="3390099"/>
            <a:ext cx="3493007" cy="2495607"/>
          </a:xfrm>
        </p:spPr>
        <p:txBody>
          <a:bodyPr anchor="ctr" anchorCtr="0"/>
          <a:lstStyle>
            <a:lvl1pPr marL="0" marR="0" indent="0" algn="ctr" defTabSz="8205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Click on icon to insert a firm approved image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585475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_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5" name="Name 1"/>
          <p:cNvSpPr>
            <a:spLocks noGrp="1"/>
          </p:cNvSpPr>
          <p:nvPr>
            <p:ph type="body" sz="quarter" idx="66" hasCustomPrompt="1"/>
          </p:nvPr>
        </p:nvSpPr>
        <p:spPr>
          <a:xfrm>
            <a:off x="609827" y="2744205"/>
            <a:ext cx="5239512" cy="3794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89" hasCustomPrompt="1"/>
          </p:nvPr>
        </p:nvSpPr>
        <p:spPr>
          <a:xfrm>
            <a:off x="609442" y="3123662"/>
            <a:ext cx="5241579" cy="3085752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Name 2"/>
          <p:cNvSpPr>
            <a:spLocks noGrp="1"/>
          </p:cNvSpPr>
          <p:nvPr>
            <p:ph type="body" sz="quarter" idx="99" hasCustomPrompt="1"/>
          </p:nvPr>
        </p:nvSpPr>
        <p:spPr>
          <a:xfrm>
            <a:off x="6453201" y="2744205"/>
            <a:ext cx="5239512" cy="3794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1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0" hasCustomPrompt="1"/>
          </p:nvPr>
        </p:nvSpPr>
        <p:spPr>
          <a:xfrm>
            <a:off x="6453200" y="3123662"/>
            <a:ext cx="5239512" cy="3085752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92"/>
          </p:nvPr>
        </p:nvSpPr>
        <p:spPr bwMode="ltGray">
          <a:xfrm>
            <a:off x="6453201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6" name="Picture Placeholder 1"/>
          <p:cNvSpPr>
            <a:spLocks noGrp="1" noChangeAspect="1"/>
          </p:cNvSpPr>
          <p:nvPr>
            <p:ph type="pic" sz="quarter" idx="43"/>
          </p:nvPr>
        </p:nvSpPr>
        <p:spPr bwMode="ltGray">
          <a:xfrm>
            <a:off x="609826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243817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_3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5" name="Name 1"/>
          <p:cNvSpPr>
            <a:spLocks noGrp="1"/>
          </p:cNvSpPr>
          <p:nvPr>
            <p:ph type="body" sz="quarter" idx="66" hasCustomPrompt="1"/>
          </p:nvPr>
        </p:nvSpPr>
        <p:spPr>
          <a:xfrm>
            <a:off x="609827" y="2786875"/>
            <a:ext cx="3514964" cy="28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89" hasCustomPrompt="1"/>
          </p:nvPr>
        </p:nvSpPr>
        <p:spPr>
          <a:xfrm>
            <a:off x="609441" y="3107972"/>
            <a:ext cx="3511296" cy="311347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Name 2"/>
          <p:cNvSpPr>
            <a:spLocks noGrp="1"/>
          </p:cNvSpPr>
          <p:nvPr>
            <p:ph type="body" sz="quarter" idx="99" hasCustomPrompt="1"/>
          </p:nvPr>
        </p:nvSpPr>
        <p:spPr>
          <a:xfrm>
            <a:off x="4382499" y="2786875"/>
            <a:ext cx="3511296" cy="28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0" hasCustomPrompt="1"/>
          </p:nvPr>
        </p:nvSpPr>
        <p:spPr>
          <a:xfrm>
            <a:off x="4382498" y="3107972"/>
            <a:ext cx="3511296" cy="311347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0" name="Name 3"/>
          <p:cNvSpPr>
            <a:spLocks noGrp="1"/>
          </p:cNvSpPr>
          <p:nvPr>
            <p:ph type="body" sz="quarter" idx="101" hasCustomPrompt="1"/>
          </p:nvPr>
        </p:nvSpPr>
        <p:spPr>
          <a:xfrm>
            <a:off x="8186285" y="2786875"/>
            <a:ext cx="3511296" cy="28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2" hasCustomPrompt="1"/>
          </p:nvPr>
        </p:nvSpPr>
        <p:spPr>
          <a:xfrm>
            <a:off x="8186284" y="3107972"/>
            <a:ext cx="3511296" cy="311347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4" name="Picture Placeholder 3"/>
          <p:cNvSpPr>
            <a:spLocks noGrp="1" noChangeAspect="1"/>
          </p:cNvSpPr>
          <p:nvPr>
            <p:ph type="pic" sz="quarter" idx="95"/>
          </p:nvPr>
        </p:nvSpPr>
        <p:spPr bwMode="ltGray">
          <a:xfrm>
            <a:off x="8186285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92"/>
          </p:nvPr>
        </p:nvSpPr>
        <p:spPr bwMode="ltGray">
          <a:xfrm>
            <a:off x="4382499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6" name="Picture Placeholder 1"/>
          <p:cNvSpPr>
            <a:spLocks noGrp="1" noChangeAspect="1"/>
          </p:cNvSpPr>
          <p:nvPr>
            <p:ph type="pic" sz="quarter" idx="43"/>
          </p:nvPr>
        </p:nvSpPr>
        <p:spPr bwMode="ltGray">
          <a:xfrm>
            <a:off x="609826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910800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_4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5" name="Name 1"/>
          <p:cNvSpPr>
            <a:spLocks noGrp="1"/>
          </p:cNvSpPr>
          <p:nvPr>
            <p:ph type="body" sz="quarter" idx="66" hasCustomPrompt="1"/>
          </p:nvPr>
        </p:nvSpPr>
        <p:spPr>
          <a:xfrm>
            <a:off x="609827" y="2786875"/>
            <a:ext cx="2548572" cy="6368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(2-lines)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89" hasCustomPrompt="1"/>
          </p:nvPr>
        </p:nvSpPr>
        <p:spPr>
          <a:xfrm>
            <a:off x="609442" y="3434320"/>
            <a:ext cx="2543571" cy="277509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Name 2"/>
          <p:cNvSpPr>
            <a:spLocks noGrp="1"/>
          </p:cNvSpPr>
          <p:nvPr>
            <p:ph type="body" sz="quarter" idx="99" hasCustomPrompt="1"/>
          </p:nvPr>
        </p:nvSpPr>
        <p:spPr>
          <a:xfrm>
            <a:off x="3465298" y="2786875"/>
            <a:ext cx="2548572" cy="6368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(2-lines)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0" hasCustomPrompt="1"/>
          </p:nvPr>
        </p:nvSpPr>
        <p:spPr>
          <a:xfrm>
            <a:off x="3465298" y="3434320"/>
            <a:ext cx="2543571" cy="277509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0" name="Name 3"/>
          <p:cNvSpPr>
            <a:spLocks noGrp="1"/>
          </p:cNvSpPr>
          <p:nvPr>
            <p:ph type="body" sz="quarter" idx="101" hasCustomPrompt="1"/>
          </p:nvPr>
        </p:nvSpPr>
        <p:spPr>
          <a:xfrm>
            <a:off x="6313538" y="2786875"/>
            <a:ext cx="2548572" cy="6368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(2-lines)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2" hasCustomPrompt="1"/>
          </p:nvPr>
        </p:nvSpPr>
        <p:spPr>
          <a:xfrm>
            <a:off x="6313538" y="3434320"/>
            <a:ext cx="2543571" cy="277509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2" name="Name 4"/>
          <p:cNvSpPr>
            <a:spLocks noGrp="1"/>
          </p:cNvSpPr>
          <p:nvPr>
            <p:ph type="body" sz="quarter" idx="103" hasCustomPrompt="1"/>
          </p:nvPr>
        </p:nvSpPr>
        <p:spPr>
          <a:xfrm>
            <a:off x="9148851" y="2786875"/>
            <a:ext cx="2548572" cy="6368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(2-lines)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4" hasCustomPrompt="1"/>
          </p:nvPr>
        </p:nvSpPr>
        <p:spPr>
          <a:xfrm>
            <a:off x="9148851" y="3434320"/>
            <a:ext cx="2543571" cy="2775094"/>
          </a:xfrm>
        </p:spPr>
        <p:txBody>
          <a:bodyPr/>
          <a:lstStyle>
            <a:lvl1pPr marL="233363" indent="-233363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2pPr>
            <a:lvl3pPr marL="631825" indent="-17462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marL="855663" indent="-223838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/>
            </a:lvl4pPr>
            <a:lvl5pPr marL="1031875" indent="-176213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7" name="Picture Placeholder 4"/>
          <p:cNvSpPr>
            <a:spLocks noGrp="1" noChangeAspect="1"/>
          </p:cNvSpPr>
          <p:nvPr>
            <p:ph type="pic" sz="quarter" idx="98"/>
          </p:nvPr>
        </p:nvSpPr>
        <p:spPr bwMode="ltGray">
          <a:xfrm>
            <a:off x="9148851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4" name="Picture Placeholder 3"/>
          <p:cNvSpPr>
            <a:spLocks noGrp="1" noChangeAspect="1"/>
          </p:cNvSpPr>
          <p:nvPr>
            <p:ph type="pic" sz="quarter" idx="95"/>
          </p:nvPr>
        </p:nvSpPr>
        <p:spPr bwMode="ltGray">
          <a:xfrm>
            <a:off x="6313538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92"/>
          </p:nvPr>
        </p:nvSpPr>
        <p:spPr bwMode="ltGray">
          <a:xfrm>
            <a:off x="3465298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6" name="Picture Placeholder 1"/>
          <p:cNvSpPr>
            <a:spLocks noGrp="1" noChangeAspect="1"/>
          </p:cNvSpPr>
          <p:nvPr>
            <p:ph type="pic" sz="quarter" idx="43"/>
          </p:nvPr>
        </p:nvSpPr>
        <p:spPr bwMode="ltGray">
          <a:xfrm>
            <a:off x="609826" y="1314488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2757812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Headshots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 userDrawn="1"/>
        </p:nvGrpSpPr>
        <p:grpSpPr>
          <a:xfrm>
            <a:off x="1" y="0"/>
            <a:ext cx="3107152" cy="6858000"/>
            <a:chOff x="1" y="0"/>
            <a:chExt cx="3107152" cy="6858000"/>
          </a:xfrm>
        </p:grpSpPr>
        <p:sp>
          <p:nvSpPr>
            <p:cNvPr id="175" name="Rectangle 174"/>
            <p:cNvSpPr/>
            <p:nvPr userDrawn="1"/>
          </p:nvSpPr>
          <p:spPr>
            <a:xfrm>
              <a:off x="1" y="0"/>
              <a:ext cx="3107152" cy="6858000"/>
            </a:xfrm>
            <a:prstGeom prst="rect">
              <a:avLst/>
            </a:prstGeom>
            <a:solidFill>
              <a:srgbClr val="6F2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A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6" name="Group 175"/>
            <p:cNvGrpSpPr>
              <a:grpSpLocks noChangeAspect="1"/>
            </p:cNvGrpSpPr>
            <p:nvPr userDrawn="1"/>
          </p:nvGrpSpPr>
          <p:grpSpPr>
            <a:xfrm>
              <a:off x="1" y="3749040"/>
              <a:ext cx="3107152" cy="3108960"/>
              <a:chOff x="125413" y="1901825"/>
              <a:chExt cx="2474912" cy="2473326"/>
            </a:xfrm>
          </p:grpSpPr>
          <p:sp>
            <p:nvSpPr>
              <p:cNvPr id="178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25413" y="1901825"/>
                <a:ext cx="2474912" cy="247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9" name="Freeform 6"/>
              <p:cNvSpPr>
                <a:spLocks/>
              </p:cNvSpPr>
              <p:nvPr userDrawn="1"/>
            </p:nvSpPr>
            <p:spPr bwMode="auto">
              <a:xfrm>
                <a:off x="2309813" y="3211513"/>
                <a:ext cx="290512" cy="290513"/>
              </a:xfrm>
              <a:custGeom>
                <a:avLst/>
                <a:gdLst>
                  <a:gd name="T0" fmla="*/ 183 w 183"/>
                  <a:gd name="T1" fmla="*/ 91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0" name="Freeform 7"/>
              <p:cNvSpPr>
                <a:spLocks/>
              </p:cNvSpPr>
              <p:nvPr userDrawn="1"/>
            </p:nvSpPr>
            <p:spPr bwMode="auto">
              <a:xfrm>
                <a:off x="2309813" y="2628900"/>
                <a:ext cx="290512" cy="290513"/>
              </a:xfrm>
              <a:custGeom>
                <a:avLst/>
                <a:gdLst>
                  <a:gd name="T0" fmla="*/ 183 w 183"/>
                  <a:gd name="T1" fmla="*/ 92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2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1" name="Freeform 8"/>
              <p:cNvSpPr>
                <a:spLocks/>
              </p:cNvSpPr>
              <p:nvPr userDrawn="1"/>
            </p:nvSpPr>
            <p:spPr bwMode="auto">
              <a:xfrm>
                <a:off x="2454275" y="3065463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2" name="Freeform 9"/>
              <p:cNvSpPr>
                <a:spLocks/>
              </p:cNvSpPr>
              <p:nvPr userDrawn="1"/>
            </p:nvSpPr>
            <p:spPr bwMode="auto">
              <a:xfrm>
                <a:off x="2454275" y="2484438"/>
                <a:ext cx="146050" cy="144463"/>
              </a:xfrm>
              <a:custGeom>
                <a:avLst/>
                <a:gdLst>
                  <a:gd name="T0" fmla="*/ 92 w 92"/>
                  <a:gd name="T1" fmla="*/ 0 h 91"/>
                  <a:gd name="T2" fmla="*/ 0 w 92"/>
                  <a:gd name="T3" fmla="*/ 91 h 91"/>
                  <a:gd name="T4" fmla="*/ 92 w 92"/>
                  <a:gd name="T5" fmla="*/ 91 h 91"/>
                  <a:gd name="T6" fmla="*/ 92 w 9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92" y="0"/>
                    </a:moveTo>
                    <a:lnTo>
                      <a:pt x="0" y="91"/>
                    </a:lnTo>
                    <a:lnTo>
                      <a:pt x="92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3" name="Freeform 10"/>
              <p:cNvSpPr>
                <a:spLocks/>
              </p:cNvSpPr>
              <p:nvPr userDrawn="1"/>
            </p:nvSpPr>
            <p:spPr bwMode="auto">
              <a:xfrm>
                <a:off x="1581150" y="2774950"/>
                <a:ext cx="290512" cy="144463"/>
              </a:xfrm>
              <a:custGeom>
                <a:avLst/>
                <a:gdLst>
                  <a:gd name="T0" fmla="*/ 0 w 183"/>
                  <a:gd name="T1" fmla="*/ 91 h 91"/>
                  <a:gd name="T2" fmla="*/ 183 w 183"/>
                  <a:gd name="T3" fmla="*/ 91 h 91"/>
                  <a:gd name="T4" fmla="*/ 92 w 183"/>
                  <a:gd name="T5" fmla="*/ 0 h 91"/>
                  <a:gd name="T6" fmla="*/ 0 w 183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0" y="91"/>
                    </a:moveTo>
                    <a:lnTo>
                      <a:pt x="183" y="91"/>
                    </a:lnTo>
                    <a:lnTo>
                      <a:pt x="92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4" name="Freeform 11"/>
              <p:cNvSpPr>
                <a:spLocks/>
              </p:cNvSpPr>
              <p:nvPr userDrawn="1"/>
            </p:nvSpPr>
            <p:spPr bwMode="auto">
              <a:xfrm>
                <a:off x="1871663" y="2484438"/>
                <a:ext cx="292100" cy="144463"/>
              </a:xfrm>
              <a:custGeom>
                <a:avLst/>
                <a:gdLst>
                  <a:gd name="T0" fmla="*/ 184 w 184"/>
                  <a:gd name="T1" fmla="*/ 91 h 91"/>
                  <a:gd name="T2" fmla="*/ 92 w 184"/>
                  <a:gd name="T3" fmla="*/ 0 h 91"/>
                  <a:gd name="T4" fmla="*/ 0 w 184"/>
                  <a:gd name="T5" fmla="*/ 91 h 91"/>
                  <a:gd name="T6" fmla="*/ 92 w 184"/>
                  <a:gd name="T7" fmla="*/ 91 h 91"/>
                  <a:gd name="T8" fmla="*/ 184 w 184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1">
                    <a:moveTo>
                      <a:pt x="184" y="91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92" y="91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5" name="Freeform 12"/>
              <p:cNvSpPr>
                <a:spLocks/>
              </p:cNvSpPr>
              <p:nvPr userDrawn="1"/>
            </p:nvSpPr>
            <p:spPr bwMode="auto">
              <a:xfrm>
                <a:off x="2017713" y="2919413"/>
                <a:ext cx="582612" cy="292100"/>
              </a:xfrm>
              <a:custGeom>
                <a:avLst/>
                <a:gdLst>
                  <a:gd name="T0" fmla="*/ 184 w 367"/>
                  <a:gd name="T1" fmla="*/ 92 h 184"/>
                  <a:gd name="T2" fmla="*/ 92 w 367"/>
                  <a:gd name="T3" fmla="*/ 0 h 184"/>
                  <a:gd name="T4" fmla="*/ 0 w 367"/>
                  <a:gd name="T5" fmla="*/ 0 h 184"/>
                  <a:gd name="T6" fmla="*/ 184 w 367"/>
                  <a:gd name="T7" fmla="*/ 184 h 184"/>
                  <a:gd name="T8" fmla="*/ 367 w 367"/>
                  <a:gd name="T9" fmla="*/ 0 h 184"/>
                  <a:gd name="T10" fmla="*/ 275 w 367"/>
                  <a:gd name="T11" fmla="*/ 0 h 184"/>
                  <a:gd name="T12" fmla="*/ 184 w 367"/>
                  <a:gd name="T13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4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4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6" name="Freeform 13"/>
              <p:cNvSpPr>
                <a:spLocks/>
              </p:cNvSpPr>
              <p:nvPr userDrawn="1"/>
            </p:nvSpPr>
            <p:spPr bwMode="auto">
              <a:xfrm>
                <a:off x="2163763" y="219233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7" name="Freeform 14"/>
              <p:cNvSpPr>
                <a:spLocks/>
              </p:cNvSpPr>
              <p:nvPr userDrawn="1"/>
            </p:nvSpPr>
            <p:spPr bwMode="auto">
              <a:xfrm>
                <a:off x="1290638" y="3065463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8" name="Freeform 15"/>
              <p:cNvSpPr>
                <a:spLocks/>
              </p:cNvSpPr>
              <p:nvPr userDrawn="1"/>
            </p:nvSpPr>
            <p:spPr bwMode="auto">
              <a:xfrm>
                <a:off x="1581150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9" name="Freeform 16"/>
              <p:cNvSpPr>
                <a:spLocks/>
              </p:cNvSpPr>
              <p:nvPr userDrawn="1"/>
            </p:nvSpPr>
            <p:spPr bwMode="auto">
              <a:xfrm>
                <a:off x="998538" y="3355975"/>
                <a:ext cx="292100" cy="146050"/>
              </a:xfrm>
              <a:custGeom>
                <a:avLst/>
                <a:gdLst>
                  <a:gd name="T0" fmla="*/ 0 w 184"/>
                  <a:gd name="T1" fmla="*/ 92 h 92"/>
                  <a:gd name="T2" fmla="*/ 184 w 184"/>
                  <a:gd name="T3" fmla="*/ 92 h 92"/>
                  <a:gd name="T4" fmla="*/ 92 w 184"/>
                  <a:gd name="T5" fmla="*/ 0 h 92"/>
                  <a:gd name="T6" fmla="*/ 0 w 184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0" y="92"/>
                    </a:moveTo>
                    <a:lnTo>
                      <a:pt x="184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0" name="Freeform 17"/>
              <p:cNvSpPr>
                <a:spLocks/>
              </p:cNvSpPr>
              <p:nvPr userDrawn="1"/>
            </p:nvSpPr>
            <p:spPr bwMode="auto">
              <a:xfrm>
                <a:off x="2163763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1" name="Freeform 18"/>
              <p:cNvSpPr>
                <a:spLocks/>
              </p:cNvSpPr>
              <p:nvPr userDrawn="1"/>
            </p:nvSpPr>
            <p:spPr bwMode="auto">
              <a:xfrm>
                <a:off x="1727200" y="3211513"/>
                <a:ext cx="582612" cy="290513"/>
              </a:xfrm>
              <a:custGeom>
                <a:avLst/>
                <a:gdLst>
                  <a:gd name="T0" fmla="*/ 183 w 367"/>
                  <a:gd name="T1" fmla="*/ 91 h 183"/>
                  <a:gd name="T2" fmla="*/ 91 w 367"/>
                  <a:gd name="T3" fmla="*/ 0 h 183"/>
                  <a:gd name="T4" fmla="*/ 0 w 367"/>
                  <a:gd name="T5" fmla="*/ 0 h 183"/>
                  <a:gd name="T6" fmla="*/ 183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3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2" name="Freeform 19"/>
              <p:cNvSpPr>
                <a:spLocks/>
              </p:cNvSpPr>
              <p:nvPr userDrawn="1"/>
            </p:nvSpPr>
            <p:spPr bwMode="auto">
              <a:xfrm>
                <a:off x="2163763" y="2774950"/>
                <a:ext cx="290512" cy="144463"/>
              </a:xfrm>
              <a:custGeom>
                <a:avLst/>
                <a:gdLst>
                  <a:gd name="T0" fmla="*/ 92 w 183"/>
                  <a:gd name="T1" fmla="*/ 0 h 91"/>
                  <a:gd name="T2" fmla="*/ 0 w 183"/>
                  <a:gd name="T3" fmla="*/ 91 h 91"/>
                  <a:gd name="T4" fmla="*/ 183 w 183"/>
                  <a:gd name="T5" fmla="*/ 91 h 91"/>
                  <a:gd name="T6" fmla="*/ 92 w 18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92" y="0"/>
                    </a:moveTo>
                    <a:lnTo>
                      <a:pt x="0" y="91"/>
                    </a:lnTo>
                    <a:lnTo>
                      <a:pt x="183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3" name="Freeform 20"/>
              <p:cNvSpPr>
                <a:spLocks/>
              </p:cNvSpPr>
              <p:nvPr userDrawn="1"/>
            </p:nvSpPr>
            <p:spPr bwMode="auto">
              <a:xfrm>
                <a:off x="1871663" y="3065463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4" name="Freeform 21"/>
              <p:cNvSpPr>
                <a:spLocks/>
              </p:cNvSpPr>
              <p:nvPr userDrawn="1"/>
            </p:nvSpPr>
            <p:spPr bwMode="auto">
              <a:xfrm>
                <a:off x="2454275" y="1901825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5" name="Freeform 22"/>
              <p:cNvSpPr>
                <a:spLocks/>
              </p:cNvSpPr>
              <p:nvPr userDrawn="1"/>
            </p:nvSpPr>
            <p:spPr bwMode="auto">
              <a:xfrm>
                <a:off x="854075" y="4084638"/>
                <a:ext cx="581025" cy="290513"/>
              </a:xfrm>
              <a:custGeom>
                <a:avLst/>
                <a:gdLst>
                  <a:gd name="T0" fmla="*/ 183 w 366"/>
                  <a:gd name="T1" fmla="*/ 91 h 183"/>
                  <a:gd name="T2" fmla="*/ 91 w 366"/>
                  <a:gd name="T3" fmla="*/ 0 h 183"/>
                  <a:gd name="T4" fmla="*/ 0 w 366"/>
                  <a:gd name="T5" fmla="*/ 0 h 183"/>
                  <a:gd name="T6" fmla="*/ 183 w 366"/>
                  <a:gd name="T7" fmla="*/ 183 h 183"/>
                  <a:gd name="T8" fmla="*/ 366 w 366"/>
                  <a:gd name="T9" fmla="*/ 0 h 183"/>
                  <a:gd name="T10" fmla="*/ 275 w 366"/>
                  <a:gd name="T11" fmla="*/ 0 h 183"/>
                  <a:gd name="T12" fmla="*/ 183 w 366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6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6" name="Freeform 23"/>
              <p:cNvSpPr>
                <a:spLocks/>
              </p:cNvSpPr>
              <p:nvPr userDrawn="1"/>
            </p:nvSpPr>
            <p:spPr bwMode="auto">
              <a:xfrm>
                <a:off x="998538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7" name="Freeform 24"/>
              <p:cNvSpPr>
                <a:spLocks/>
              </p:cNvSpPr>
              <p:nvPr userDrawn="1"/>
            </p:nvSpPr>
            <p:spPr bwMode="auto">
              <a:xfrm>
                <a:off x="708025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8" name="Freeform 25"/>
              <p:cNvSpPr>
                <a:spLocks/>
              </p:cNvSpPr>
              <p:nvPr userDrawn="1"/>
            </p:nvSpPr>
            <p:spPr bwMode="auto">
              <a:xfrm>
                <a:off x="1290638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1 w 183"/>
                  <a:gd name="T3" fmla="*/ 0 h 90"/>
                  <a:gd name="T4" fmla="*/ 0 w 183"/>
                  <a:gd name="T5" fmla="*/ 90 h 90"/>
                  <a:gd name="T6" fmla="*/ 91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1" y="0"/>
                    </a:lnTo>
                    <a:lnTo>
                      <a:pt x="0" y="90"/>
                    </a:lnTo>
                    <a:lnTo>
                      <a:pt x="91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9" name="Freeform 26"/>
              <p:cNvSpPr>
                <a:spLocks/>
              </p:cNvSpPr>
              <p:nvPr userDrawn="1"/>
            </p:nvSpPr>
            <p:spPr bwMode="auto">
              <a:xfrm>
                <a:off x="1290638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0" name="Freeform 27"/>
              <p:cNvSpPr>
                <a:spLocks/>
              </p:cNvSpPr>
              <p:nvPr userDrawn="1"/>
            </p:nvSpPr>
            <p:spPr bwMode="auto">
              <a:xfrm>
                <a:off x="708025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2 w 183"/>
                  <a:gd name="T3" fmla="*/ 0 h 90"/>
                  <a:gd name="T4" fmla="*/ 0 w 183"/>
                  <a:gd name="T5" fmla="*/ 90 h 90"/>
                  <a:gd name="T6" fmla="*/ 92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1" name="Freeform 28"/>
              <p:cNvSpPr>
                <a:spLocks/>
              </p:cNvSpPr>
              <p:nvPr userDrawn="1"/>
            </p:nvSpPr>
            <p:spPr bwMode="auto">
              <a:xfrm>
                <a:off x="1871663" y="3648075"/>
                <a:ext cx="292100" cy="142875"/>
              </a:xfrm>
              <a:custGeom>
                <a:avLst/>
                <a:gdLst>
                  <a:gd name="T0" fmla="*/ 184 w 184"/>
                  <a:gd name="T1" fmla="*/ 90 h 90"/>
                  <a:gd name="T2" fmla="*/ 92 w 184"/>
                  <a:gd name="T3" fmla="*/ 0 h 90"/>
                  <a:gd name="T4" fmla="*/ 0 w 184"/>
                  <a:gd name="T5" fmla="*/ 90 h 90"/>
                  <a:gd name="T6" fmla="*/ 92 w 184"/>
                  <a:gd name="T7" fmla="*/ 90 h 90"/>
                  <a:gd name="T8" fmla="*/ 184 w 18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0">
                    <a:moveTo>
                      <a:pt x="184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4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2" name="Freeform 29"/>
              <p:cNvSpPr>
                <a:spLocks/>
              </p:cNvSpPr>
              <p:nvPr userDrawn="1"/>
            </p:nvSpPr>
            <p:spPr bwMode="auto">
              <a:xfrm>
                <a:off x="1871663" y="4229100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3" name="Freeform 30"/>
              <p:cNvSpPr>
                <a:spLocks/>
              </p:cNvSpPr>
              <p:nvPr userDrawn="1"/>
            </p:nvSpPr>
            <p:spPr bwMode="auto">
              <a:xfrm>
                <a:off x="125413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4" name="Freeform 31"/>
              <p:cNvSpPr>
                <a:spLocks/>
              </p:cNvSpPr>
              <p:nvPr userDrawn="1"/>
            </p:nvSpPr>
            <p:spPr bwMode="auto">
              <a:xfrm>
                <a:off x="415925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5" name="Freeform 32"/>
              <p:cNvSpPr>
                <a:spLocks/>
              </p:cNvSpPr>
              <p:nvPr userDrawn="1"/>
            </p:nvSpPr>
            <p:spPr bwMode="auto">
              <a:xfrm>
                <a:off x="2454275" y="3648075"/>
                <a:ext cx="146050" cy="142875"/>
              </a:xfrm>
              <a:custGeom>
                <a:avLst/>
                <a:gdLst>
                  <a:gd name="T0" fmla="*/ 92 w 92"/>
                  <a:gd name="T1" fmla="*/ 0 h 90"/>
                  <a:gd name="T2" fmla="*/ 0 w 92"/>
                  <a:gd name="T3" fmla="*/ 90 h 90"/>
                  <a:gd name="T4" fmla="*/ 92 w 92"/>
                  <a:gd name="T5" fmla="*/ 90 h 90"/>
                  <a:gd name="T6" fmla="*/ 92 w 92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0">
                    <a:moveTo>
                      <a:pt x="92" y="0"/>
                    </a:moveTo>
                    <a:lnTo>
                      <a:pt x="0" y="90"/>
                    </a:lnTo>
                    <a:lnTo>
                      <a:pt x="92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6" name="Freeform 33"/>
              <p:cNvSpPr>
                <a:spLocks/>
              </p:cNvSpPr>
              <p:nvPr userDrawn="1"/>
            </p:nvSpPr>
            <p:spPr bwMode="auto">
              <a:xfrm>
                <a:off x="2309813" y="3790950"/>
                <a:ext cx="290512" cy="293688"/>
              </a:xfrm>
              <a:custGeom>
                <a:avLst/>
                <a:gdLst>
                  <a:gd name="T0" fmla="*/ 183 w 183"/>
                  <a:gd name="T1" fmla="*/ 93 h 185"/>
                  <a:gd name="T2" fmla="*/ 91 w 183"/>
                  <a:gd name="T3" fmla="*/ 0 h 185"/>
                  <a:gd name="T4" fmla="*/ 0 w 183"/>
                  <a:gd name="T5" fmla="*/ 0 h 185"/>
                  <a:gd name="T6" fmla="*/ 183 w 183"/>
                  <a:gd name="T7" fmla="*/ 185 h 185"/>
                  <a:gd name="T8" fmla="*/ 183 w 183"/>
                  <a:gd name="T9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7" name="Freeform 34"/>
              <p:cNvSpPr>
                <a:spLocks/>
              </p:cNvSpPr>
              <p:nvPr userDrawn="1"/>
            </p:nvSpPr>
            <p:spPr bwMode="auto">
              <a:xfrm>
                <a:off x="2163763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8" name="Freeform 35"/>
              <p:cNvSpPr>
                <a:spLocks/>
              </p:cNvSpPr>
              <p:nvPr userDrawn="1"/>
            </p:nvSpPr>
            <p:spPr bwMode="auto">
              <a:xfrm>
                <a:off x="2017713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9" name="Freeform 36"/>
              <p:cNvSpPr>
                <a:spLocks/>
              </p:cNvSpPr>
              <p:nvPr userDrawn="1"/>
            </p:nvSpPr>
            <p:spPr bwMode="auto">
              <a:xfrm>
                <a:off x="1727200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1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0" name="Freeform 37"/>
              <p:cNvSpPr>
                <a:spLocks/>
              </p:cNvSpPr>
              <p:nvPr userDrawn="1"/>
            </p:nvSpPr>
            <p:spPr bwMode="auto">
              <a:xfrm>
                <a:off x="2017713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1" name="Freeform 38"/>
              <p:cNvSpPr>
                <a:spLocks/>
              </p:cNvSpPr>
              <p:nvPr userDrawn="1"/>
            </p:nvSpPr>
            <p:spPr bwMode="auto">
              <a:xfrm>
                <a:off x="1435100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2" name="Freeform 39"/>
              <p:cNvSpPr>
                <a:spLocks/>
              </p:cNvSpPr>
              <p:nvPr userDrawn="1"/>
            </p:nvSpPr>
            <p:spPr bwMode="auto">
              <a:xfrm>
                <a:off x="2454275" y="4229100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3" name="Freeform 40"/>
              <p:cNvSpPr>
                <a:spLocks/>
              </p:cNvSpPr>
              <p:nvPr userDrawn="1"/>
            </p:nvSpPr>
            <p:spPr bwMode="auto">
              <a:xfrm>
                <a:off x="1144588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2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4" name="Freeform 41"/>
              <p:cNvSpPr>
                <a:spLocks/>
              </p:cNvSpPr>
              <p:nvPr userDrawn="1"/>
            </p:nvSpPr>
            <p:spPr bwMode="auto">
              <a:xfrm>
                <a:off x="1581150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5" name="Freeform 42"/>
              <p:cNvSpPr>
                <a:spLocks/>
              </p:cNvSpPr>
              <p:nvPr userDrawn="1"/>
            </p:nvSpPr>
            <p:spPr bwMode="auto">
              <a:xfrm>
                <a:off x="1435100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6" name="Freeform 43"/>
              <p:cNvSpPr>
                <a:spLocks/>
              </p:cNvSpPr>
              <p:nvPr userDrawn="1"/>
            </p:nvSpPr>
            <p:spPr bwMode="auto">
              <a:xfrm>
                <a:off x="344488" y="4084638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5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5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7" name="Freeform 44"/>
              <p:cNvSpPr>
                <a:spLocks/>
              </p:cNvSpPr>
              <p:nvPr userDrawn="1"/>
            </p:nvSpPr>
            <p:spPr bwMode="auto">
              <a:xfrm>
                <a:off x="635000" y="3790950"/>
                <a:ext cx="509587" cy="293688"/>
              </a:xfrm>
              <a:custGeom>
                <a:avLst/>
                <a:gdLst>
                  <a:gd name="T0" fmla="*/ 138 w 321"/>
                  <a:gd name="T1" fmla="*/ 93 h 185"/>
                  <a:gd name="T2" fmla="*/ 46 w 321"/>
                  <a:gd name="T3" fmla="*/ 1 h 185"/>
                  <a:gd name="T4" fmla="*/ 0 w 321"/>
                  <a:gd name="T5" fmla="*/ 47 h 185"/>
                  <a:gd name="T6" fmla="*/ 138 w 321"/>
                  <a:gd name="T7" fmla="*/ 185 h 185"/>
                  <a:gd name="T8" fmla="*/ 321 w 321"/>
                  <a:gd name="T9" fmla="*/ 0 h 185"/>
                  <a:gd name="T10" fmla="*/ 229 w 321"/>
                  <a:gd name="T11" fmla="*/ 0 h 185"/>
                  <a:gd name="T12" fmla="*/ 138 w 321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5">
                    <a:moveTo>
                      <a:pt x="138" y="93"/>
                    </a:moveTo>
                    <a:lnTo>
                      <a:pt x="46" y="1"/>
                    </a:lnTo>
                    <a:lnTo>
                      <a:pt x="0" y="47"/>
                    </a:lnTo>
                    <a:lnTo>
                      <a:pt x="138" y="185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8" name="Freeform 45"/>
              <p:cNvSpPr>
                <a:spLocks/>
              </p:cNvSpPr>
              <p:nvPr userDrawn="1"/>
            </p:nvSpPr>
            <p:spPr bwMode="auto">
              <a:xfrm>
                <a:off x="925513" y="3502025"/>
                <a:ext cx="509587" cy="288925"/>
              </a:xfrm>
              <a:custGeom>
                <a:avLst/>
                <a:gdLst>
                  <a:gd name="T0" fmla="*/ 138 w 321"/>
                  <a:gd name="T1" fmla="*/ 92 h 182"/>
                  <a:gd name="T2" fmla="*/ 46 w 321"/>
                  <a:gd name="T3" fmla="*/ 0 h 182"/>
                  <a:gd name="T4" fmla="*/ 0 w 321"/>
                  <a:gd name="T5" fmla="*/ 46 h 182"/>
                  <a:gd name="T6" fmla="*/ 138 w 321"/>
                  <a:gd name="T7" fmla="*/ 182 h 182"/>
                  <a:gd name="T8" fmla="*/ 321 w 321"/>
                  <a:gd name="T9" fmla="*/ 0 h 182"/>
                  <a:gd name="T10" fmla="*/ 230 w 321"/>
                  <a:gd name="T11" fmla="*/ 0 h 182"/>
                  <a:gd name="T12" fmla="*/ 138 w 321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2">
                    <a:moveTo>
                      <a:pt x="138" y="92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138" y="182"/>
                    </a:lnTo>
                    <a:lnTo>
                      <a:pt x="321" y="0"/>
                    </a:lnTo>
                    <a:lnTo>
                      <a:pt x="230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9" name="Freeform 46"/>
              <p:cNvSpPr>
                <a:spLocks/>
              </p:cNvSpPr>
              <p:nvPr userDrawn="1"/>
            </p:nvSpPr>
            <p:spPr bwMode="auto">
              <a:xfrm>
                <a:off x="1217613" y="3211513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6 w 321"/>
                  <a:gd name="T3" fmla="*/ 0 h 183"/>
                  <a:gd name="T4" fmla="*/ 44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0" name="Freeform 47"/>
              <p:cNvSpPr>
                <a:spLocks/>
              </p:cNvSpPr>
              <p:nvPr userDrawn="1"/>
            </p:nvSpPr>
            <p:spPr bwMode="auto">
              <a:xfrm>
                <a:off x="1508125" y="2919413"/>
                <a:ext cx="509587" cy="292100"/>
              </a:xfrm>
              <a:custGeom>
                <a:avLst/>
                <a:gdLst>
                  <a:gd name="T0" fmla="*/ 138 w 321"/>
                  <a:gd name="T1" fmla="*/ 92 h 184"/>
                  <a:gd name="T2" fmla="*/ 46 w 321"/>
                  <a:gd name="T3" fmla="*/ 0 h 184"/>
                  <a:gd name="T4" fmla="*/ 46 w 321"/>
                  <a:gd name="T5" fmla="*/ 0 h 184"/>
                  <a:gd name="T6" fmla="*/ 0 w 321"/>
                  <a:gd name="T7" fmla="*/ 46 h 184"/>
                  <a:gd name="T8" fmla="*/ 138 w 321"/>
                  <a:gd name="T9" fmla="*/ 184 h 184"/>
                  <a:gd name="T10" fmla="*/ 321 w 321"/>
                  <a:gd name="T11" fmla="*/ 0 h 184"/>
                  <a:gd name="T12" fmla="*/ 229 w 321"/>
                  <a:gd name="T13" fmla="*/ 0 h 184"/>
                  <a:gd name="T14" fmla="*/ 138 w 321"/>
                  <a:gd name="T15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4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4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1" name="Freeform 48"/>
              <p:cNvSpPr>
                <a:spLocks/>
              </p:cNvSpPr>
              <p:nvPr userDrawn="1"/>
            </p:nvSpPr>
            <p:spPr bwMode="auto">
              <a:xfrm>
                <a:off x="1800225" y="2628900"/>
                <a:ext cx="509587" cy="290513"/>
              </a:xfrm>
              <a:custGeom>
                <a:avLst/>
                <a:gdLst>
                  <a:gd name="T0" fmla="*/ 137 w 321"/>
                  <a:gd name="T1" fmla="*/ 92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2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2" name="Freeform 49"/>
              <p:cNvSpPr>
                <a:spLocks/>
              </p:cNvSpPr>
              <p:nvPr userDrawn="1"/>
            </p:nvSpPr>
            <p:spPr bwMode="auto">
              <a:xfrm>
                <a:off x="2090738" y="2338388"/>
                <a:ext cx="509587" cy="290513"/>
              </a:xfrm>
              <a:custGeom>
                <a:avLst/>
                <a:gdLst>
                  <a:gd name="T0" fmla="*/ 138 w 321"/>
                  <a:gd name="T1" fmla="*/ 92 h 183"/>
                  <a:gd name="T2" fmla="*/ 46 w 321"/>
                  <a:gd name="T3" fmla="*/ 0 h 183"/>
                  <a:gd name="T4" fmla="*/ 46 w 321"/>
                  <a:gd name="T5" fmla="*/ 0 h 183"/>
                  <a:gd name="T6" fmla="*/ 0 w 321"/>
                  <a:gd name="T7" fmla="*/ 46 h 183"/>
                  <a:gd name="T8" fmla="*/ 138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8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3" name="Freeform 50"/>
              <p:cNvSpPr>
                <a:spLocks/>
              </p:cNvSpPr>
              <p:nvPr userDrawn="1"/>
            </p:nvSpPr>
            <p:spPr bwMode="auto">
              <a:xfrm>
                <a:off x="2381250" y="2047875"/>
                <a:ext cx="219075" cy="290513"/>
              </a:xfrm>
              <a:custGeom>
                <a:avLst/>
                <a:gdLst>
                  <a:gd name="T0" fmla="*/ 0 w 138"/>
                  <a:gd name="T1" fmla="*/ 45 h 183"/>
                  <a:gd name="T2" fmla="*/ 138 w 138"/>
                  <a:gd name="T3" fmla="*/ 183 h 183"/>
                  <a:gd name="T4" fmla="*/ 138 w 138"/>
                  <a:gd name="T5" fmla="*/ 91 h 183"/>
                  <a:gd name="T6" fmla="*/ 46 w 138"/>
                  <a:gd name="T7" fmla="*/ 0 h 183"/>
                  <a:gd name="T8" fmla="*/ 0 w 138"/>
                  <a:gd name="T9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83">
                    <a:moveTo>
                      <a:pt x="0" y="45"/>
                    </a:moveTo>
                    <a:lnTo>
                      <a:pt x="138" y="183"/>
                    </a:lnTo>
                    <a:lnTo>
                      <a:pt x="138" y="91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pic>
          <p:nvPicPr>
            <p:cNvPr id="177" name="SE Logo" descr="C:\Users\halcrol\Downloads\SELogo_white_rgb_mid480 (1)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96" y="6233497"/>
              <a:ext cx="2322576" cy="3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9747" y="850901"/>
            <a:ext cx="2351683" cy="147485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1" name="Text Placeholder 1"/>
          <p:cNvSpPr>
            <a:spLocks noGrp="1"/>
          </p:cNvSpPr>
          <p:nvPr>
            <p:ph type="body" sz="quarter" idx="66" hasCustomPrompt="1"/>
          </p:nvPr>
        </p:nvSpPr>
        <p:spPr>
          <a:xfrm>
            <a:off x="3726080" y="3390155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86" hasCustomPrompt="1"/>
          </p:nvPr>
        </p:nvSpPr>
        <p:spPr>
          <a:xfrm>
            <a:off x="6532662" y="3390155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340200" y="3390155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pic>
        <p:nvPicPr>
          <p:cNvPr id="224" name="Twitter" descr="S:\Business Services\AS Design Support\Gigi\Marketing\PowerPoint Template\Images\Social Media\Icon_TW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407" y="6366078"/>
            <a:ext cx="256032" cy="2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LinkedIn" descr="\\SETORDOCS\Marketing\Shared\Creative Services\Logos\Other firms\LinkedIn_icon_for publication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65" y="6356512"/>
            <a:ext cx="256032" cy="2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Box 225"/>
          <p:cNvSpPr txBox="1"/>
          <p:nvPr userDrawn="1"/>
        </p:nvSpPr>
        <p:spPr>
          <a:xfrm>
            <a:off x="3763147" y="6101807"/>
            <a:ext cx="23162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n-US" sz="1100" b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at stikeman.com </a:t>
            </a:r>
            <a:endPara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icture Placeholder 3"/>
          <p:cNvSpPr>
            <a:spLocks noGrp="1" noChangeAspect="1"/>
          </p:cNvSpPr>
          <p:nvPr>
            <p:ph type="pic" sz="quarter" idx="89"/>
          </p:nvPr>
        </p:nvSpPr>
        <p:spPr bwMode="ltGray">
          <a:xfrm>
            <a:off x="9340200" y="1919116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83" name="Picture Placeholder 2"/>
          <p:cNvSpPr>
            <a:spLocks noGrp="1" noChangeAspect="1"/>
          </p:cNvSpPr>
          <p:nvPr>
            <p:ph type="pic" sz="quarter" idx="87"/>
          </p:nvPr>
        </p:nvSpPr>
        <p:spPr bwMode="ltGray">
          <a:xfrm>
            <a:off x="6532662" y="1919116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6" name="Picture Placeholder 1"/>
          <p:cNvSpPr>
            <a:spLocks noGrp="1" noChangeAspect="1"/>
          </p:cNvSpPr>
          <p:nvPr>
            <p:ph type="pic" sz="quarter" idx="43"/>
          </p:nvPr>
        </p:nvSpPr>
        <p:spPr bwMode="ltGray">
          <a:xfrm>
            <a:off x="3726080" y="1919116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8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8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1459133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Headshots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 userDrawn="1"/>
        </p:nvGrpSpPr>
        <p:grpSpPr>
          <a:xfrm>
            <a:off x="1" y="0"/>
            <a:ext cx="3107152" cy="6858000"/>
            <a:chOff x="1" y="0"/>
            <a:chExt cx="3107152" cy="6858000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" y="0"/>
              <a:ext cx="3107152" cy="6858000"/>
            </a:xfrm>
            <a:prstGeom prst="rect">
              <a:avLst/>
            </a:prstGeom>
            <a:solidFill>
              <a:srgbClr val="6F2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A" sz="1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3" name="Group 82"/>
            <p:cNvGrpSpPr>
              <a:grpSpLocks noChangeAspect="1"/>
            </p:cNvGrpSpPr>
            <p:nvPr userDrawn="1"/>
          </p:nvGrpSpPr>
          <p:grpSpPr>
            <a:xfrm>
              <a:off x="1" y="3749040"/>
              <a:ext cx="3107152" cy="3108960"/>
              <a:chOff x="125413" y="1901825"/>
              <a:chExt cx="2474912" cy="2473326"/>
            </a:xfrm>
          </p:grpSpPr>
          <p:sp>
            <p:nvSpPr>
              <p:cNvPr id="92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25413" y="1901825"/>
                <a:ext cx="2474912" cy="247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3" name="Freeform 6"/>
              <p:cNvSpPr>
                <a:spLocks/>
              </p:cNvSpPr>
              <p:nvPr userDrawn="1"/>
            </p:nvSpPr>
            <p:spPr bwMode="auto">
              <a:xfrm>
                <a:off x="2309813" y="3211513"/>
                <a:ext cx="290512" cy="290513"/>
              </a:xfrm>
              <a:custGeom>
                <a:avLst/>
                <a:gdLst>
                  <a:gd name="T0" fmla="*/ 183 w 183"/>
                  <a:gd name="T1" fmla="*/ 91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4" name="Freeform 7"/>
              <p:cNvSpPr>
                <a:spLocks/>
              </p:cNvSpPr>
              <p:nvPr userDrawn="1"/>
            </p:nvSpPr>
            <p:spPr bwMode="auto">
              <a:xfrm>
                <a:off x="2309813" y="2628900"/>
                <a:ext cx="290512" cy="290513"/>
              </a:xfrm>
              <a:custGeom>
                <a:avLst/>
                <a:gdLst>
                  <a:gd name="T0" fmla="*/ 183 w 183"/>
                  <a:gd name="T1" fmla="*/ 92 h 183"/>
                  <a:gd name="T2" fmla="*/ 91 w 183"/>
                  <a:gd name="T3" fmla="*/ 0 h 183"/>
                  <a:gd name="T4" fmla="*/ 0 w 183"/>
                  <a:gd name="T5" fmla="*/ 0 h 183"/>
                  <a:gd name="T6" fmla="*/ 183 w 183"/>
                  <a:gd name="T7" fmla="*/ 183 h 183"/>
                  <a:gd name="T8" fmla="*/ 183 w 183"/>
                  <a:gd name="T9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3">
                    <a:moveTo>
                      <a:pt x="183" y="92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5" name="Freeform 8"/>
              <p:cNvSpPr>
                <a:spLocks/>
              </p:cNvSpPr>
              <p:nvPr userDrawn="1"/>
            </p:nvSpPr>
            <p:spPr bwMode="auto">
              <a:xfrm>
                <a:off x="2454275" y="3065463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99" name="Freeform 9"/>
              <p:cNvSpPr>
                <a:spLocks/>
              </p:cNvSpPr>
              <p:nvPr userDrawn="1"/>
            </p:nvSpPr>
            <p:spPr bwMode="auto">
              <a:xfrm>
                <a:off x="2454275" y="2484438"/>
                <a:ext cx="146050" cy="144463"/>
              </a:xfrm>
              <a:custGeom>
                <a:avLst/>
                <a:gdLst>
                  <a:gd name="T0" fmla="*/ 92 w 92"/>
                  <a:gd name="T1" fmla="*/ 0 h 91"/>
                  <a:gd name="T2" fmla="*/ 0 w 92"/>
                  <a:gd name="T3" fmla="*/ 91 h 91"/>
                  <a:gd name="T4" fmla="*/ 92 w 92"/>
                  <a:gd name="T5" fmla="*/ 91 h 91"/>
                  <a:gd name="T6" fmla="*/ 92 w 9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1">
                    <a:moveTo>
                      <a:pt x="92" y="0"/>
                    </a:moveTo>
                    <a:lnTo>
                      <a:pt x="0" y="91"/>
                    </a:lnTo>
                    <a:lnTo>
                      <a:pt x="92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4" name="Freeform 10"/>
              <p:cNvSpPr>
                <a:spLocks/>
              </p:cNvSpPr>
              <p:nvPr userDrawn="1"/>
            </p:nvSpPr>
            <p:spPr bwMode="auto">
              <a:xfrm>
                <a:off x="1581150" y="2774950"/>
                <a:ext cx="290512" cy="144463"/>
              </a:xfrm>
              <a:custGeom>
                <a:avLst/>
                <a:gdLst>
                  <a:gd name="T0" fmla="*/ 0 w 183"/>
                  <a:gd name="T1" fmla="*/ 91 h 91"/>
                  <a:gd name="T2" fmla="*/ 183 w 183"/>
                  <a:gd name="T3" fmla="*/ 91 h 91"/>
                  <a:gd name="T4" fmla="*/ 92 w 183"/>
                  <a:gd name="T5" fmla="*/ 0 h 91"/>
                  <a:gd name="T6" fmla="*/ 0 w 183"/>
                  <a:gd name="T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0" y="91"/>
                    </a:moveTo>
                    <a:lnTo>
                      <a:pt x="183" y="91"/>
                    </a:lnTo>
                    <a:lnTo>
                      <a:pt x="92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5" name="Freeform 11"/>
              <p:cNvSpPr>
                <a:spLocks/>
              </p:cNvSpPr>
              <p:nvPr userDrawn="1"/>
            </p:nvSpPr>
            <p:spPr bwMode="auto">
              <a:xfrm>
                <a:off x="1871663" y="2484438"/>
                <a:ext cx="292100" cy="144463"/>
              </a:xfrm>
              <a:custGeom>
                <a:avLst/>
                <a:gdLst>
                  <a:gd name="T0" fmla="*/ 184 w 184"/>
                  <a:gd name="T1" fmla="*/ 91 h 91"/>
                  <a:gd name="T2" fmla="*/ 92 w 184"/>
                  <a:gd name="T3" fmla="*/ 0 h 91"/>
                  <a:gd name="T4" fmla="*/ 0 w 184"/>
                  <a:gd name="T5" fmla="*/ 91 h 91"/>
                  <a:gd name="T6" fmla="*/ 92 w 184"/>
                  <a:gd name="T7" fmla="*/ 91 h 91"/>
                  <a:gd name="T8" fmla="*/ 184 w 184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1">
                    <a:moveTo>
                      <a:pt x="184" y="91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92" y="91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6" name="Freeform 12"/>
              <p:cNvSpPr>
                <a:spLocks/>
              </p:cNvSpPr>
              <p:nvPr userDrawn="1"/>
            </p:nvSpPr>
            <p:spPr bwMode="auto">
              <a:xfrm>
                <a:off x="2017713" y="2919413"/>
                <a:ext cx="582612" cy="292100"/>
              </a:xfrm>
              <a:custGeom>
                <a:avLst/>
                <a:gdLst>
                  <a:gd name="T0" fmla="*/ 184 w 367"/>
                  <a:gd name="T1" fmla="*/ 92 h 184"/>
                  <a:gd name="T2" fmla="*/ 92 w 367"/>
                  <a:gd name="T3" fmla="*/ 0 h 184"/>
                  <a:gd name="T4" fmla="*/ 0 w 367"/>
                  <a:gd name="T5" fmla="*/ 0 h 184"/>
                  <a:gd name="T6" fmla="*/ 184 w 367"/>
                  <a:gd name="T7" fmla="*/ 184 h 184"/>
                  <a:gd name="T8" fmla="*/ 367 w 367"/>
                  <a:gd name="T9" fmla="*/ 0 h 184"/>
                  <a:gd name="T10" fmla="*/ 275 w 367"/>
                  <a:gd name="T11" fmla="*/ 0 h 184"/>
                  <a:gd name="T12" fmla="*/ 184 w 367"/>
                  <a:gd name="T13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4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4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7" name="Freeform 13"/>
              <p:cNvSpPr>
                <a:spLocks/>
              </p:cNvSpPr>
              <p:nvPr userDrawn="1"/>
            </p:nvSpPr>
            <p:spPr bwMode="auto">
              <a:xfrm>
                <a:off x="2163763" y="219233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8" name="Freeform 14"/>
              <p:cNvSpPr>
                <a:spLocks/>
              </p:cNvSpPr>
              <p:nvPr userDrawn="1"/>
            </p:nvSpPr>
            <p:spPr bwMode="auto">
              <a:xfrm>
                <a:off x="1290638" y="3065463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9" name="Freeform 15"/>
              <p:cNvSpPr>
                <a:spLocks/>
              </p:cNvSpPr>
              <p:nvPr userDrawn="1"/>
            </p:nvSpPr>
            <p:spPr bwMode="auto">
              <a:xfrm>
                <a:off x="1581150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0" name="Freeform 16"/>
              <p:cNvSpPr>
                <a:spLocks/>
              </p:cNvSpPr>
              <p:nvPr userDrawn="1"/>
            </p:nvSpPr>
            <p:spPr bwMode="auto">
              <a:xfrm>
                <a:off x="998538" y="3355975"/>
                <a:ext cx="292100" cy="146050"/>
              </a:xfrm>
              <a:custGeom>
                <a:avLst/>
                <a:gdLst>
                  <a:gd name="T0" fmla="*/ 0 w 184"/>
                  <a:gd name="T1" fmla="*/ 92 h 92"/>
                  <a:gd name="T2" fmla="*/ 184 w 184"/>
                  <a:gd name="T3" fmla="*/ 92 h 92"/>
                  <a:gd name="T4" fmla="*/ 92 w 184"/>
                  <a:gd name="T5" fmla="*/ 0 h 92"/>
                  <a:gd name="T6" fmla="*/ 0 w 184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0" y="92"/>
                    </a:moveTo>
                    <a:lnTo>
                      <a:pt x="184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1" name="Freeform 17"/>
              <p:cNvSpPr>
                <a:spLocks/>
              </p:cNvSpPr>
              <p:nvPr userDrawn="1"/>
            </p:nvSpPr>
            <p:spPr bwMode="auto">
              <a:xfrm>
                <a:off x="2163763" y="3355975"/>
                <a:ext cx="290512" cy="146050"/>
              </a:xfrm>
              <a:custGeom>
                <a:avLst/>
                <a:gdLst>
                  <a:gd name="T0" fmla="*/ 0 w 183"/>
                  <a:gd name="T1" fmla="*/ 92 h 92"/>
                  <a:gd name="T2" fmla="*/ 183 w 183"/>
                  <a:gd name="T3" fmla="*/ 92 h 92"/>
                  <a:gd name="T4" fmla="*/ 92 w 183"/>
                  <a:gd name="T5" fmla="*/ 0 h 92"/>
                  <a:gd name="T6" fmla="*/ 0 w 18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0" y="92"/>
                    </a:moveTo>
                    <a:lnTo>
                      <a:pt x="183" y="92"/>
                    </a:lnTo>
                    <a:lnTo>
                      <a:pt x="9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2" name="Freeform 18"/>
              <p:cNvSpPr>
                <a:spLocks/>
              </p:cNvSpPr>
              <p:nvPr userDrawn="1"/>
            </p:nvSpPr>
            <p:spPr bwMode="auto">
              <a:xfrm>
                <a:off x="1727200" y="3211513"/>
                <a:ext cx="582612" cy="290513"/>
              </a:xfrm>
              <a:custGeom>
                <a:avLst/>
                <a:gdLst>
                  <a:gd name="T0" fmla="*/ 183 w 367"/>
                  <a:gd name="T1" fmla="*/ 91 h 183"/>
                  <a:gd name="T2" fmla="*/ 91 w 367"/>
                  <a:gd name="T3" fmla="*/ 0 h 183"/>
                  <a:gd name="T4" fmla="*/ 0 w 367"/>
                  <a:gd name="T5" fmla="*/ 0 h 183"/>
                  <a:gd name="T6" fmla="*/ 183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3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3" name="Freeform 19"/>
              <p:cNvSpPr>
                <a:spLocks/>
              </p:cNvSpPr>
              <p:nvPr userDrawn="1"/>
            </p:nvSpPr>
            <p:spPr bwMode="auto">
              <a:xfrm>
                <a:off x="2163763" y="2774950"/>
                <a:ext cx="290512" cy="144463"/>
              </a:xfrm>
              <a:custGeom>
                <a:avLst/>
                <a:gdLst>
                  <a:gd name="T0" fmla="*/ 92 w 183"/>
                  <a:gd name="T1" fmla="*/ 0 h 91"/>
                  <a:gd name="T2" fmla="*/ 0 w 183"/>
                  <a:gd name="T3" fmla="*/ 91 h 91"/>
                  <a:gd name="T4" fmla="*/ 183 w 183"/>
                  <a:gd name="T5" fmla="*/ 91 h 91"/>
                  <a:gd name="T6" fmla="*/ 92 w 18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1">
                    <a:moveTo>
                      <a:pt x="92" y="0"/>
                    </a:moveTo>
                    <a:lnTo>
                      <a:pt x="0" y="91"/>
                    </a:lnTo>
                    <a:lnTo>
                      <a:pt x="183" y="9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4" name="Freeform 20"/>
              <p:cNvSpPr>
                <a:spLocks/>
              </p:cNvSpPr>
              <p:nvPr userDrawn="1"/>
            </p:nvSpPr>
            <p:spPr bwMode="auto">
              <a:xfrm>
                <a:off x="1871663" y="3065463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5" name="Freeform 21"/>
              <p:cNvSpPr>
                <a:spLocks/>
              </p:cNvSpPr>
              <p:nvPr userDrawn="1"/>
            </p:nvSpPr>
            <p:spPr bwMode="auto">
              <a:xfrm>
                <a:off x="2454275" y="1901825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6" name="Freeform 22"/>
              <p:cNvSpPr>
                <a:spLocks/>
              </p:cNvSpPr>
              <p:nvPr userDrawn="1"/>
            </p:nvSpPr>
            <p:spPr bwMode="auto">
              <a:xfrm>
                <a:off x="854075" y="4084638"/>
                <a:ext cx="581025" cy="290513"/>
              </a:xfrm>
              <a:custGeom>
                <a:avLst/>
                <a:gdLst>
                  <a:gd name="T0" fmla="*/ 183 w 366"/>
                  <a:gd name="T1" fmla="*/ 91 h 183"/>
                  <a:gd name="T2" fmla="*/ 91 w 366"/>
                  <a:gd name="T3" fmla="*/ 0 h 183"/>
                  <a:gd name="T4" fmla="*/ 0 w 366"/>
                  <a:gd name="T5" fmla="*/ 0 h 183"/>
                  <a:gd name="T6" fmla="*/ 183 w 366"/>
                  <a:gd name="T7" fmla="*/ 183 h 183"/>
                  <a:gd name="T8" fmla="*/ 366 w 366"/>
                  <a:gd name="T9" fmla="*/ 0 h 183"/>
                  <a:gd name="T10" fmla="*/ 275 w 366"/>
                  <a:gd name="T11" fmla="*/ 0 h 183"/>
                  <a:gd name="T12" fmla="*/ 183 w 366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183">
                    <a:moveTo>
                      <a:pt x="183" y="9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3"/>
                    </a:lnTo>
                    <a:lnTo>
                      <a:pt x="366" y="0"/>
                    </a:lnTo>
                    <a:lnTo>
                      <a:pt x="275" y="0"/>
                    </a:lnTo>
                    <a:lnTo>
                      <a:pt x="183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7" name="Freeform 23"/>
              <p:cNvSpPr>
                <a:spLocks/>
              </p:cNvSpPr>
              <p:nvPr userDrawn="1"/>
            </p:nvSpPr>
            <p:spPr bwMode="auto">
              <a:xfrm>
                <a:off x="998538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8" name="Freeform 24"/>
              <p:cNvSpPr>
                <a:spLocks/>
              </p:cNvSpPr>
              <p:nvPr userDrawn="1"/>
            </p:nvSpPr>
            <p:spPr bwMode="auto">
              <a:xfrm>
                <a:off x="708025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9" name="Freeform 25"/>
              <p:cNvSpPr>
                <a:spLocks/>
              </p:cNvSpPr>
              <p:nvPr userDrawn="1"/>
            </p:nvSpPr>
            <p:spPr bwMode="auto">
              <a:xfrm>
                <a:off x="1290638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1 w 183"/>
                  <a:gd name="T3" fmla="*/ 0 h 90"/>
                  <a:gd name="T4" fmla="*/ 0 w 183"/>
                  <a:gd name="T5" fmla="*/ 90 h 90"/>
                  <a:gd name="T6" fmla="*/ 91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1" y="0"/>
                    </a:lnTo>
                    <a:lnTo>
                      <a:pt x="0" y="90"/>
                    </a:lnTo>
                    <a:lnTo>
                      <a:pt x="91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0" name="Freeform 26"/>
              <p:cNvSpPr>
                <a:spLocks/>
              </p:cNvSpPr>
              <p:nvPr userDrawn="1"/>
            </p:nvSpPr>
            <p:spPr bwMode="auto">
              <a:xfrm>
                <a:off x="1290638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1 w 183"/>
                  <a:gd name="T3" fmla="*/ 0 h 92"/>
                  <a:gd name="T4" fmla="*/ 0 w 183"/>
                  <a:gd name="T5" fmla="*/ 92 h 92"/>
                  <a:gd name="T6" fmla="*/ 91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1" y="0"/>
                    </a:lnTo>
                    <a:lnTo>
                      <a:pt x="0" y="92"/>
                    </a:lnTo>
                    <a:lnTo>
                      <a:pt x="91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1" name="Freeform 27"/>
              <p:cNvSpPr>
                <a:spLocks/>
              </p:cNvSpPr>
              <p:nvPr userDrawn="1"/>
            </p:nvSpPr>
            <p:spPr bwMode="auto">
              <a:xfrm>
                <a:off x="708025" y="3648075"/>
                <a:ext cx="290512" cy="142875"/>
              </a:xfrm>
              <a:custGeom>
                <a:avLst/>
                <a:gdLst>
                  <a:gd name="T0" fmla="*/ 183 w 183"/>
                  <a:gd name="T1" fmla="*/ 90 h 90"/>
                  <a:gd name="T2" fmla="*/ 92 w 183"/>
                  <a:gd name="T3" fmla="*/ 0 h 90"/>
                  <a:gd name="T4" fmla="*/ 0 w 183"/>
                  <a:gd name="T5" fmla="*/ 90 h 90"/>
                  <a:gd name="T6" fmla="*/ 92 w 183"/>
                  <a:gd name="T7" fmla="*/ 90 h 90"/>
                  <a:gd name="T8" fmla="*/ 183 w 183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0">
                    <a:moveTo>
                      <a:pt x="183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3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2" name="Freeform 28"/>
              <p:cNvSpPr>
                <a:spLocks/>
              </p:cNvSpPr>
              <p:nvPr userDrawn="1"/>
            </p:nvSpPr>
            <p:spPr bwMode="auto">
              <a:xfrm>
                <a:off x="1871663" y="3648075"/>
                <a:ext cx="292100" cy="142875"/>
              </a:xfrm>
              <a:custGeom>
                <a:avLst/>
                <a:gdLst>
                  <a:gd name="T0" fmla="*/ 184 w 184"/>
                  <a:gd name="T1" fmla="*/ 90 h 90"/>
                  <a:gd name="T2" fmla="*/ 92 w 184"/>
                  <a:gd name="T3" fmla="*/ 0 h 90"/>
                  <a:gd name="T4" fmla="*/ 0 w 184"/>
                  <a:gd name="T5" fmla="*/ 90 h 90"/>
                  <a:gd name="T6" fmla="*/ 92 w 184"/>
                  <a:gd name="T7" fmla="*/ 90 h 90"/>
                  <a:gd name="T8" fmla="*/ 184 w 18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0">
                    <a:moveTo>
                      <a:pt x="184" y="90"/>
                    </a:moveTo>
                    <a:lnTo>
                      <a:pt x="92" y="0"/>
                    </a:lnTo>
                    <a:lnTo>
                      <a:pt x="0" y="90"/>
                    </a:lnTo>
                    <a:lnTo>
                      <a:pt x="92" y="90"/>
                    </a:lnTo>
                    <a:lnTo>
                      <a:pt x="184" y="9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3" name="Freeform 29"/>
              <p:cNvSpPr>
                <a:spLocks/>
              </p:cNvSpPr>
              <p:nvPr userDrawn="1"/>
            </p:nvSpPr>
            <p:spPr bwMode="auto">
              <a:xfrm>
                <a:off x="1871663" y="4229100"/>
                <a:ext cx="292100" cy="146050"/>
              </a:xfrm>
              <a:custGeom>
                <a:avLst/>
                <a:gdLst>
                  <a:gd name="T0" fmla="*/ 184 w 184"/>
                  <a:gd name="T1" fmla="*/ 92 h 92"/>
                  <a:gd name="T2" fmla="*/ 92 w 184"/>
                  <a:gd name="T3" fmla="*/ 0 h 92"/>
                  <a:gd name="T4" fmla="*/ 0 w 184"/>
                  <a:gd name="T5" fmla="*/ 92 h 92"/>
                  <a:gd name="T6" fmla="*/ 92 w 184"/>
                  <a:gd name="T7" fmla="*/ 92 h 92"/>
                  <a:gd name="T8" fmla="*/ 184 w 18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9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4" name="Freeform 30"/>
              <p:cNvSpPr>
                <a:spLocks/>
              </p:cNvSpPr>
              <p:nvPr userDrawn="1"/>
            </p:nvSpPr>
            <p:spPr bwMode="auto">
              <a:xfrm>
                <a:off x="125413" y="4229100"/>
                <a:ext cx="290512" cy="146050"/>
              </a:xfrm>
              <a:custGeom>
                <a:avLst/>
                <a:gdLst>
                  <a:gd name="T0" fmla="*/ 183 w 183"/>
                  <a:gd name="T1" fmla="*/ 92 h 92"/>
                  <a:gd name="T2" fmla="*/ 92 w 183"/>
                  <a:gd name="T3" fmla="*/ 0 h 92"/>
                  <a:gd name="T4" fmla="*/ 0 w 183"/>
                  <a:gd name="T5" fmla="*/ 92 h 92"/>
                  <a:gd name="T6" fmla="*/ 92 w 183"/>
                  <a:gd name="T7" fmla="*/ 92 h 92"/>
                  <a:gd name="T8" fmla="*/ 183 w 183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92">
                    <a:moveTo>
                      <a:pt x="183" y="92"/>
                    </a:moveTo>
                    <a:lnTo>
                      <a:pt x="92" y="0"/>
                    </a:lnTo>
                    <a:lnTo>
                      <a:pt x="0" y="92"/>
                    </a:lnTo>
                    <a:lnTo>
                      <a:pt x="92" y="92"/>
                    </a:lnTo>
                    <a:lnTo>
                      <a:pt x="183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5" name="Freeform 31"/>
              <p:cNvSpPr>
                <a:spLocks/>
              </p:cNvSpPr>
              <p:nvPr userDrawn="1"/>
            </p:nvSpPr>
            <p:spPr bwMode="auto">
              <a:xfrm>
                <a:off x="415925" y="3938588"/>
                <a:ext cx="292100" cy="146050"/>
              </a:xfrm>
              <a:custGeom>
                <a:avLst/>
                <a:gdLst>
                  <a:gd name="T0" fmla="*/ 92 w 184"/>
                  <a:gd name="T1" fmla="*/ 0 h 92"/>
                  <a:gd name="T2" fmla="*/ 0 w 184"/>
                  <a:gd name="T3" fmla="*/ 92 h 92"/>
                  <a:gd name="T4" fmla="*/ 184 w 184"/>
                  <a:gd name="T5" fmla="*/ 92 h 92"/>
                  <a:gd name="T6" fmla="*/ 92 w 184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4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6" name="Freeform 32"/>
              <p:cNvSpPr>
                <a:spLocks/>
              </p:cNvSpPr>
              <p:nvPr userDrawn="1"/>
            </p:nvSpPr>
            <p:spPr bwMode="auto">
              <a:xfrm>
                <a:off x="2454275" y="3648075"/>
                <a:ext cx="146050" cy="142875"/>
              </a:xfrm>
              <a:custGeom>
                <a:avLst/>
                <a:gdLst>
                  <a:gd name="T0" fmla="*/ 92 w 92"/>
                  <a:gd name="T1" fmla="*/ 0 h 90"/>
                  <a:gd name="T2" fmla="*/ 0 w 92"/>
                  <a:gd name="T3" fmla="*/ 90 h 90"/>
                  <a:gd name="T4" fmla="*/ 92 w 92"/>
                  <a:gd name="T5" fmla="*/ 90 h 90"/>
                  <a:gd name="T6" fmla="*/ 92 w 92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0">
                    <a:moveTo>
                      <a:pt x="92" y="0"/>
                    </a:moveTo>
                    <a:lnTo>
                      <a:pt x="0" y="90"/>
                    </a:lnTo>
                    <a:lnTo>
                      <a:pt x="92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7" name="Freeform 33"/>
              <p:cNvSpPr>
                <a:spLocks/>
              </p:cNvSpPr>
              <p:nvPr userDrawn="1"/>
            </p:nvSpPr>
            <p:spPr bwMode="auto">
              <a:xfrm>
                <a:off x="2309813" y="3790950"/>
                <a:ext cx="290512" cy="293688"/>
              </a:xfrm>
              <a:custGeom>
                <a:avLst/>
                <a:gdLst>
                  <a:gd name="T0" fmla="*/ 183 w 183"/>
                  <a:gd name="T1" fmla="*/ 93 h 185"/>
                  <a:gd name="T2" fmla="*/ 91 w 183"/>
                  <a:gd name="T3" fmla="*/ 0 h 185"/>
                  <a:gd name="T4" fmla="*/ 0 w 183"/>
                  <a:gd name="T5" fmla="*/ 0 h 185"/>
                  <a:gd name="T6" fmla="*/ 183 w 183"/>
                  <a:gd name="T7" fmla="*/ 185 h 185"/>
                  <a:gd name="T8" fmla="*/ 183 w 183"/>
                  <a:gd name="T9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8" name="Freeform 34"/>
              <p:cNvSpPr>
                <a:spLocks/>
              </p:cNvSpPr>
              <p:nvPr userDrawn="1"/>
            </p:nvSpPr>
            <p:spPr bwMode="auto">
              <a:xfrm>
                <a:off x="2163763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9" name="Freeform 35"/>
              <p:cNvSpPr>
                <a:spLocks/>
              </p:cNvSpPr>
              <p:nvPr userDrawn="1"/>
            </p:nvSpPr>
            <p:spPr bwMode="auto">
              <a:xfrm>
                <a:off x="2017713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0" name="Freeform 36"/>
              <p:cNvSpPr>
                <a:spLocks/>
              </p:cNvSpPr>
              <p:nvPr userDrawn="1"/>
            </p:nvSpPr>
            <p:spPr bwMode="auto">
              <a:xfrm>
                <a:off x="1727200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1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1" name="Freeform 37"/>
              <p:cNvSpPr>
                <a:spLocks/>
              </p:cNvSpPr>
              <p:nvPr userDrawn="1"/>
            </p:nvSpPr>
            <p:spPr bwMode="auto">
              <a:xfrm>
                <a:off x="2017713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2" name="Freeform 38"/>
              <p:cNvSpPr>
                <a:spLocks/>
              </p:cNvSpPr>
              <p:nvPr userDrawn="1"/>
            </p:nvSpPr>
            <p:spPr bwMode="auto">
              <a:xfrm>
                <a:off x="1435100" y="3502025"/>
                <a:ext cx="582612" cy="288925"/>
              </a:xfrm>
              <a:custGeom>
                <a:avLst/>
                <a:gdLst>
                  <a:gd name="T0" fmla="*/ 184 w 367"/>
                  <a:gd name="T1" fmla="*/ 92 h 182"/>
                  <a:gd name="T2" fmla="*/ 92 w 367"/>
                  <a:gd name="T3" fmla="*/ 0 h 182"/>
                  <a:gd name="T4" fmla="*/ 0 w 367"/>
                  <a:gd name="T5" fmla="*/ 0 h 182"/>
                  <a:gd name="T6" fmla="*/ 184 w 367"/>
                  <a:gd name="T7" fmla="*/ 182 h 182"/>
                  <a:gd name="T8" fmla="*/ 367 w 367"/>
                  <a:gd name="T9" fmla="*/ 0 h 182"/>
                  <a:gd name="T10" fmla="*/ 275 w 367"/>
                  <a:gd name="T11" fmla="*/ 0 h 182"/>
                  <a:gd name="T12" fmla="*/ 184 w 367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2">
                    <a:moveTo>
                      <a:pt x="184" y="92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2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3" name="Freeform 39"/>
              <p:cNvSpPr>
                <a:spLocks/>
              </p:cNvSpPr>
              <p:nvPr userDrawn="1"/>
            </p:nvSpPr>
            <p:spPr bwMode="auto">
              <a:xfrm>
                <a:off x="2454275" y="4229100"/>
                <a:ext cx="146050" cy="146050"/>
              </a:xfrm>
              <a:custGeom>
                <a:avLst/>
                <a:gdLst>
                  <a:gd name="T0" fmla="*/ 92 w 92"/>
                  <a:gd name="T1" fmla="*/ 0 h 92"/>
                  <a:gd name="T2" fmla="*/ 0 w 92"/>
                  <a:gd name="T3" fmla="*/ 92 h 92"/>
                  <a:gd name="T4" fmla="*/ 92 w 92"/>
                  <a:gd name="T5" fmla="*/ 92 h 92"/>
                  <a:gd name="T6" fmla="*/ 92 w 9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92">
                    <a:moveTo>
                      <a:pt x="92" y="0"/>
                    </a:moveTo>
                    <a:lnTo>
                      <a:pt x="0" y="92"/>
                    </a:lnTo>
                    <a:lnTo>
                      <a:pt x="92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4" name="Freeform 40"/>
              <p:cNvSpPr>
                <a:spLocks/>
              </p:cNvSpPr>
              <p:nvPr userDrawn="1"/>
            </p:nvSpPr>
            <p:spPr bwMode="auto">
              <a:xfrm>
                <a:off x="1144588" y="3790950"/>
                <a:ext cx="582612" cy="293688"/>
              </a:xfrm>
              <a:custGeom>
                <a:avLst/>
                <a:gdLst>
                  <a:gd name="T0" fmla="*/ 183 w 367"/>
                  <a:gd name="T1" fmla="*/ 93 h 185"/>
                  <a:gd name="T2" fmla="*/ 92 w 367"/>
                  <a:gd name="T3" fmla="*/ 0 h 185"/>
                  <a:gd name="T4" fmla="*/ 0 w 367"/>
                  <a:gd name="T5" fmla="*/ 0 h 185"/>
                  <a:gd name="T6" fmla="*/ 183 w 367"/>
                  <a:gd name="T7" fmla="*/ 185 h 185"/>
                  <a:gd name="T8" fmla="*/ 367 w 367"/>
                  <a:gd name="T9" fmla="*/ 0 h 185"/>
                  <a:gd name="T10" fmla="*/ 275 w 367"/>
                  <a:gd name="T11" fmla="*/ 0 h 185"/>
                  <a:gd name="T12" fmla="*/ 183 w 36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5">
                    <a:moveTo>
                      <a:pt x="183" y="93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3" y="185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3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5" name="Freeform 41"/>
              <p:cNvSpPr>
                <a:spLocks/>
              </p:cNvSpPr>
              <p:nvPr userDrawn="1"/>
            </p:nvSpPr>
            <p:spPr bwMode="auto">
              <a:xfrm>
                <a:off x="1581150" y="3938588"/>
                <a:ext cx="290512" cy="146050"/>
              </a:xfrm>
              <a:custGeom>
                <a:avLst/>
                <a:gdLst>
                  <a:gd name="T0" fmla="*/ 92 w 183"/>
                  <a:gd name="T1" fmla="*/ 0 h 92"/>
                  <a:gd name="T2" fmla="*/ 0 w 183"/>
                  <a:gd name="T3" fmla="*/ 92 h 92"/>
                  <a:gd name="T4" fmla="*/ 183 w 183"/>
                  <a:gd name="T5" fmla="*/ 92 h 92"/>
                  <a:gd name="T6" fmla="*/ 92 w 183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92">
                    <a:moveTo>
                      <a:pt x="92" y="0"/>
                    </a:moveTo>
                    <a:lnTo>
                      <a:pt x="0" y="92"/>
                    </a:lnTo>
                    <a:lnTo>
                      <a:pt x="183" y="9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6" name="Freeform 42"/>
              <p:cNvSpPr>
                <a:spLocks/>
              </p:cNvSpPr>
              <p:nvPr userDrawn="1"/>
            </p:nvSpPr>
            <p:spPr bwMode="auto">
              <a:xfrm>
                <a:off x="1435100" y="4084638"/>
                <a:ext cx="582612" cy="290513"/>
              </a:xfrm>
              <a:custGeom>
                <a:avLst/>
                <a:gdLst>
                  <a:gd name="T0" fmla="*/ 184 w 367"/>
                  <a:gd name="T1" fmla="*/ 91 h 183"/>
                  <a:gd name="T2" fmla="*/ 92 w 367"/>
                  <a:gd name="T3" fmla="*/ 0 h 183"/>
                  <a:gd name="T4" fmla="*/ 0 w 367"/>
                  <a:gd name="T5" fmla="*/ 0 h 183"/>
                  <a:gd name="T6" fmla="*/ 184 w 367"/>
                  <a:gd name="T7" fmla="*/ 183 h 183"/>
                  <a:gd name="T8" fmla="*/ 367 w 367"/>
                  <a:gd name="T9" fmla="*/ 0 h 183"/>
                  <a:gd name="T10" fmla="*/ 275 w 367"/>
                  <a:gd name="T11" fmla="*/ 0 h 183"/>
                  <a:gd name="T12" fmla="*/ 184 w 367"/>
                  <a:gd name="T13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83">
                    <a:moveTo>
                      <a:pt x="184" y="91"/>
                    </a:moveTo>
                    <a:lnTo>
                      <a:pt x="92" y="0"/>
                    </a:lnTo>
                    <a:lnTo>
                      <a:pt x="0" y="0"/>
                    </a:lnTo>
                    <a:lnTo>
                      <a:pt x="184" y="183"/>
                    </a:lnTo>
                    <a:lnTo>
                      <a:pt x="367" y="0"/>
                    </a:lnTo>
                    <a:lnTo>
                      <a:pt x="275" y="0"/>
                    </a:lnTo>
                    <a:lnTo>
                      <a:pt x="184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7" name="Freeform 43"/>
              <p:cNvSpPr>
                <a:spLocks/>
              </p:cNvSpPr>
              <p:nvPr userDrawn="1"/>
            </p:nvSpPr>
            <p:spPr bwMode="auto">
              <a:xfrm>
                <a:off x="344488" y="4084638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5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5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" name="Freeform 44"/>
              <p:cNvSpPr>
                <a:spLocks/>
              </p:cNvSpPr>
              <p:nvPr userDrawn="1"/>
            </p:nvSpPr>
            <p:spPr bwMode="auto">
              <a:xfrm>
                <a:off x="635000" y="3790950"/>
                <a:ext cx="509587" cy="293688"/>
              </a:xfrm>
              <a:custGeom>
                <a:avLst/>
                <a:gdLst>
                  <a:gd name="T0" fmla="*/ 138 w 321"/>
                  <a:gd name="T1" fmla="*/ 93 h 185"/>
                  <a:gd name="T2" fmla="*/ 46 w 321"/>
                  <a:gd name="T3" fmla="*/ 1 h 185"/>
                  <a:gd name="T4" fmla="*/ 0 w 321"/>
                  <a:gd name="T5" fmla="*/ 47 h 185"/>
                  <a:gd name="T6" fmla="*/ 138 w 321"/>
                  <a:gd name="T7" fmla="*/ 185 h 185"/>
                  <a:gd name="T8" fmla="*/ 321 w 321"/>
                  <a:gd name="T9" fmla="*/ 0 h 185"/>
                  <a:gd name="T10" fmla="*/ 229 w 321"/>
                  <a:gd name="T11" fmla="*/ 0 h 185"/>
                  <a:gd name="T12" fmla="*/ 138 w 321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5">
                    <a:moveTo>
                      <a:pt x="138" y="93"/>
                    </a:moveTo>
                    <a:lnTo>
                      <a:pt x="46" y="1"/>
                    </a:lnTo>
                    <a:lnTo>
                      <a:pt x="0" y="47"/>
                    </a:lnTo>
                    <a:lnTo>
                      <a:pt x="138" y="185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3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" name="Freeform 45"/>
              <p:cNvSpPr>
                <a:spLocks/>
              </p:cNvSpPr>
              <p:nvPr userDrawn="1"/>
            </p:nvSpPr>
            <p:spPr bwMode="auto">
              <a:xfrm>
                <a:off x="925513" y="3502025"/>
                <a:ext cx="509587" cy="288925"/>
              </a:xfrm>
              <a:custGeom>
                <a:avLst/>
                <a:gdLst>
                  <a:gd name="T0" fmla="*/ 138 w 321"/>
                  <a:gd name="T1" fmla="*/ 92 h 182"/>
                  <a:gd name="T2" fmla="*/ 46 w 321"/>
                  <a:gd name="T3" fmla="*/ 0 h 182"/>
                  <a:gd name="T4" fmla="*/ 0 w 321"/>
                  <a:gd name="T5" fmla="*/ 46 h 182"/>
                  <a:gd name="T6" fmla="*/ 138 w 321"/>
                  <a:gd name="T7" fmla="*/ 182 h 182"/>
                  <a:gd name="T8" fmla="*/ 321 w 321"/>
                  <a:gd name="T9" fmla="*/ 0 h 182"/>
                  <a:gd name="T10" fmla="*/ 230 w 321"/>
                  <a:gd name="T11" fmla="*/ 0 h 182"/>
                  <a:gd name="T12" fmla="*/ 138 w 321"/>
                  <a:gd name="T13" fmla="*/ 9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82">
                    <a:moveTo>
                      <a:pt x="138" y="92"/>
                    </a:moveTo>
                    <a:lnTo>
                      <a:pt x="46" y="0"/>
                    </a:lnTo>
                    <a:lnTo>
                      <a:pt x="0" y="46"/>
                    </a:lnTo>
                    <a:lnTo>
                      <a:pt x="138" y="182"/>
                    </a:lnTo>
                    <a:lnTo>
                      <a:pt x="321" y="0"/>
                    </a:lnTo>
                    <a:lnTo>
                      <a:pt x="230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" name="Freeform 46"/>
              <p:cNvSpPr>
                <a:spLocks/>
              </p:cNvSpPr>
              <p:nvPr userDrawn="1"/>
            </p:nvSpPr>
            <p:spPr bwMode="auto">
              <a:xfrm>
                <a:off x="1217613" y="3211513"/>
                <a:ext cx="509587" cy="290513"/>
              </a:xfrm>
              <a:custGeom>
                <a:avLst/>
                <a:gdLst>
                  <a:gd name="T0" fmla="*/ 137 w 321"/>
                  <a:gd name="T1" fmla="*/ 91 h 183"/>
                  <a:gd name="T2" fmla="*/ 46 w 321"/>
                  <a:gd name="T3" fmla="*/ 0 h 183"/>
                  <a:gd name="T4" fmla="*/ 44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1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1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2" name="Freeform 47"/>
              <p:cNvSpPr>
                <a:spLocks/>
              </p:cNvSpPr>
              <p:nvPr userDrawn="1"/>
            </p:nvSpPr>
            <p:spPr bwMode="auto">
              <a:xfrm>
                <a:off x="1508125" y="2919413"/>
                <a:ext cx="509587" cy="292100"/>
              </a:xfrm>
              <a:custGeom>
                <a:avLst/>
                <a:gdLst>
                  <a:gd name="T0" fmla="*/ 138 w 321"/>
                  <a:gd name="T1" fmla="*/ 92 h 184"/>
                  <a:gd name="T2" fmla="*/ 46 w 321"/>
                  <a:gd name="T3" fmla="*/ 0 h 184"/>
                  <a:gd name="T4" fmla="*/ 46 w 321"/>
                  <a:gd name="T5" fmla="*/ 0 h 184"/>
                  <a:gd name="T6" fmla="*/ 0 w 321"/>
                  <a:gd name="T7" fmla="*/ 46 h 184"/>
                  <a:gd name="T8" fmla="*/ 138 w 321"/>
                  <a:gd name="T9" fmla="*/ 184 h 184"/>
                  <a:gd name="T10" fmla="*/ 321 w 321"/>
                  <a:gd name="T11" fmla="*/ 0 h 184"/>
                  <a:gd name="T12" fmla="*/ 229 w 321"/>
                  <a:gd name="T13" fmla="*/ 0 h 184"/>
                  <a:gd name="T14" fmla="*/ 138 w 321"/>
                  <a:gd name="T15" fmla="*/ 9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4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4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3" name="Freeform 48"/>
              <p:cNvSpPr>
                <a:spLocks/>
              </p:cNvSpPr>
              <p:nvPr userDrawn="1"/>
            </p:nvSpPr>
            <p:spPr bwMode="auto">
              <a:xfrm>
                <a:off x="1800225" y="2628900"/>
                <a:ext cx="509587" cy="290513"/>
              </a:xfrm>
              <a:custGeom>
                <a:avLst/>
                <a:gdLst>
                  <a:gd name="T0" fmla="*/ 137 w 321"/>
                  <a:gd name="T1" fmla="*/ 92 h 183"/>
                  <a:gd name="T2" fmla="*/ 45 w 321"/>
                  <a:gd name="T3" fmla="*/ 0 h 183"/>
                  <a:gd name="T4" fmla="*/ 45 w 321"/>
                  <a:gd name="T5" fmla="*/ 0 h 183"/>
                  <a:gd name="T6" fmla="*/ 0 w 321"/>
                  <a:gd name="T7" fmla="*/ 46 h 183"/>
                  <a:gd name="T8" fmla="*/ 137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7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7" y="92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6"/>
                    </a:lnTo>
                    <a:lnTo>
                      <a:pt x="137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7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4" name="Freeform 49"/>
              <p:cNvSpPr>
                <a:spLocks/>
              </p:cNvSpPr>
              <p:nvPr userDrawn="1"/>
            </p:nvSpPr>
            <p:spPr bwMode="auto">
              <a:xfrm>
                <a:off x="2090738" y="2338388"/>
                <a:ext cx="509587" cy="290513"/>
              </a:xfrm>
              <a:custGeom>
                <a:avLst/>
                <a:gdLst>
                  <a:gd name="T0" fmla="*/ 138 w 321"/>
                  <a:gd name="T1" fmla="*/ 92 h 183"/>
                  <a:gd name="T2" fmla="*/ 46 w 321"/>
                  <a:gd name="T3" fmla="*/ 0 h 183"/>
                  <a:gd name="T4" fmla="*/ 46 w 321"/>
                  <a:gd name="T5" fmla="*/ 0 h 183"/>
                  <a:gd name="T6" fmla="*/ 0 w 321"/>
                  <a:gd name="T7" fmla="*/ 46 h 183"/>
                  <a:gd name="T8" fmla="*/ 138 w 321"/>
                  <a:gd name="T9" fmla="*/ 183 h 183"/>
                  <a:gd name="T10" fmla="*/ 321 w 321"/>
                  <a:gd name="T11" fmla="*/ 0 h 183"/>
                  <a:gd name="T12" fmla="*/ 229 w 321"/>
                  <a:gd name="T13" fmla="*/ 0 h 183"/>
                  <a:gd name="T14" fmla="*/ 138 w 321"/>
                  <a:gd name="T15" fmla="*/ 9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83">
                    <a:moveTo>
                      <a:pt x="138" y="92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138" y="183"/>
                    </a:lnTo>
                    <a:lnTo>
                      <a:pt x="321" y="0"/>
                    </a:lnTo>
                    <a:lnTo>
                      <a:pt x="229" y="0"/>
                    </a:lnTo>
                    <a:lnTo>
                      <a:pt x="138" y="92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5" name="Freeform 50"/>
              <p:cNvSpPr>
                <a:spLocks/>
              </p:cNvSpPr>
              <p:nvPr userDrawn="1"/>
            </p:nvSpPr>
            <p:spPr bwMode="auto">
              <a:xfrm>
                <a:off x="2381250" y="2047875"/>
                <a:ext cx="219075" cy="290513"/>
              </a:xfrm>
              <a:custGeom>
                <a:avLst/>
                <a:gdLst>
                  <a:gd name="T0" fmla="*/ 0 w 138"/>
                  <a:gd name="T1" fmla="*/ 45 h 183"/>
                  <a:gd name="T2" fmla="*/ 138 w 138"/>
                  <a:gd name="T3" fmla="*/ 183 h 183"/>
                  <a:gd name="T4" fmla="*/ 138 w 138"/>
                  <a:gd name="T5" fmla="*/ 91 h 183"/>
                  <a:gd name="T6" fmla="*/ 46 w 138"/>
                  <a:gd name="T7" fmla="*/ 0 h 183"/>
                  <a:gd name="T8" fmla="*/ 0 w 138"/>
                  <a:gd name="T9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83">
                    <a:moveTo>
                      <a:pt x="0" y="45"/>
                    </a:moveTo>
                    <a:lnTo>
                      <a:pt x="138" y="183"/>
                    </a:lnTo>
                    <a:lnTo>
                      <a:pt x="138" y="91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50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pic>
          <p:nvPicPr>
            <p:cNvPr id="91" name="SE Logo" descr="C:\Users\halcrol\Downloads\SELogo_white_rgb_mid480 (1)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96" y="6233497"/>
              <a:ext cx="2322576" cy="3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1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9747" y="850901"/>
            <a:ext cx="2351683" cy="147485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0" name="Text Placeholder 1"/>
          <p:cNvSpPr>
            <a:spLocks noGrp="1"/>
          </p:cNvSpPr>
          <p:nvPr>
            <p:ph type="body" sz="quarter" idx="66" hasCustomPrompt="1"/>
          </p:nvPr>
        </p:nvSpPr>
        <p:spPr>
          <a:xfrm>
            <a:off x="3726080" y="2484691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86" hasCustomPrompt="1"/>
          </p:nvPr>
        </p:nvSpPr>
        <p:spPr>
          <a:xfrm>
            <a:off x="6532662" y="2484691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340200" y="2484691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94" hasCustomPrompt="1"/>
          </p:nvPr>
        </p:nvSpPr>
        <p:spPr>
          <a:xfrm>
            <a:off x="3727518" y="4751744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96" hasCustomPrompt="1"/>
          </p:nvPr>
        </p:nvSpPr>
        <p:spPr>
          <a:xfrm>
            <a:off x="6542440" y="4751744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sp>
        <p:nvSpPr>
          <p:cNvPr id="102" name="Text Placeholder 6"/>
          <p:cNvSpPr>
            <a:spLocks noGrp="1"/>
          </p:cNvSpPr>
          <p:nvPr>
            <p:ph type="body" sz="quarter" idx="98" hasCustomPrompt="1"/>
          </p:nvPr>
        </p:nvSpPr>
        <p:spPr>
          <a:xfrm>
            <a:off x="9350649" y="4751744"/>
            <a:ext cx="2588766" cy="6696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then soft return for email address</a:t>
            </a:r>
          </a:p>
        </p:txBody>
      </p:sp>
      <p:pic>
        <p:nvPicPr>
          <p:cNvPr id="186" name="Twitter" descr="S:\Business Services\AS Design Support\Gigi\Marketing\PowerPoint Template\Images\Social Media\Icon_TW2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407" y="6366078"/>
            <a:ext cx="256032" cy="2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LinkedIn" descr="\\SETORDOCS\Marketing\Shared\Creative Services\Logos\Other firms\LinkedIn_icon_for publication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65" y="6356512"/>
            <a:ext cx="256032" cy="2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TextBox 187"/>
          <p:cNvSpPr txBox="1"/>
          <p:nvPr userDrawn="1"/>
        </p:nvSpPr>
        <p:spPr>
          <a:xfrm>
            <a:off x="3763147" y="6101807"/>
            <a:ext cx="23162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n-US" sz="1100" b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at stikeman.com </a:t>
            </a:r>
            <a:endParaRPr lang="en-US" sz="11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Picture Placeholder 6"/>
          <p:cNvSpPr>
            <a:spLocks noGrp="1" noChangeAspect="1"/>
          </p:cNvSpPr>
          <p:nvPr>
            <p:ph type="pic" sz="quarter" idx="99"/>
          </p:nvPr>
        </p:nvSpPr>
        <p:spPr bwMode="ltGray">
          <a:xfrm>
            <a:off x="9350649" y="3312603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01" name="Picture Placeholder 5"/>
          <p:cNvSpPr>
            <a:spLocks noGrp="1" noChangeAspect="1"/>
          </p:cNvSpPr>
          <p:nvPr>
            <p:ph type="pic" sz="quarter" idx="97"/>
          </p:nvPr>
        </p:nvSpPr>
        <p:spPr bwMode="ltGray">
          <a:xfrm>
            <a:off x="6542440" y="3312603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98" name="Picture Placeholder 4"/>
          <p:cNvSpPr>
            <a:spLocks noGrp="1" noChangeAspect="1"/>
          </p:cNvSpPr>
          <p:nvPr>
            <p:ph type="pic" sz="quarter" idx="95"/>
          </p:nvPr>
        </p:nvSpPr>
        <p:spPr bwMode="ltGray">
          <a:xfrm>
            <a:off x="3727518" y="3312603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85" name="Picture Placeholder 3"/>
          <p:cNvSpPr>
            <a:spLocks noGrp="1" noChangeAspect="1"/>
          </p:cNvSpPr>
          <p:nvPr>
            <p:ph type="pic" sz="quarter" idx="89"/>
          </p:nvPr>
        </p:nvSpPr>
        <p:spPr bwMode="ltGray">
          <a:xfrm>
            <a:off x="9340200" y="104555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87" name="Picture Placeholder 2"/>
          <p:cNvSpPr>
            <a:spLocks noGrp="1" noChangeAspect="1"/>
          </p:cNvSpPr>
          <p:nvPr>
            <p:ph type="pic" sz="quarter" idx="87"/>
          </p:nvPr>
        </p:nvSpPr>
        <p:spPr bwMode="ltGray">
          <a:xfrm>
            <a:off x="6532662" y="104555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96" name="Picture Placeholder 1"/>
          <p:cNvSpPr>
            <a:spLocks noGrp="1" noChangeAspect="1"/>
          </p:cNvSpPr>
          <p:nvPr>
            <p:ph type="pic" sz="quarter" idx="43"/>
          </p:nvPr>
        </p:nvSpPr>
        <p:spPr bwMode="ltGray">
          <a:xfrm>
            <a:off x="3726080" y="104555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392" rIns="109392" rtlCol="0" anchor="ctr">
            <a:normAutofit/>
          </a:bodyPr>
          <a:lstStyle>
            <a:lvl1pPr marL="0" indent="0" algn="ctr">
              <a:buFontTx/>
              <a:buNone/>
              <a:defRPr sz="1300"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92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93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741323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0401201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92" hasCustomPrompt="1"/>
          </p:nvPr>
        </p:nvSpPr>
        <p:spPr>
          <a:xfrm>
            <a:off x="3411179" y="1562100"/>
            <a:ext cx="5929355" cy="4253073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2400"/>
            </a:lvl1pPr>
            <a:lvl2pPr marL="627063" indent="-285750"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2pPr>
            <a:lvl3pPr marL="860425" indent="-233363">
              <a:spcBef>
                <a:spcPts val="0"/>
              </a:spcBef>
              <a:buFont typeface="Arial" panose="020B0604020202020204" pitchFamily="34" charset="0"/>
              <a:buChar char="−"/>
              <a:defRPr sz="2400"/>
            </a:lvl3pPr>
            <a:lvl4pPr marL="1147763" indent="-287338"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4pPr>
            <a:lvl5pPr marL="1371600" indent="-223838">
              <a:spcBef>
                <a:spcPts val="0"/>
              </a:spcBef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609827" y="1550503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6292660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0373811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93" hasCustomPrompt="1"/>
          </p:nvPr>
        </p:nvSpPr>
        <p:spPr>
          <a:xfrm>
            <a:off x="3411179" y="1562100"/>
            <a:ext cx="5929355" cy="1828800"/>
          </a:xfrm>
        </p:spPr>
        <p:txBody>
          <a:bodyPr/>
          <a:lstStyle>
            <a:lvl1pPr marL="0" indent="0">
              <a:spcBef>
                <a:spcPts val="200"/>
              </a:spcBef>
              <a:spcAft>
                <a:spcPts val="600"/>
              </a:spcAft>
              <a:buNone/>
              <a:defRPr sz="2400"/>
            </a:lvl1pPr>
            <a:lvl2pPr marL="62706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860425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400"/>
            </a:lvl3pPr>
            <a:lvl4pPr marL="1147763" indent="-2873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4pPr>
            <a:lvl5pPr marL="1371600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94" hasCustomPrompt="1"/>
          </p:nvPr>
        </p:nvSpPr>
        <p:spPr>
          <a:xfrm>
            <a:off x="3411179" y="3758453"/>
            <a:ext cx="5929355" cy="1828800"/>
          </a:xfrm>
        </p:spPr>
        <p:txBody>
          <a:bodyPr/>
          <a:lstStyle>
            <a:lvl1pPr marL="0" indent="0">
              <a:spcBef>
                <a:spcPts val="200"/>
              </a:spcBef>
              <a:spcAft>
                <a:spcPts val="600"/>
              </a:spcAft>
              <a:buNone/>
              <a:defRPr sz="2400"/>
            </a:lvl1pPr>
            <a:lvl2pPr marL="62706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860425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400"/>
            </a:lvl3pPr>
            <a:lvl4pPr marL="1147763" indent="-2873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4pPr>
            <a:lvl5pPr marL="1371600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Logo 2"/>
          <p:cNvSpPr>
            <a:spLocks noGrp="1"/>
          </p:cNvSpPr>
          <p:nvPr>
            <p:ph type="pic" sz="quarter" idx="95" hasCustomPrompt="1"/>
          </p:nvPr>
        </p:nvSpPr>
        <p:spPr>
          <a:xfrm>
            <a:off x="609827" y="3746856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609827" y="1550503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7470289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0428594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94" hasCustomPrompt="1"/>
          </p:nvPr>
        </p:nvSpPr>
        <p:spPr>
          <a:xfrm>
            <a:off x="3411178" y="1252333"/>
            <a:ext cx="6134453" cy="1439497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300"/>
              </a:spcAft>
              <a:buNone/>
              <a:defRPr sz="2400"/>
            </a:lvl1pPr>
            <a:lvl2pPr marL="627063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/>
            </a:lvl2pPr>
            <a:lvl3pPr marL="860425" indent="-2333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4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/>
            </a:lvl4pPr>
            <a:lvl5pPr marL="1147762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95" hasCustomPrompt="1"/>
          </p:nvPr>
        </p:nvSpPr>
        <p:spPr>
          <a:xfrm>
            <a:off x="3411178" y="2883909"/>
            <a:ext cx="6134453" cy="1439497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300"/>
              </a:spcAft>
              <a:buNone/>
              <a:defRPr sz="2400"/>
            </a:lvl1pPr>
            <a:lvl2pPr marL="627063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/>
            </a:lvl2pPr>
            <a:lvl3pPr marL="860425" indent="-2333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4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/>
            </a:lvl4pPr>
            <a:lvl5pPr marL="1371600" indent="-2238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97" hasCustomPrompt="1"/>
          </p:nvPr>
        </p:nvSpPr>
        <p:spPr>
          <a:xfrm>
            <a:off x="3411178" y="4515485"/>
            <a:ext cx="6134453" cy="1439497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300"/>
              </a:spcAft>
              <a:buNone/>
              <a:defRPr sz="2400"/>
            </a:lvl1pPr>
            <a:lvl2pPr marL="627063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/>
            </a:lvl2pPr>
            <a:lvl3pPr marL="860425" indent="-2333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4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/>
            </a:lvl4pPr>
            <a:lvl5pPr marL="1371600" indent="-2238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17" name="Logo 3"/>
          <p:cNvSpPr>
            <a:spLocks noGrp="1"/>
          </p:cNvSpPr>
          <p:nvPr>
            <p:ph type="pic" sz="quarter" idx="98" hasCustomPrompt="1"/>
          </p:nvPr>
        </p:nvSpPr>
        <p:spPr>
          <a:xfrm>
            <a:off x="609827" y="4515485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15" name="Logo 2"/>
          <p:cNvSpPr>
            <a:spLocks noGrp="1"/>
          </p:cNvSpPr>
          <p:nvPr>
            <p:ph type="pic" sz="quarter" idx="96" hasCustomPrompt="1"/>
          </p:nvPr>
        </p:nvSpPr>
        <p:spPr>
          <a:xfrm>
            <a:off x="609827" y="2883909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609827" y="1252333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62792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83409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6" y="1238250"/>
            <a:ext cx="11083409" cy="4981575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8903616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4 i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0757281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98" hasCustomPrompt="1"/>
          </p:nvPr>
        </p:nvSpPr>
        <p:spPr>
          <a:xfrm>
            <a:off x="3411179" y="1143004"/>
            <a:ext cx="7941159" cy="12097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2200"/>
            </a:lvl1pPr>
            <a:lvl2pPr marL="627063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200"/>
            </a:lvl2pPr>
            <a:lvl3pPr marL="860425" indent="-23336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2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lvl4pPr>
            <a:lvl5pPr marL="1371600" indent="-2238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99" hasCustomPrompt="1"/>
          </p:nvPr>
        </p:nvSpPr>
        <p:spPr>
          <a:xfrm>
            <a:off x="3411179" y="2442887"/>
            <a:ext cx="7941159" cy="12097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2200"/>
            </a:lvl1pPr>
            <a:lvl2pPr marL="627063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200"/>
            </a:lvl2pPr>
            <a:lvl3pPr marL="860425" indent="-23336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2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/>
            </a:lvl4pPr>
            <a:lvl5pPr marL="1371600" indent="-2238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1" hasCustomPrompt="1"/>
          </p:nvPr>
        </p:nvSpPr>
        <p:spPr>
          <a:xfrm>
            <a:off x="3411179" y="3742770"/>
            <a:ext cx="7941159" cy="12097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2200"/>
            </a:lvl1pPr>
            <a:lvl2pPr>
              <a:spcBef>
                <a:spcPts val="0"/>
              </a:spcBef>
              <a:spcAft>
                <a:spcPts val="200"/>
              </a:spcAft>
              <a:defRPr sz="2200"/>
            </a:lvl2pPr>
            <a:lvl3pPr marL="860425" indent="-23336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2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4pPr>
            <a:lvl5pPr marL="1371600" indent="-2238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3" hasCustomPrompt="1"/>
          </p:nvPr>
        </p:nvSpPr>
        <p:spPr>
          <a:xfrm>
            <a:off x="3411179" y="5033687"/>
            <a:ext cx="7941159" cy="12097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2200"/>
            </a:lvl1pPr>
            <a:lvl2pPr marL="627063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200"/>
            </a:lvl2pPr>
            <a:lvl3pPr marL="860425" indent="-233363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200"/>
            </a:lvl3pPr>
            <a:lvl4pPr marL="1147763" indent="-2873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4pPr>
            <a:lvl5pPr marL="1371600" indent="-223838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−"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22" name="Logo 4"/>
          <p:cNvSpPr>
            <a:spLocks noGrp="1"/>
          </p:cNvSpPr>
          <p:nvPr>
            <p:ph type="pic" sz="quarter" idx="104" hasCustomPrompt="1"/>
          </p:nvPr>
        </p:nvSpPr>
        <p:spPr>
          <a:xfrm>
            <a:off x="609827" y="5033687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20" name="Logo 3"/>
          <p:cNvSpPr>
            <a:spLocks noGrp="1"/>
          </p:cNvSpPr>
          <p:nvPr>
            <p:ph type="pic" sz="quarter" idx="102" hasCustomPrompt="1"/>
          </p:nvPr>
        </p:nvSpPr>
        <p:spPr>
          <a:xfrm>
            <a:off x="609827" y="3742769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18" name="Logo 2"/>
          <p:cNvSpPr>
            <a:spLocks noGrp="1"/>
          </p:cNvSpPr>
          <p:nvPr>
            <p:ph type="pic" sz="quarter" idx="100" hasCustomPrompt="1"/>
          </p:nvPr>
        </p:nvSpPr>
        <p:spPr>
          <a:xfrm>
            <a:off x="609827" y="2442887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609827" y="1143004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9621052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4 in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98" hasCustomPrompt="1"/>
          </p:nvPr>
        </p:nvSpPr>
        <p:spPr>
          <a:xfrm>
            <a:off x="579818" y="3260648"/>
            <a:ext cx="2255405" cy="182880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200"/>
              </a:spcAft>
              <a:buNone/>
              <a:defRPr sz="1800"/>
            </a:lvl1pPr>
            <a:lvl2pPr marL="233363" indent="-2333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99" hasCustomPrompt="1"/>
          </p:nvPr>
        </p:nvSpPr>
        <p:spPr>
          <a:xfrm>
            <a:off x="3498848" y="3260648"/>
            <a:ext cx="2255405" cy="182880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200"/>
              </a:spcAft>
              <a:buNone/>
              <a:defRPr sz="1800"/>
            </a:lvl1pPr>
            <a:lvl2pPr marL="233363" indent="-2333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01" hasCustomPrompt="1"/>
          </p:nvPr>
        </p:nvSpPr>
        <p:spPr>
          <a:xfrm>
            <a:off x="6429008" y="3260648"/>
            <a:ext cx="2255405" cy="182880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200"/>
              </a:spcAft>
              <a:buNone/>
              <a:defRPr sz="1800"/>
            </a:lvl1pPr>
            <a:lvl2pPr marL="233363" indent="-2333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03" hasCustomPrompt="1"/>
          </p:nvPr>
        </p:nvSpPr>
        <p:spPr>
          <a:xfrm>
            <a:off x="9380616" y="3260648"/>
            <a:ext cx="2255405" cy="182880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200"/>
              </a:spcAft>
              <a:buNone/>
              <a:defRPr sz="1800"/>
            </a:lvl1pPr>
            <a:lvl2pPr marL="233363" indent="-233363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4" name="grid lines - vertical"/>
          <p:cNvGrpSpPr/>
          <p:nvPr userDrawn="1"/>
        </p:nvGrpSpPr>
        <p:grpSpPr>
          <a:xfrm>
            <a:off x="3153196" y="1458933"/>
            <a:ext cx="5895682" cy="3678149"/>
            <a:chOff x="2365513" y="1570383"/>
            <a:chExt cx="4422913" cy="3846443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2365513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81939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788426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Logo 4"/>
          <p:cNvSpPr>
            <a:spLocks noGrp="1"/>
          </p:cNvSpPr>
          <p:nvPr>
            <p:ph type="pic" sz="quarter" idx="104" hasCustomPrompt="1"/>
          </p:nvPr>
        </p:nvSpPr>
        <p:spPr>
          <a:xfrm>
            <a:off x="9380617" y="1953647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28" name="Logo 3"/>
          <p:cNvSpPr>
            <a:spLocks noGrp="1"/>
          </p:cNvSpPr>
          <p:nvPr>
            <p:ph type="pic" sz="quarter" idx="102" hasCustomPrompt="1"/>
          </p:nvPr>
        </p:nvSpPr>
        <p:spPr>
          <a:xfrm>
            <a:off x="6429009" y="1953647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24" name="Logo 2"/>
          <p:cNvSpPr>
            <a:spLocks noGrp="1"/>
          </p:cNvSpPr>
          <p:nvPr>
            <p:ph type="pic" sz="quarter" idx="100" hasCustomPrompt="1"/>
          </p:nvPr>
        </p:nvSpPr>
        <p:spPr>
          <a:xfrm>
            <a:off x="3498849" y="1953647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579819" y="1953647"/>
            <a:ext cx="2213169" cy="11938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4139839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5 or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103" hasCustomPrompt="1"/>
          </p:nvPr>
        </p:nvSpPr>
        <p:spPr>
          <a:xfrm>
            <a:off x="579817" y="2633901"/>
            <a:ext cx="3282260" cy="65383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04" hasCustomPrompt="1"/>
          </p:nvPr>
        </p:nvSpPr>
        <p:spPr>
          <a:xfrm>
            <a:off x="4493135" y="2633901"/>
            <a:ext cx="3282260" cy="65383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06" hasCustomPrompt="1"/>
          </p:nvPr>
        </p:nvSpPr>
        <p:spPr>
          <a:xfrm>
            <a:off x="8400729" y="2633901"/>
            <a:ext cx="3282260" cy="65383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08" hasCustomPrompt="1"/>
          </p:nvPr>
        </p:nvSpPr>
        <p:spPr>
          <a:xfrm>
            <a:off x="582944" y="4926686"/>
            <a:ext cx="3282260" cy="65383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10" hasCustomPrompt="1"/>
          </p:nvPr>
        </p:nvSpPr>
        <p:spPr>
          <a:xfrm>
            <a:off x="4475210" y="4926686"/>
            <a:ext cx="3282260" cy="65383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12" hasCustomPrompt="1"/>
          </p:nvPr>
        </p:nvSpPr>
        <p:spPr>
          <a:xfrm>
            <a:off x="8400729" y="4926686"/>
            <a:ext cx="3282260" cy="653830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7" name="Grid line - horizontal"/>
          <p:cNvCxnSpPr/>
          <p:nvPr userDrawn="1"/>
        </p:nvCxnSpPr>
        <p:spPr>
          <a:xfrm flipH="1">
            <a:off x="582945" y="3493605"/>
            <a:ext cx="11009688" cy="3"/>
          </a:xfrm>
          <a:prstGeom prst="line">
            <a:avLst/>
          </a:prstGeom>
          <a:ln w="12700">
            <a:solidFill>
              <a:srgbClr val="A0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id lines - vertical"/>
          <p:cNvGrpSpPr/>
          <p:nvPr userDrawn="1"/>
        </p:nvGrpSpPr>
        <p:grpSpPr>
          <a:xfrm>
            <a:off x="4143538" y="1331843"/>
            <a:ext cx="3901749" cy="4343400"/>
            <a:chOff x="2365513" y="1570383"/>
            <a:chExt cx="2216426" cy="3846443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2365513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81939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Logo 6"/>
          <p:cNvSpPr>
            <a:spLocks noGrp="1"/>
          </p:cNvSpPr>
          <p:nvPr>
            <p:ph type="pic" sz="quarter" idx="113" hasCustomPrompt="1"/>
          </p:nvPr>
        </p:nvSpPr>
        <p:spPr>
          <a:xfrm>
            <a:off x="8400731" y="3747247"/>
            <a:ext cx="2414392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8" name="Logo 5"/>
          <p:cNvSpPr>
            <a:spLocks noGrp="1"/>
          </p:cNvSpPr>
          <p:nvPr>
            <p:ph type="pic" sz="quarter" idx="111" hasCustomPrompt="1"/>
          </p:nvPr>
        </p:nvSpPr>
        <p:spPr>
          <a:xfrm>
            <a:off x="4475212" y="3747247"/>
            <a:ext cx="2414392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6" name="Logo 4"/>
          <p:cNvSpPr>
            <a:spLocks noGrp="1"/>
          </p:cNvSpPr>
          <p:nvPr>
            <p:ph type="pic" sz="quarter" idx="109" hasCustomPrompt="1"/>
          </p:nvPr>
        </p:nvSpPr>
        <p:spPr>
          <a:xfrm>
            <a:off x="582946" y="3747247"/>
            <a:ext cx="2414392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4" name="Logo 3"/>
          <p:cNvSpPr>
            <a:spLocks noGrp="1"/>
          </p:cNvSpPr>
          <p:nvPr>
            <p:ph type="pic" sz="quarter" idx="107" hasCustomPrompt="1"/>
          </p:nvPr>
        </p:nvSpPr>
        <p:spPr>
          <a:xfrm>
            <a:off x="8400731" y="1454462"/>
            <a:ext cx="2414392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2" name="Logo 2"/>
          <p:cNvSpPr>
            <a:spLocks noGrp="1"/>
          </p:cNvSpPr>
          <p:nvPr>
            <p:ph type="pic" sz="quarter" idx="105" hasCustomPrompt="1"/>
          </p:nvPr>
        </p:nvSpPr>
        <p:spPr>
          <a:xfrm>
            <a:off x="4493136" y="1454462"/>
            <a:ext cx="2414392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579819" y="1454462"/>
            <a:ext cx="2414392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pPr lvl="0"/>
            <a:r>
              <a:rPr lang="en-US" noProof="0" dirty="0"/>
              <a:t>Click to add logo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178050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(logos) 7 o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7" name="Text Placeholder 1"/>
          <p:cNvSpPr>
            <a:spLocks noGrp="1"/>
          </p:cNvSpPr>
          <p:nvPr>
            <p:ph type="body" sz="quarter" idx="110" hasCustomPrompt="1"/>
          </p:nvPr>
        </p:nvSpPr>
        <p:spPr>
          <a:xfrm>
            <a:off x="579818" y="2558267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1" hasCustomPrompt="1"/>
          </p:nvPr>
        </p:nvSpPr>
        <p:spPr>
          <a:xfrm>
            <a:off x="3537148" y="2558267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13" hasCustomPrompt="1"/>
          </p:nvPr>
        </p:nvSpPr>
        <p:spPr>
          <a:xfrm>
            <a:off x="6429007" y="2558267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15" hasCustomPrompt="1"/>
          </p:nvPr>
        </p:nvSpPr>
        <p:spPr>
          <a:xfrm>
            <a:off x="9392566" y="2558267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17" hasCustomPrompt="1"/>
          </p:nvPr>
        </p:nvSpPr>
        <p:spPr>
          <a:xfrm>
            <a:off x="582944" y="4739545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19" hasCustomPrompt="1"/>
          </p:nvPr>
        </p:nvSpPr>
        <p:spPr>
          <a:xfrm>
            <a:off x="3501299" y="4739545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121" hasCustomPrompt="1"/>
          </p:nvPr>
        </p:nvSpPr>
        <p:spPr>
          <a:xfrm>
            <a:off x="6429007" y="4739545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123" hasCustomPrompt="1"/>
          </p:nvPr>
        </p:nvSpPr>
        <p:spPr>
          <a:xfrm>
            <a:off x="9374641" y="4739545"/>
            <a:ext cx="2309894" cy="6538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800"/>
            </a:lvl1pPr>
            <a:lvl2pPr marL="117475" indent="-117475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100"/>
              </a:spcAft>
              <a:defRPr sz="1000"/>
            </a:lvl3pPr>
            <a:lvl4pPr>
              <a:spcBef>
                <a:spcPts val="0"/>
              </a:spcBef>
              <a:spcAft>
                <a:spcPts val="100"/>
              </a:spcAft>
              <a:defRPr sz="1000"/>
            </a:lvl4pPr>
            <a:lvl5pPr>
              <a:spcBef>
                <a:spcPts val="0"/>
              </a:spcBef>
              <a:spcAft>
                <a:spcPts val="100"/>
              </a:spcAft>
              <a:defRPr sz="1000"/>
            </a:lvl5pPr>
          </a:lstStyle>
          <a:p>
            <a:r>
              <a:rPr lang="en-US" dirty="0"/>
              <a:t>Left-align logos and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7" name="Grid line - horizontal"/>
          <p:cNvCxnSpPr/>
          <p:nvPr userDrawn="1"/>
        </p:nvCxnSpPr>
        <p:spPr>
          <a:xfrm flipH="1">
            <a:off x="582945" y="3401139"/>
            <a:ext cx="11009688" cy="3"/>
          </a:xfrm>
          <a:prstGeom prst="line">
            <a:avLst/>
          </a:prstGeom>
          <a:ln w="12700">
            <a:solidFill>
              <a:srgbClr val="A0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id lines - vertical"/>
          <p:cNvGrpSpPr/>
          <p:nvPr userDrawn="1"/>
        </p:nvGrpSpPr>
        <p:grpSpPr>
          <a:xfrm>
            <a:off x="3153196" y="1489754"/>
            <a:ext cx="5895682" cy="3986374"/>
            <a:chOff x="2365513" y="1570383"/>
            <a:chExt cx="4422913" cy="3846443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2365513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81939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788426" y="1570383"/>
              <a:ext cx="0" cy="3846443"/>
            </a:xfrm>
            <a:prstGeom prst="line">
              <a:avLst/>
            </a:prstGeom>
            <a:ln w="12700">
              <a:solidFill>
                <a:srgbClr val="A0D1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Logo 8"/>
          <p:cNvSpPr>
            <a:spLocks noGrp="1"/>
          </p:cNvSpPr>
          <p:nvPr>
            <p:ph type="pic" sz="quarter" idx="124" hasCustomPrompt="1"/>
          </p:nvPr>
        </p:nvSpPr>
        <p:spPr>
          <a:xfrm>
            <a:off x="9374641" y="3666562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53" name="Logo 7"/>
          <p:cNvSpPr>
            <a:spLocks noGrp="1"/>
          </p:cNvSpPr>
          <p:nvPr>
            <p:ph type="pic" sz="quarter" idx="122" hasCustomPrompt="1"/>
          </p:nvPr>
        </p:nvSpPr>
        <p:spPr>
          <a:xfrm>
            <a:off x="6429007" y="3666562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51" name="Logo 6"/>
          <p:cNvSpPr>
            <a:spLocks noGrp="1"/>
          </p:cNvSpPr>
          <p:nvPr>
            <p:ph type="pic" sz="quarter" idx="120" hasCustomPrompt="1"/>
          </p:nvPr>
        </p:nvSpPr>
        <p:spPr>
          <a:xfrm>
            <a:off x="3501299" y="3666562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47" name="Logo 5"/>
          <p:cNvSpPr>
            <a:spLocks noGrp="1"/>
          </p:cNvSpPr>
          <p:nvPr>
            <p:ph type="pic" sz="quarter" idx="118" hasCustomPrompt="1"/>
          </p:nvPr>
        </p:nvSpPr>
        <p:spPr>
          <a:xfrm>
            <a:off x="582945" y="3666562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45" name="Logo 4"/>
          <p:cNvSpPr>
            <a:spLocks noGrp="1"/>
          </p:cNvSpPr>
          <p:nvPr>
            <p:ph type="pic" sz="quarter" idx="116" hasCustomPrompt="1"/>
          </p:nvPr>
        </p:nvSpPr>
        <p:spPr>
          <a:xfrm>
            <a:off x="9392566" y="1485284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43" name="Logo 3"/>
          <p:cNvSpPr>
            <a:spLocks noGrp="1"/>
          </p:cNvSpPr>
          <p:nvPr>
            <p:ph type="pic" sz="quarter" idx="114" hasCustomPrompt="1"/>
          </p:nvPr>
        </p:nvSpPr>
        <p:spPr>
          <a:xfrm>
            <a:off x="6429007" y="1485284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41" name="Logo 2"/>
          <p:cNvSpPr>
            <a:spLocks noGrp="1"/>
          </p:cNvSpPr>
          <p:nvPr>
            <p:ph type="pic" sz="quarter" idx="112" hasCustomPrompt="1"/>
          </p:nvPr>
        </p:nvSpPr>
        <p:spPr>
          <a:xfrm>
            <a:off x="3537149" y="1485284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86" name="Logo 1"/>
          <p:cNvSpPr>
            <a:spLocks noGrp="1"/>
          </p:cNvSpPr>
          <p:nvPr>
            <p:ph type="pic" sz="quarter" idx="77" hasCustomPrompt="1"/>
          </p:nvPr>
        </p:nvSpPr>
        <p:spPr>
          <a:xfrm>
            <a:off x="579819" y="1485284"/>
            <a:ext cx="2213169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8205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logo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8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90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035956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Box_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9" name="Heading 1"/>
          <p:cNvSpPr>
            <a:spLocks noGrp="1"/>
          </p:cNvSpPr>
          <p:nvPr>
            <p:ph type="body" idx="1" hasCustomPrompt="1"/>
          </p:nvPr>
        </p:nvSpPr>
        <p:spPr bwMode="gray">
          <a:xfrm>
            <a:off x="609826" y="1146419"/>
            <a:ext cx="5176740" cy="863134"/>
          </a:xfrm>
          <a:prstGeom prst="rect">
            <a:avLst/>
          </a:prstGeom>
          <a:solidFill>
            <a:schemeClr val="accent1"/>
          </a:solidFill>
        </p:spPr>
        <p:txBody>
          <a:bodyPr lIns="365760" rIns="274320" anchor="ctr">
            <a:normAutofit/>
          </a:bodyPr>
          <a:lstStyle>
            <a:lvl1pPr marL="0" indent="0">
              <a:lnSpc>
                <a:spcPct val="86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546959" indent="0">
              <a:buNone/>
              <a:defRPr sz="2400" b="1"/>
            </a:lvl2pPr>
            <a:lvl3pPr marL="1093919" indent="0">
              <a:buNone/>
              <a:defRPr sz="2200" b="1"/>
            </a:lvl3pPr>
            <a:lvl4pPr marL="1640878" indent="0">
              <a:buNone/>
              <a:defRPr sz="1900" b="1"/>
            </a:lvl4pPr>
            <a:lvl5pPr marL="2187837" indent="0">
              <a:buNone/>
              <a:defRPr sz="1900" b="1"/>
            </a:lvl5pPr>
            <a:lvl6pPr marL="2734797" indent="0">
              <a:buNone/>
              <a:defRPr sz="1900" b="1"/>
            </a:lvl6pPr>
            <a:lvl7pPr marL="3281756" indent="0">
              <a:buNone/>
              <a:defRPr sz="1900" b="1"/>
            </a:lvl7pPr>
            <a:lvl8pPr marL="3828715" indent="0">
              <a:buNone/>
              <a:defRPr sz="1900" b="1"/>
            </a:lvl8pPr>
            <a:lvl9pPr marL="4375675" indent="0">
              <a:buNone/>
              <a:defRPr sz="19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609826" y="2009553"/>
            <a:ext cx="5175140" cy="4129311"/>
          </a:xfrm>
          <a:solidFill>
            <a:srgbClr val="E6E6E6"/>
          </a:solidFill>
        </p:spPr>
        <p:txBody>
          <a:bodyPr lIns="365760" tIns="182880" rIns="274320"/>
          <a:lstStyle>
            <a:lvl1pPr marL="233363" indent="-233363">
              <a:spcBef>
                <a:spcPts val="200"/>
              </a:spcBef>
              <a:spcAft>
                <a:spcPts val="3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3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3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3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3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Heading 2"/>
          <p:cNvSpPr>
            <a:spLocks noGrp="1"/>
          </p:cNvSpPr>
          <p:nvPr>
            <p:ph type="body" idx="19" hasCustomPrompt="1"/>
          </p:nvPr>
        </p:nvSpPr>
        <p:spPr bwMode="gray">
          <a:xfrm>
            <a:off x="6452923" y="1146419"/>
            <a:ext cx="5176740" cy="863134"/>
          </a:xfrm>
          <a:prstGeom prst="rect">
            <a:avLst/>
          </a:prstGeom>
          <a:solidFill>
            <a:schemeClr val="accent5"/>
          </a:solidFill>
        </p:spPr>
        <p:txBody>
          <a:bodyPr lIns="365760" rIns="274320" anchor="ctr">
            <a:normAutofit/>
          </a:bodyPr>
          <a:lstStyle>
            <a:lvl1pPr marL="0" indent="0">
              <a:lnSpc>
                <a:spcPct val="86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546959" indent="0">
              <a:buNone/>
              <a:defRPr sz="2400" b="1"/>
            </a:lvl2pPr>
            <a:lvl3pPr marL="1093919" indent="0">
              <a:buNone/>
              <a:defRPr sz="2200" b="1"/>
            </a:lvl3pPr>
            <a:lvl4pPr marL="1640878" indent="0">
              <a:buNone/>
              <a:defRPr sz="1900" b="1"/>
            </a:lvl4pPr>
            <a:lvl5pPr marL="2187837" indent="0">
              <a:buNone/>
              <a:defRPr sz="1900" b="1"/>
            </a:lvl5pPr>
            <a:lvl6pPr marL="2734797" indent="0">
              <a:buNone/>
              <a:defRPr sz="1900" b="1"/>
            </a:lvl6pPr>
            <a:lvl7pPr marL="3281756" indent="0">
              <a:buNone/>
              <a:defRPr sz="1900" b="1"/>
            </a:lvl7pPr>
            <a:lvl8pPr marL="3828715" indent="0">
              <a:buNone/>
              <a:defRPr sz="1900" b="1"/>
            </a:lvl8pPr>
            <a:lvl9pPr marL="4375675" indent="0">
              <a:buNone/>
              <a:defRPr sz="19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452923" y="2009553"/>
            <a:ext cx="5175140" cy="4129311"/>
          </a:xfrm>
          <a:solidFill>
            <a:srgbClr val="E6E6E6"/>
          </a:solidFill>
        </p:spPr>
        <p:txBody>
          <a:bodyPr lIns="365760" tIns="182880" rIns="274320"/>
          <a:lstStyle>
            <a:lvl1pPr marL="233363" indent="-233363">
              <a:spcBef>
                <a:spcPts val="200"/>
              </a:spcBef>
              <a:spcAft>
                <a:spcPts val="3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3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3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3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3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458098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Box_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609827" y="1158555"/>
            <a:ext cx="3508639" cy="851115"/>
          </a:xfrm>
          <a:solidFill>
            <a:schemeClr val="accent1"/>
          </a:solidFill>
        </p:spPr>
        <p:txBody>
          <a:bodyPr lIns="274320" tIns="0" bIns="0" anchor="ctr" anchorCtr="0"/>
          <a:lstStyle>
            <a:lvl1pPr marL="0" indent="0">
              <a:lnSpc>
                <a:spcPct val="85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52" hasCustomPrompt="1"/>
          </p:nvPr>
        </p:nvSpPr>
        <p:spPr>
          <a:xfrm>
            <a:off x="609826" y="1999621"/>
            <a:ext cx="3510382" cy="4139923"/>
          </a:xfrm>
          <a:solidFill>
            <a:srgbClr val="E6E6E6"/>
          </a:solidFill>
        </p:spPr>
        <p:txBody>
          <a:bodyPr lIns="27432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Heading 2"/>
          <p:cNvSpPr>
            <a:spLocks noGrp="1"/>
          </p:cNvSpPr>
          <p:nvPr>
            <p:ph type="body" sz="quarter" idx="54" hasCustomPrompt="1"/>
          </p:nvPr>
        </p:nvSpPr>
        <p:spPr>
          <a:xfrm>
            <a:off x="4421421" y="1158555"/>
            <a:ext cx="3508639" cy="851115"/>
          </a:xfrm>
          <a:solidFill>
            <a:schemeClr val="accent5"/>
          </a:solidFill>
        </p:spPr>
        <p:txBody>
          <a:bodyPr lIns="274320" tIns="0" bIns="0" anchor="ctr" anchorCtr="0"/>
          <a:lstStyle>
            <a:lvl1pPr marL="0" indent="0">
              <a:lnSpc>
                <a:spcPct val="85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421420" y="1999621"/>
            <a:ext cx="3510382" cy="4139923"/>
          </a:xfrm>
          <a:solidFill>
            <a:srgbClr val="E6E6E6"/>
          </a:solidFill>
        </p:spPr>
        <p:txBody>
          <a:bodyPr lIns="27432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Heading 3"/>
          <p:cNvSpPr>
            <a:spLocks noGrp="1"/>
          </p:cNvSpPr>
          <p:nvPr>
            <p:ph type="body" sz="quarter" idx="56" hasCustomPrompt="1"/>
          </p:nvPr>
        </p:nvSpPr>
        <p:spPr>
          <a:xfrm>
            <a:off x="8197567" y="1158555"/>
            <a:ext cx="3508639" cy="851115"/>
          </a:xfrm>
          <a:solidFill>
            <a:schemeClr val="accent3"/>
          </a:solidFill>
        </p:spPr>
        <p:txBody>
          <a:bodyPr lIns="274320" tIns="0" bIns="0" anchor="ctr" anchorCtr="0"/>
          <a:lstStyle>
            <a:lvl1pPr marL="0" indent="0">
              <a:lnSpc>
                <a:spcPct val="85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197566" y="1999621"/>
            <a:ext cx="3510382" cy="4139923"/>
          </a:xfrm>
          <a:solidFill>
            <a:srgbClr val="E6E6E6"/>
          </a:solidFill>
        </p:spPr>
        <p:txBody>
          <a:bodyPr lIns="27432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336216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Box_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609826" y="1183697"/>
            <a:ext cx="2634799" cy="944544"/>
          </a:xfrm>
          <a:solidFill>
            <a:schemeClr val="accent1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52" hasCustomPrompt="1"/>
          </p:nvPr>
        </p:nvSpPr>
        <p:spPr>
          <a:xfrm>
            <a:off x="609827" y="2138290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Heading 2"/>
          <p:cNvSpPr>
            <a:spLocks noGrp="1"/>
          </p:cNvSpPr>
          <p:nvPr>
            <p:ph type="body" sz="quarter" idx="57" hasCustomPrompt="1"/>
          </p:nvPr>
        </p:nvSpPr>
        <p:spPr>
          <a:xfrm>
            <a:off x="3417602" y="1155561"/>
            <a:ext cx="2634799" cy="944544"/>
          </a:xfrm>
          <a:solidFill>
            <a:schemeClr val="accent5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3417602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Heading 3"/>
          <p:cNvSpPr>
            <a:spLocks noGrp="1"/>
          </p:cNvSpPr>
          <p:nvPr>
            <p:ph type="body" sz="quarter" idx="59" hasCustomPrompt="1"/>
          </p:nvPr>
        </p:nvSpPr>
        <p:spPr>
          <a:xfrm>
            <a:off x="6213829" y="1155561"/>
            <a:ext cx="2634799" cy="944544"/>
          </a:xfrm>
          <a:solidFill>
            <a:schemeClr val="accent3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6213829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6" name="Heading 4"/>
          <p:cNvSpPr>
            <a:spLocks noGrp="1"/>
          </p:cNvSpPr>
          <p:nvPr>
            <p:ph type="body" sz="quarter" idx="61" hasCustomPrompt="1"/>
          </p:nvPr>
        </p:nvSpPr>
        <p:spPr>
          <a:xfrm>
            <a:off x="9010089" y="1155561"/>
            <a:ext cx="2634799" cy="944544"/>
          </a:xfrm>
          <a:solidFill>
            <a:schemeClr val="bg2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9010089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3552196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2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19" name="Heading 1"/>
          <p:cNvSpPr>
            <a:spLocks noGrp="1"/>
          </p:cNvSpPr>
          <p:nvPr>
            <p:ph type="body" idx="1" hasCustomPrompt="1"/>
          </p:nvPr>
        </p:nvSpPr>
        <p:spPr bwMode="gray">
          <a:xfrm>
            <a:off x="609827" y="1146419"/>
            <a:ext cx="5804369" cy="916297"/>
          </a:xfrm>
          <a:custGeom>
            <a:avLst/>
            <a:gdLst>
              <a:gd name="connsiteX0" fmla="*/ 0 w 4354411"/>
              <a:gd name="connsiteY0" fmla="*/ 0 h 690849"/>
              <a:gd name="connsiteX1" fmla="*/ 4008987 w 4354411"/>
              <a:gd name="connsiteY1" fmla="*/ 0 h 690849"/>
              <a:gd name="connsiteX2" fmla="*/ 4354411 w 4354411"/>
              <a:gd name="connsiteY2" fmla="*/ 345425 h 690849"/>
              <a:gd name="connsiteX3" fmla="*/ 4008987 w 4354411"/>
              <a:gd name="connsiteY3" fmla="*/ 690849 h 690849"/>
              <a:gd name="connsiteX4" fmla="*/ 0 w 4354411"/>
              <a:gd name="connsiteY4" fmla="*/ 690849 h 690849"/>
              <a:gd name="connsiteX5" fmla="*/ 345425 w 4354411"/>
              <a:gd name="connsiteY5" fmla="*/ 345425 h 690849"/>
              <a:gd name="connsiteX6" fmla="*/ 0 w 4354411"/>
              <a:gd name="connsiteY6" fmla="*/ 0 h 690849"/>
              <a:gd name="connsiteX0" fmla="*/ 0 w 4354411"/>
              <a:gd name="connsiteY0" fmla="*/ 0 h 690849"/>
              <a:gd name="connsiteX1" fmla="*/ 4008987 w 4354411"/>
              <a:gd name="connsiteY1" fmla="*/ 0 h 690849"/>
              <a:gd name="connsiteX2" fmla="*/ 4354411 w 4354411"/>
              <a:gd name="connsiteY2" fmla="*/ 345425 h 690849"/>
              <a:gd name="connsiteX3" fmla="*/ 4008987 w 4354411"/>
              <a:gd name="connsiteY3" fmla="*/ 690849 h 690849"/>
              <a:gd name="connsiteX4" fmla="*/ 0 w 4354411"/>
              <a:gd name="connsiteY4" fmla="*/ 690849 h 690849"/>
              <a:gd name="connsiteX5" fmla="*/ 0 w 4354411"/>
              <a:gd name="connsiteY5" fmla="*/ 0 h 69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4411" h="690849">
                <a:moveTo>
                  <a:pt x="0" y="0"/>
                </a:moveTo>
                <a:lnTo>
                  <a:pt x="4008987" y="0"/>
                </a:lnTo>
                <a:lnTo>
                  <a:pt x="4354411" y="345425"/>
                </a:lnTo>
                <a:lnTo>
                  <a:pt x="4008987" y="690849"/>
                </a:lnTo>
                <a:lnTo>
                  <a:pt x="0" y="6908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5760" rIns="274320" anchor="ctr">
            <a:normAutofit/>
          </a:bodyPr>
          <a:lstStyle>
            <a:lvl1pPr marL="0" indent="0">
              <a:lnSpc>
                <a:spcPct val="86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546959" indent="0">
              <a:buNone/>
              <a:defRPr sz="2400" b="1"/>
            </a:lvl2pPr>
            <a:lvl3pPr marL="1093919" indent="0">
              <a:buNone/>
              <a:defRPr sz="2200" b="1"/>
            </a:lvl3pPr>
            <a:lvl4pPr marL="1640878" indent="0">
              <a:buNone/>
              <a:defRPr sz="1900" b="1"/>
            </a:lvl4pPr>
            <a:lvl5pPr marL="2187837" indent="0">
              <a:buNone/>
              <a:defRPr sz="1900" b="1"/>
            </a:lvl5pPr>
            <a:lvl6pPr marL="2734797" indent="0">
              <a:buNone/>
              <a:defRPr sz="1900" b="1"/>
            </a:lvl6pPr>
            <a:lvl7pPr marL="3281756" indent="0">
              <a:buNone/>
              <a:defRPr sz="1900" b="1"/>
            </a:lvl7pPr>
            <a:lvl8pPr marL="3828715" indent="0">
              <a:buNone/>
              <a:defRPr sz="1900" b="1"/>
            </a:lvl8pPr>
            <a:lvl9pPr marL="4375675" indent="0">
              <a:buNone/>
              <a:defRPr sz="19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609826" y="2052084"/>
            <a:ext cx="5329608" cy="4086780"/>
          </a:xfrm>
          <a:solidFill>
            <a:srgbClr val="E6E6E6"/>
          </a:solidFill>
        </p:spPr>
        <p:txBody>
          <a:bodyPr lIns="36576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Heading 2"/>
          <p:cNvSpPr>
            <a:spLocks noGrp="1"/>
          </p:cNvSpPr>
          <p:nvPr>
            <p:ph type="body" idx="19" hasCustomPrompt="1"/>
          </p:nvPr>
        </p:nvSpPr>
        <p:spPr bwMode="gray">
          <a:xfrm>
            <a:off x="6249770" y="1146419"/>
            <a:ext cx="5339574" cy="916297"/>
          </a:xfrm>
          <a:custGeom>
            <a:avLst/>
            <a:gdLst>
              <a:gd name="connsiteX0" fmla="*/ 0 w 4351148"/>
              <a:gd name="connsiteY0" fmla="*/ 0 h 690849"/>
              <a:gd name="connsiteX1" fmla="*/ 4005724 w 4351148"/>
              <a:gd name="connsiteY1" fmla="*/ 0 h 690849"/>
              <a:gd name="connsiteX2" fmla="*/ 4351148 w 4351148"/>
              <a:gd name="connsiteY2" fmla="*/ 345425 h 690849"/>
              <a:gd name="connsiteX3" fmla="*/ 4005724 w 4351148"/>
              <a:gd name="connsiteY3" fmla="*/ 690849 h 690849"/>
              <a:gd name="connsiteX4" fmla="*/ 0 w 4351148"/>
              <a:gd name="connsiteY4" fmla="*/ 690849 h 690849"/>
              <a:gd name="connsiteX5" fmla="*/ 345425 w 4351148"/>
              <a:gd name="connsiteY5" fmla="*/ 345425 h 690849"/>
              <a:gd name="connsiteX6" fmla="*/ 0 w 4351148"/>
              <a:gd name="connsiteY6" fmla="*/ 0 h 690849"/>
              <a:gd name="connsiteX0" fmla="*/ 0 w 4005724"/>
              <a:gd name="connsiteY0" fmla="*/ 0 h 690849"/>
              <a:gd name="connsiteX1" fmla="*/ 4005724 w 4005724"/>
              <a:gd name="connsiteY1" fmla="*/ 0 h 690849"/>
              <a:gd name="connsiteX2" fmla="*/ 4005724 w 4005724"/>
              <a:gd name="connsiteY2" fmla="*/ 690849 h 690849"/>
              <a:gd name="connsiteX3" fmla="*/ 0 w 4005724"/>
              <a:gd name="connsiteY3" fmla="*/ 690849 h 690849"/>
              <a:gd name="connsiteX4" fmla="*/ 345425 w 4005724"/>
              <a:gd name="connsiteY4" fmla="*/ 345425 h 690849"/>
              <a:gd name="connsiteX5" fmla="*/ 0 w 4005724"/>
              <a:gd name="connsiteY5" fmla="*/ 0 h 69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724" h="690849">
                <a:moveTo>
                  <a:pt x="0" y="0"/>
                </a:moveTo>
                <a:lnTo>
                  <a:pt x="4005724" y="0"/>
                </a:lnTo>
                <a:lnTo>
                  <a:pt x="4005724" y="690849"/>
                </a:lnTo>
                <a:lnTo>
                  <a:pt x="0" y="690849"/>
                </a:lnTo>
                <a:lnTo>
                  <a:pt x="345425" y="345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lIns="548640" rIns="274320" anchor="ctr">
            <a:normAutofit/>
          </a:bodyPr>
          <a:lstStyle>
            <a:lvl1pPr marL="0" indent="0">
              <a:lnSpc>
                <a:spcPct val="86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546959" indent="0">
              <a:buNone/>
              <a:defRPr sz="2400" b="1"/>
            </a:lvl2pPr>
            <a:lvl3pPr marL="1093919" indent="0">
              <a:buNone/>
              <a:defRPr sz="2200" b="1"/>
            </a:lvl3pPr>
            <a:lvl4pPr marL="1640878" indent="0">
              <a:buNone/>
              <a:defRPr sz="1900" b="1"/>
            </a:lvl4pPr>
            <a:lvl5pPr marL="2187837" indent="0">
              <a:buNone/>
              <a:defRPr sz="1900" b="1"/>
            </a:lvl5pPr>
            <a:lvl6pPr marL="2734797" indent="0">
              <a:buNone/>
              <a:defRPr sz="1900" b="1"/>
            </a:lvl6pPr>
            <a:lvl7pPr marL="3281756" indent="0">
              <a:buNone/>
              <a:defRPr sz="1900" b="1"/>
            </a:lvl7pPr>
            <a:lvl8pPr marL="3828715" indent="0">
              <a:buNone/>
              <a:defRPr sz="1900" b="1"/>
            </a:lvl8pPr>
            <a:lvl9pPr marL="4375675" indent="0">
              <a:buNone/>
              <a:defRPr sz="19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9769" y="2052084"/>
            <a:ext cx="5329608" cy="4086780"/>
          </a:xfrm>
          <a:solidFill>
            <a:srgbClr val="E6E6E6"/>
          </a:solidFill>
        </p:spPr>
        <p:txBody>
          <a:bodyPr lIns="36576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5998330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609827" y="1158555"/>
            <a:ext cx="3966754" cy="851115"/>
          </a:xfrm>
          <a:custGeom>
            <a:avLst/>
            <a:gdLst>
              <a:gd name="connsiteX0" fmla="*/ 0 w 3065017"/>
              <a:gd name="connsiteY0" fmla="*/ 0 h 851115"/>
              <a:gd name="connsiteX1" fmla="*/ 2639460 w 3065017"/>
              <a:gd name="connsiteY1" fmla="*/ 0 h 851115"/>
              <a:gd name="connsiteX2" fmla="*/ 3065017 w 3065017"/>
              <a:gd name="connsiteY2" fmla="*/ 425558 h 851115"/>
              <a:gd name="connsiteX3" fmla="*/ 2639460 w 3065017"/>
              <a:gd name="connsiteY3" fmla="*/ 851115 h 851115"/>
              <a:gd name="connsiteX4" fmla="*/ 0 w 3065017"/>
              <a:gd name="connsiteY4" fmla="*/ 851115 h 851115"/>
              <a:gd name="connsiteX5" fmla="*/ 425558 w 3065017"/>
              <a:gd name="connsiteY5" fmla="*/ 425558 h 851115"/>
              <a:gd name="connsiteX6" fmla="*/ 0 w 3065017"/>
              <a:gd name="connsiteY6" fmla="*/ 0 h 851115"/>
              <a:gd name="connsiteX0" fmla="*/ 0 w 3065017"/>
              <a:gd name="connsiteY0" fmla="*/ 0 h 851115"/>
              <a:gd name="connsiteX1" fmla="*/ 2639460 w 3065017"/>
              <a:gd name="connsiteY1" fmla="*/ 0 h 851115"/>
              <a:gd name="connsiteX2" fmla="*/ 3065017 w 3065017"/>
              <a:gd name="connsiteY2" fmla="*/ 425558 h 851115"/>
              <a:gd name="connsiteX3" fmla="*/ 2639460 w 3065017"/>
              <a:gd name="connsiteY3" fmla="*/ 851115 h 851115"/>
              <a:gd name="connsiteX4" fmla="*/ 0 w 3065017"/>
              <a:gd name="connsiteY4" fmla="*/ 851115 h 851115"/>
              <a:gd name="connsiteX5" fmla="*/ 0 w 3065017"/>
              <a:gd name="connsiteY5" fmla="*/ 0 h 851115"/>
              <a:gd name="connsiteX0" fmla="*/ 0 w 2992989"/>
              <a:gd name="connsiteY0" fmla="*/ 0 h 851115"/>
              <a:gd name="connsiteX1" fmla="*/ 2639460 w 2992989"/>
              <a:gd name="connsiteY1" fmla="*/ 0 h 851115"/>
              <a:gd name="connsiteX2" fmla="*/ 2992989 w 2992989"/>
              <a:gd name="connsiteY2" fmla="*/ 420986 h 851115"/>
              <a:gd name="connsiteX3" fmla="*/ 2639460 w 2992989"/>
              <a:gd name="connsiteY3" fmla="*/ 851115 h 851115"/>
              <a:gd name="connsiteX4" fmla="*/ 0 w 2992989"/>
              <a:gd name="connsiteY4" fmla="*/ 851115 h 851115"/>
              <a:gd name="connsiteX5" fmla="*/ 0 w 2992989"/>
              <a:gd name="connsiteY5" fmla="*/ 0 h 851115"/>
              <a:gd name="connsiteX0" fmla="*/ 0 w 2975840"/>
              <a:gd name="connsiteY0" fmla="*/ 0 h 851115"/>
              <a:gd name="connsiteX1" fmla="*/ 2639460 w 2975840"/>
              <a:gd name="connsiteY1" fmla="*/ 0 h 851115"/>
              <a:gd name="connsiteX2" fmla="*/ 2975840 w 2975840"/>
              <a:gd name="connsiteY2" fmla="*/ 425558 h 851115"/>
              <a:gd name="connsiteX3" fmla="*/ 2639460 w 2975840"/>
              <a:gd name="connsiteY3" fmla="*/ 851115 h 851115"/>
              <a:gd name="connsiteX4" fmla="*/ 0 w 2975840"/>
              <a:gd name="connsiteY4" fmla="*/ 851115 h 851115"/>
              <a:gd name="connsiteX5" fmla="*/ 0 w 2975840"/>
              <a:gd name="connsiteY5" fmla="*/ 0 h 85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5840" h="851115">
                <a:moveTo>
                  <a:pt x="0" y="0"/>
                </a:moveTo>
                <a:lnTo>
                  <a:pt x="2639460" y="0"/>
                </a:lnTo>
                <a:lnTo>
                  <a:pt x="2975840" y="425558"/>
                </a:lnTo>
                <a:lnTo>
                  <a:pt x="2639460" y="851115"/>
                </a:lnTo>
                <a:lnTo>
                  <a:pt x="0" y="85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0" bIns="0" anchor="ctr" anchorCtr="0"/>
          <a:lstStyle>
            <a:lvl1pPr marL="0" indent="0">
              <a:lnSpc>
                <a:spcPct val="85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52" hasCustomPrompt="1"/>
          </p:nvPr>
        </p:nvSpPr>
        <p:spPr>
          <a:xfrm>
            <a:off x="609826" y="1999621"/>
            <a:ext cx="3510382" cy="4139923"/>
          </a:xfrm>
          <a:solidFill>
            <a:srgbClr val="E6E6E6"/>
          </a:solidFill>
        </p:spPr>
        <p:txBody>
          <a:bodyPr lIns="27432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Heading 2"/>
          <p:cNvSpPr>
            <a:spLocks noGrp="1"/>
          </p:cNvSpPr>
          <p:nvPr>
            <p:ph type="body" sz="quarter" idx="54" hasCustomPrompt="1"/>
          </p:nvPr>
        </p:nvSpPr>
        <p:spPr>
          <a:xfrm>
            <a:off x="4421422" y="1158555"/>
            <a:ext cx="3941742" cy="851115"/>
          </a:xfrm>
          <a:prstGeom prst="chevron">
            <a:avLst/>
          </a:prstGeom>
          <a:solidFill>
            <a:schemeClr val="accent5"/>
          </a:solidFill>
        </p:spPr>
        <p:txBody>
          <a:bodyPr lIns="182880" tIns="0" bIns="0" anchor="ctr" anchorCtr="0"/>
          <a:lstStyle>
            <a:lvl1pPr marL="0" indent="0">
              <a:lnSpc>
                <a:spcPct val="85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421420" y="1999621"/>
            <a:ext cx="3510382" cy="4139923"/>
          </a:xfrm>
          <a:solidFill>
            <a:srgbClr val="E6E6E6"/>
          </a:solidFill>
        </p:spPr>
        <p:txBody>
          <a:bodyPr lIns="27432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Heading 3"/>
          <p:cNvSpPr>
            <a:spLocks noGrp="1"/>
          </p:cNvSpPr>
          <p:nvPr>
            <p:ph type="body" sz="quarter" idx="56" hasCustomPrompt="1"/>
          </p:nvPr>
        </p:nvSpPr>
        <p:spPr>
          <a:xfrm>
            <a:off x="8197566" y="1158555"/>
            <a:ext cx="3518364" cy="851115"/>
          </a:xfrm>
          <a:custGeom>
            <a:avLst/>
            <a:gdLst>
              <a:gd name="connsiteX0" fmla="*/ 0 w 3065017"/>
              <a:gd name="connsiteY0" fmla="*/ 0 h 851115"/>
              <a:gd name="connsiteX1" fmla="*/ 2639460 w 3065017"/>
              <a:gd name="connsiteY1" fmla="*/ 0 h 851115"/>
              <a:gd name="connsiteX2" fmla="*/ 3065017 w 3065017"/>
              <a:gd name="connsiteY2" fmla="*/ 425558 h 851115"/>
              <a:gd name="connsiteX3" fmla="*/ 2639460 w 3065017"/>
              <a:gd name="connsiteY3" fmla="*/ 851115 h 851115"/>
              <a:gd name="connsiteX4" fmla="*/ 0 w 3065017"/>
              <a:gd name="connsiteY4" fmla="*/ 851115 h 851115"/>
              <a:gd name="connsiteX5" fmla="*/ 425558 w 3065017"/>
              <a:gd name="connsiteY5" fmla="*/ 425558 h 851115"/>
              <a:gd name="connsiteX6" fmla="*/ 0 w 3065017"/>
              <a:gd name="connsiteY6" fmla="*/ 0 h 851115"/>
              <a:gd name="connsiteX0" fmla="*/ 0 w 2639460"/>
              <a:gd name="connsiteY0" fmla="*/ 0 h 851115"/>
              <a:gd name="connsiteX1" fmla="*/ 2639460 w 2639460"/>
              <a:gd name="connsiteY1" fmla="*/ 0 h 851115"/>
              <a:gd name="connsiteX2" fmla="*/ 2639460 w 2639460"/>
              <a:gd name="connsiteY2" fmla="*/ 851115 h 851115"/>
              <a:gd name="connsiteX3" fmla="*/ 0 w 2639460"/>
              <a:gd name="connsiteY3" fmla="*/ 851115 h 851115"/>
              <a:gd name="connsiteX4" fmla="*/ 425558 w 2639460"/>
              <a:gd name="connsiteY4" fmla="*/ 425558 h 851115"/>
              <a:gd name="connsiteX5" fmla="*/ 0 w 2639460"/>
              <a:gd name="connsiteY5" fmla="*/ 0 h 851115"/>
              <a:gd name="connsiteX0" fmla="*/ 0 w 2639460"/>
              <a:gd name="connsiteY0" fmla="*/ 0 h 851115"/>
              <a:gd name="connsiteX1" fmla="*/ 2639460 w 2639460"/>
              <a:gd name="connsiteY1" fmla="*/ 0 h 851115"/>
              <a:gd name="connsiteX2" fmla="*/ 2639460 w 2639460"/>
              <a:gd name="connsiteY2" fmla="*/ 851115 h 851115"/>
              <a:gd name="connsiteX3" fmla="*/ 0 w 2639460"/>
              <a:gd name="connsiteY3" fmla="*/ 851115 h 851115"/>
              <a:gd name="connsiteX4" fmla="*/ 326091 w 2639460"/>
              <a:gd name="connsiteY4" fmla="*/ 430130 h 851115"/>
              <a:gd name="connsiteX5" fmla="*/ 0 w 2639460"/>
              <a:gd name="connsiteY5" fmla="*/ 0 h 851115"/>
              <a:gd name="connsiteX0" fmla="*/ 0 w 2639460"/>
              <a:gd name="connsiteY0" fmla="*/ 0 h 851115"/>
              <a:gd name="connsiteX1" fmla="*/ 2639460 w 2639460"/>
              <a:gd name="connsiteY1" fmla="*/ 0 h 851115"/>
              <a:gd name="connsiteX2" fmla="*/ 2639460 w 2639460"/>
              <a:gd name="connsiteY2" fmla="*/ 851115 h 851115"/>
              <a:gd name="connsiteX3" fmla="*/ 0 w 2639460"/>
              <a:gd name="connsiteY3" fmla="*/ 851115 h 851115"/>
              <a:gd name="connsiteX4" fmla="*/ 312372 w 2639460"/>
              <a:gd name="connsiteY4" fmla="*/ 430130 h 851115"/>
              <a:gd name="connsiteX5" fmla="*/ 0 w 2639460"/>
              <a:gd name="connsiteY5" fmla="*/ 0 h 85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9460" h="851115">
                <a:moveTo>
                  <a:pt x="0" y="0"/>
                </a:moveTo>
                <a:lnTo>
                  <a:pt x="2639460" y="0"/>
                </a:lnTo>
                <a:lnTo>
                  <a:pt x="2639460" y="851115"/>
                </a:lnTo>
                <a:lnTo>
                  <a:pt x="0" y="851115"/>
                </a:lnTo>
                <a:lnTo>
                  <a:pt x="312372" y="430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585216" tIns="0" bIns="0" anchor="ctr" anchorCtr="0"/>
          <a:lstStyle>
            <a:lvl1pPr marL="0" indent="0">
              <a:lnSpc>
                <a:spcPct val="85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197566" y="1999621"/>
            <a:ext cx="3510382" cy="4139923"/>
          </a:xfrm>
          <a:solidFill>
            <a:srgbClr val="E6E6E6"/>
          </a:solidFill>
        </p:spPr>
        <p:txBody>
          <a:bodyPr lIns="274320" tIns="182880" rIns="274320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4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2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951158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96803" cy="6286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609826" y="1155561"/>
            <a:ext cx="3108703" cy="944544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318749"/>
              <a:gd name="connsiteY0" fmla="*/ 0 h 944544"/>
              <a:gd name="connsiteX1" fmla="*/ 1983673 w 2318749"/>
              <a:gd name="connsiteY1" fmla="*/ 0 h 944544"/>
              <a:gd name="connsiteX2" fmla="*/ 2318749 w 2318749"/>
              <a:gd name="connsiteY2" fmla="*/ 458891 h 944544"/>
              <a:gd name="connsiteX3" fmla="*/ 1983673 w 2318749"/>
              <a:gd name="connsiteY3" fmla="*/ 944544 h 944544"/>
              <a:gd name="connsiteX4" fmla="*/ 0 w 2318749"/>
              <a:gd name="connsiteY4" fmla="*/ 944544 h 944544"/>
              <a:gd name="connsiteX5" fmla="*/ 0 w 2318749"/>
              <a:gd name="connsiteY5" fmla="*/ 0 h 944544"/>
              <a:gd name="connsiteX0" fmla="*/ 0 w 2332134"/>
              <a:gd name="connsiteY0" fmla="*/ 0 h 944544"/>
              <a:gd name="connsiteX1" fmla="*/ 1983673 w 2332134"/>
              <a:gd name="connsiteY1" fmla="*/ 0 h 944544"/>
              <a:gd name="connsiteX2" fmla="*/ 2332134 w 2332134"/>
              <a:gd name="connsiteY2" fmla="*/ 458891 h 944544"/>
              <a:gd name="connsiteX3" fmla="*/ 1983673 w 2332134"/>
              <a:gd name="connsiteY3" fmla="*/ 944544 h 944544"/>
              <a:gd name="connsiteX4" fmla="*/ 0 w 2332134"/>
              <a:gd name="connsiteY4" fmla="*/ 944544 h 944544"/>
              <a:gd name="connsiteX5" fmla="*/ 0 w 2332134"/>
              <a:gd name="connsiteY5" fmla="*/ 0 h 944544"/>
              <a:gd name="connsiteX0" fmla="*/ 0 w 2332134"/>
              <a:gd name="connsiteY0" fmla="*/ 0 h 944544"/>
              <a:gd name="connsiteX1" fmla="*/ 1983673 w 2332134"/>
              <a:gd name="connsiteY1" fmla="*/ 0 h 944544"/>
              <a:gd name="connsiteX2" fmla="*/ 2332134 w 2332134"/>
              <a:gd name="connsiteY2" fmla="*/ 467812 h 944544"/>
              <a:gd name="connsiteX3" fmla="*/ 1983673 w 2332134"/>
              <a:gd name="connsiteY3" fmla="*/ 944544 h 944544"/>
              <a:gd name="connsiteX4" fmla="*/ 0 w 2332134"/>
              <a:gd name="connsiteY4" fmla="*/ 944544 h 944544"/>
              <a:gd name="connsiteX5" fmla="*/ 0 w 233213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2134" h="944544">
                <a:moveTo>
                  <a:pt x="0" y="0"/>
                </a:moveTo>
                <a:lnTo>
                  <a:pt x="1983673" y="0"/>
                </a:lnTo>
                <a:lnTo>
                  <a:pt x="2332134" y="467812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52" hasCustomPrompt="1"/>
          </p:nvPr>
        </p:nvSpPr>
        <p:spPr>
          <a:xfrm>
            <a:off x="609827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Heading 2"/>
          <p:cNvSpPr>
            <a:spLocks noGrp="1"/>
          </p:cNvSpPr>
          <p:nvPr>
            <p:ph type="body" sz="quarter" idx="57" hasCustomPrompt="1"/>
          </p:nvPr>
        </p:nvSpPr>
        <p:spPr>
          <a:xfrm>
            <a:off x="3417602" y="1155561"/>
            <a:ext cx="3120670" cy="94454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3417602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9" name="Heading 3"/>
          <p:cNvSpPr>
            <a:spLocks noGrp="1"/>
          </p:cNvSpPr>
          <p:nvPr>
            <p:ph type="body" sz="quarter" idx="59" hasCustomPrompt="1"/>
          </p:nvPr>
        </p:nvSpPr>
        <p:spPr>
          <a:xfrm>
            <a:off x="6213830" y="1155561"/>
            <a:ext cx="3120670" cy="94454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lIns="164117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6213829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6" name="Heading 4"/>
          <p:cNvSpPr>
            <a:spLocks noGrp="1"/>
          </p:cNvSpPr>
          <p:nvPr>
            <p:ph type="body" sz="quarter" idx="61" hasCustomPrompt="1"/>
          </p:nvPr>
        </p:nvSpPr>
        <p:spPr>
          <a:xfrm>
            <a:off x="9010088" y="1155561"/>
            <a:ext cx="2644209" cy="944544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472272 w 1983673"/>
              <a:gd name="connsiteY4" fmla="*/ 472272 h 944544"/>
              <a:gd name="connsiteX5" fmla="*/ 0 w 1983673"/>
              <a:gd name="connsiteY5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348461 w 1983673"/>
              <a:gd name="connsiteY4" fmla="*/ 472272 h 944544"/>
              <a:gd name="connsiteX5" fmla="*/ 0 w 1983673"/>
              <a:gd name="connsiteY5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358500 w 1983673"/>
              <a:gd name="connsiteY4" fmla="*/ 476732 h 944544"/>
              <a:gd name="connsiteX5" fmla="*/ 0 w 1983673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673" h="944544">
                <a:moveTo>
                  <a:pt x="0" y="0"/>
                </a:moveTo>
                <a:lnTo>
                  <a:pt x="1983673" y="0"/>
                </a:lnTo>
                <a:lnTo>
                  <a:pt x="1983673" y="944544"/>
                </a:lnTo>
                <a:lnTo>
                  <a:pt x="0" y="944544"/>
                </a:lnTo>
                <a:lnTo>
                  <a:pt x="358500" y="47673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9010089" y="2110154"/>
            <a:ext cx="2632786" cy="4029389"/>
          </a:xfrm>
          <a:solidFill>
            <a:srgbClr val="E6E6E6"/>
          </a:solidFill>
        </p:spPr>
        <p:txBody>
          <a:bodyPr lIns="164592" tIns="91440" rIns="164592"/>
          <a:lstStyle>
            <a:lvl1pPr marL="233363" indent="-233363">
              <a:spcBef>
                <a:spcPts val="200"/>
              </a:spcBef>
              <a:spcAft>
                <a:spcPts val="600"/>
              </a:spcAft>
              <a:defRPr sz="2200"/>
            </a:lvl1pPr>
            <a:lvl2pPr marL="457200" indent="-223838">
              <a:spcBef>
                <a:spcPts val="0"/>
              </a:spcBef>
              <a:spcAft>
                <a:spcPts val="600"/>
              </a:spcAft>
              <a:defRPr sz="2000"/>
            </a:lvl2pPr>
            <a:lvl3pPr marL="627063" indent="-169863">
              <a:spcBef>
                <a:spcPts val="0"/>
              </a:spcBef>
              <a:spcAft>
                <a:spcPts val="600"/>
              </a:spcAft>
              <a:defRPr sz="2000"/>
            </a:lvl3pPr>
            <a:lvl4pPr marL="862013" indent="-234950">
              <a:spcBef>
                <a:spcPts val="0"/>
              </a:spcBef>
              <a:spcAft>
                <a:spcPts val="600"/>
              </a:spcAft>
              <a:defRPr sz="2000"/>
            </a:lvl4pPr>
            <a:lvl5pPr marL="1084263" indent="-22225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CA" dirty="0"/>
              <a:t>Stikeman Elliott LLP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068205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83409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6" y="1238250"/>
            <a:ext cx="11083409" cy="4981575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1014058" y="6359642"/>
            <a:ext cx="4058697" cy="366183"/>
          </a:xfrm>
        </p:spPr>
        <p:txBody>
          <a:bodyPr/>
          <a:lstStyle/>
          <a:p>
            <a:pPr algn="l"/>
            <a:r>
              <a:rPr lang="en-CA" dirty="0"/>
              <a:t>Stikeman Elliott LLP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09826" y="6359642"/>
            <a:ext cx="404232" cy="366183"/>
          </a:xfrm>
        </p:spPr>
        <p:txBody>
          <a:bodyPr/>
          <a:lstStyle>
            <a:lvl1pPr algn="l">
              <a:defRPr/>
            </a:lvl1pPr>
          </a:lstStyle>
          <a:p>
            <a:fld id="{56E1D091-FA21-4195-A842-579C58877815}" type="slidenum">
              <a:rPr lang="en-CA" smtClean="0"/>
              <a:pPr/>
              <a:t>‹#›</a:t>
            </a:fld>
            <a:r>
              <a:rPr lang="en-CA"/>
              <a:t>  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8696351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62" hasCustomPrompt="1"/>
          </p:nvPr>
        </p:nvSpPr>
        <p:spPr>
          <a:xfrm>
            <a:off x="584992" y="1797496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996496" y="1158761"/>
            <a:ext cx="3572607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00507"/>
              <a:gd name="connsiteY0" fmla="*/ 0 h 944544"/>
              <a:gd name="connsiteX1" fmla="*/ 1983673 w 2200507"/>
              <a:gd name="connsiteY1" fmla="*/ 0 h 944544"/>
              <a:gd name="connsiteX2" fmla="*/ 2200507 w 2200507"/>
              <a:gd name="connsiteY2" fmla="*/ 467827 h 944544"/>
              <a:gd name="connsiteX3" fmla="*/ 1983673 w 2200507"/>
              <a:gd name="connsiteY3" fmla="*/ 944544 h 944544"/>
              <a:gd name="connsiteX4" fmla="*/ 0 w 2200507"/>
              <a:gd name="connsiteY4" fmla="*/ 944544 h 944544"/>
              <a:gd name="connsiteX5" fmla="*/ 0 w 2200507"/>
              <a:gd name="connsiteY5" fmla="*/ 0 h 944544"/>
              <a:gd name="connsiteX0" fmla="*/ 0 w 2255218"/>
              <a:gd name="connsiteY0" fmla="*/ 0 h 944544"/>
              <a:gd name="connsiteX1" fmla="*/ 1983673 w 2255218"/>
              <a:gd name="connsiteY1" fmla="*/ 0 h 944544"/>
              <a:gd name="connsiteX2" fmla="*/ 2255218 w 2255218"/>
              <a:gd name="connsiteY2" fmla="*/ 467827 h 944544"/>
              <a:gd name="connsiteX3" fmla="*/ 1983673 w 2255218"/>
              <a:gd name="connsiteY3" fmla="*/ 944544 h 944544"/>
              <a:gd name="connsiteX4" fmla="*/ 0 w 2255218"/>
              <a:gd name="connsiteY4" fmla="*/ 944544 h 944544"/>
              <a:gd name="connsiteX5" fmla="*/ 0 w 2255218"/>
              <a:gd name="connsiteY5" fmla="*/ 0 h 944544"/>
              <a:gd name="connsiteX0" fmla="*/ 0 w 2246099"/>
              <a:gd name="connsiteY0" fmla="*/ 0 h 944544"/>
              <a:gd name="connsiteX1" fmla="*/ 1983673 w 2246099"/>
              <a:gd name="connsiteY1" fmla="*/ 0 h 944544"/>
              <a:gd name="connsiteX2" fmla="*/ 2246099 w 2246099"/>
              <a:gd name="connsiteY2" fmla="*/ 467827 h 944544"/>
              <a:gd name="connsiteX3" fmla="*/ 1983673 w 2246099"/>
              <a:gd name="connsiteY3" fmla="*/ 944544 h 944544"/>
              <a:gd name="connsiteX4" fmla="*/ 0 w 2246099"/>
              <a:gd name="connsiteY4" fmla="*/ 944544 h 944544"/>
              <a:gd name="connsiteX5" fmla="*/ 0 w 2246099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099" h="944544">
                <a:moveTo>
                  <a:pt x="0" y="0"/>
                </a:moveTo>
                <a:lnTo>
                  <a:pt x="1983673" y="0"/>
                </a:lnTo>
                <a:lnTo>
                  <a:pt x="2246099" y="467827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74320" tIns="0" bIns="0" anchor="ctr" anchorCtr="0"/>
          <a:lstStyle>
            <a:lvl1pPr marL="0" indent="0" algn="l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" name="Process Number 1"/>
          <p:cNvSpPr>
            <a:spLocks noGrp="1"/>
          </p:cNvSpPr>
          <p:nvPr>
            <p:ph type="body" sz="quarter" idx="85" hasCustomPrompt="1"/>
          </p:nvPr>
        </p:nvSpPr>
        <p:spPr>
          <a:xfrm>
            <a:off x="584988" y="1160107"/>
            <a:ext cx="609441" cy="638734"/>
          </a:xfrm>
          <a:solidFill>
            <a:schemeClr val="accent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56982" y="1797496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Heading 2"/>
          <p:cNvSpPr>
            <a:spLocks noGrp="1"/>
          </p:cNvSpPr>
          <p:nvPr>
            <p:ph type="body" sz="quarter" idx="67" hasCustomPrompt="1"/>
          </p:nvPr>
        </p:nvSpPr>
        <p:spPr>
          <a:xfrm>
            <a:off x="4799671" y="1158761"/>
            <a:ext cx="352257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3" name="Process Number 2"/>
          <p:cNvSpPr>
            <a:spLocks noGrp="1"/>
          </p:cNvSpPr>
          <p:nvPr>
            <p:ph type="body" sz="quarter" idx="86" hasCustomPrompt="1"/>
          </p:nvPr>
        </p:nvSpPr>
        <p:spPr>
          <a:xfrm>
            <a:off x="4356980" y="1160107"/>
            <a:ext cx="914400" cy="638734"/>
          </a:xfrm>
          <a:prstGeom prst="chevron">
            <a:avLst>
              <a:gd name="adj" fmla="val 6270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8149133" y="1797496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69" hasCustomPrompt="1"/>
          </p:nvPr>
        </p:nvSpPr>
        <p:spPr>
          <a:xfrm>
            <a:off x="8591821" y="1158761"/>
            <a:ext cx="352593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5" name="Process Numb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138405" y="1160107"/>
            <a:ext cx="914400" cy="640080"/>
          </a:xfrm>
          <a:prstGeom prst="chevron">
            <a:avLst>
              <a:gd name="adj" fmla="val 57739"/>
            </a:avLst>
          </a:prstGeom>
          <a:solidFill>
            <a:schemeClr val="accent3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71" hasCustomPrompt="1"/>
          </p:nvPr>
        </p:nvSpPr>
        <p:spPr>
          <a:xfrm>
            <a:off x="584989" y="4401993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72" hasCustomPrompt="1"/>
          </p:nvPr>
        </p:nvSpPr>
        <p:spPr>
          <a:xfrm>
            <a:off x="1033287" y="3763258"/>
            <a:ext cx="352257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548640" tIns="0" bIns="0" anchor="ctr" anchorCtr="0"/>
          <a:lstStyle>
            <a:lvl1pPr marL="0" marR="0" indent="0" algn="l" defTabSz="820583" rtl="0" eaLnBrk="1" fontAlgn="auto" latinLnBrk="0" hangingPunct="1">
              <a:lnSpc>
                <a:spcPct val="86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2" name="Process Number 4"/>
          <p:cNvSpPr>
            <a:spLocks noGrp="1"/>
          </p:cNvSpPr>
          <p:nvPr>
            <p:ph type="body" sz="quarter" idx="88" hasCustomPrompt="1"/>
          </p:nvPr>
        </p:nvSpPr>
        <p:spPr>
          <a:xfrm>
            <a:off x="584988" y="3764604"/>
            <a:ext cx="914400" cy="638734"/>
          </a:xfrm>
          <a:prstGeom prst="chevron">
            <a:avLst>
              <a:gd name="adj" fmla="val 58667"/>
            </a:avLst>
          </a:prstGeom>
          <a:solidFill>
            <a:schemeClr val="bg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74" hasCustomPrompt="1"/>
          </p:nvPr>
        </p:nvSpPr>
        <p:spPr>
          <a:xfrm>
            <a:off x="4356982" y="4403339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75" hasCustomPrompt="1"/>
          </p:nvPr>
        </p:nvSpPr>
        <p:spPr>
          <a:xfrm>
            <a:off x="4799670" y="3764604"/>
            <a:ext cx="3119373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0 w 1983673"/>
              <a:gd name="connsiteY4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673" h="944544">
                <a:moveTo>
                  <a:pt x="0" y="0"/>
                </a:moveTo>
                <a:lnTo>
                  <a:pt x="1983673" y="0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3" name="Process Number 5"/>
          <p:cNvSpPr>
            <a:spLocks noGrp="1"/>
          </p:cNvSpPr>
          <p:nvPr>
            <p:ph type="body" sz="quarter" idx="89" hasCustomPrompt="1"/>
          </p:nvPr>
        </p:nvSpPr>
        <p:spPr>
          <a:xfrm>
            <a:off x="4356981" y="3765950"/>
            <a:ext cx="914400" cy="638734"/>
          </a:xfrm>
          <a:prstGeom prst="chevron">
            <a:avLst>
              <a:gd name="adj" fmla="val 60569"/>
            </a:avLst>
          </a:prstGeom>
          <a:solidFill>
            <a:schemeClr val="accent6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915744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6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62" hasCustomPrompt="1"/>
          </p:nvPr>
        </p:nvSpPr>
        <p:spPr>
          <a:xfrm>
            <a:off x="584992" y="1797496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996496" y="1158761"/>
            <a:ext cx="3572607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00507"/>
              <a:gd name="connsiteY0" fmla="*/ 0 h 944544"/>
              <a:gd name="connsiteX1" fmla="*/ 1983673 w 2200507"/>
              <a:gd name="connsiteY1" fmla="*/ 0 h 944544"/>
              <a:gd name="connsiteX2" fmla="*/ 2200507 w 2200507"/>
              <a:gd name="connsiteY2" fmla="*/ 467827 h 944544"/>
              <a:gd name="connsiteX3" fmla="*/ 1983673 w 2200507"/>
              <a:gd name="connsiteY3" fmla="*/ 944544 h 944544"/>
              <a:gd name="connsiteX4" fmla="*/ 0 w 2200507"/>
              <a:gd name="connsiteY4" fmla="*/ 944544 h 944544"/>
              <a:gd name="connsiteX5" fmla="*/ 0 w 2200507"/>
              <a:gd name="connsiteY5" fmla="*/ 0 h 944544"/>
              <a:gd name="connsiteX0" fmla="*/ 0 w 2255218"/>
              <a:gd name="connsiteY0" fmla="*/ 0 h 944544"/>
              <a:gd name="connsiteX1" fmla="*/ 1983673 w 2255218"/>
              <a:gd name="connsiteY1" fmla="*/ 0 h 944544"/>
              <a:gd name="connsiteX2" fmla="*/ 2255218 w 2255218"/>
              <a:gd name="connsiteY2" fmla="*/ 467827 h 944544"/>
              <a:gd name="connsiteX3" fmla="*/ 1983673 w 2255218"/>
              <a:gd name="connsiteY3" fmla="*/ 944544 h 944544"/>
              <a:gd name="connsiteX4" fmla="*/ 0 w 2255218"/>
              <a:gd name="connsiteY4" fmla="*/ 944544 h 944544"/>
              <a:gd name="connsiteX5" fmla="*/ 0 w 2255218"/>
              <a:gd name="connsiteY5" fmla="*/ 0 h 944544"/>
              <a:gd name="connsiteX0" fmla="*/ 0 w 2246099"/>
              <a:gd name="connsiteY0" fmla="*/ 0 h 944544"/>
              <a:gd name="connsiteX1" fmla="*/ 1983673 w 2246099"/>
              <a:gd name="connsiteY1" fmla="*/ 0 h 944544"/>
              <a:gd name="connsiteX2" fmla="*/ 2246099 w 2246099"/>
              <a:gd name="connsiteY2" fmla="*/ 467827 h 944544"/>
              <a:gd name="connsiteX3" fmla="*/ 1983673 w 2246099"/>
              <a:gd name="connsiteY3" fmla="*/ 944544 h 944544"/>
              <a:gd name="connsiteX4" fmla="*/ 0 w 2246099"/>
              <a:gd name="connsiteY4" fmla="*/ 944544 h 944544"/>
              <a:gd name="connsiteX5" fmla="*/ 0 w 2246099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099" h="944544">
                <a:moveTo>
                  <a:pt x="0" y="0"/>
                </a:moveTo>
                <a:lnTo>
                  <a:pt x="1983673" y="0"/>
                </a:lnTo>
                <a:lnTo>
                  <a:pt x="2246099" y="467827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74320" tIns="0" bIns="0" anchor="ctr" anchorCtr="0"/>
          <a:lstStyle>
            <a:lvl1pPr marL="0" indent="0" algn="l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" name="Process Number 1"/>
          <p:cNvSpPr>
            <a:spLocks noGrp="1"/>
          </p:cNvSpPr>
          <p:nvPr>
            <p:ph type="body" sz="quarter" idx="85" hasCustomPrompt="1"/>
          </p:nvPr>
        </p:nvSpPr>
        <p:spPr>
          <a:xfrm>
            <a:off x="584988" y="1160107"/>
            <a:ext cx="609441" cy="638734"/>
          </a:xfrm>
          <a:solidFill>
            <a:schemeClr val="accent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56982" y="1797496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Heading 2"/>
          <p:cNvSpPr>
            <a:spLocks noGrp="1"/>
          </p:cNvSpPr>
          <p:nvPr>
            <p:ph type="body" sz="quarter" idx="67" hasCustomPrompt="1"/>
          </p:nvPr>
        </p:nvSpPr>
        <p:spPr>
          <a:xfrm>
            <a:off x="4799671" y="1158761"/>
            <a:ext cx="352257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3" name="Process Number 2"/>
          <p:cNvSpPr>
            <a:spLocks noGrp="1"/>
          </p:cNvSpPr>
          <p:nvPr>
            <p:ph type="body" sz="quarter" idx="86" hasCustomPrompt="1"/>
          </p:nvPr>
        </p:nvSpPr>
        <p:spPr>
          <a:xfrm>
            <a:off x="4356980" y="1160107"/>
            <a:ext cx="914400" cy="638734"/>
          </a:xfrm>
          <a:prstGeom prst="chevron">
            <a:avLst>
              <a:gd name="adj" fmla="val 6270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8149133" y="1797496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69" hasCustomPrompt="1"/>
          </p:nvPr>
        </p:nvSpPr>
        <p:spPr>
          <a:xfrm>
            <a:off x="8591821" y="1158761"/>
            <a:ext cx="352593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5" name="Process Numb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138405" y="1160107"/>
            <a:ext cx="914400" cy="640080"/>
          </a:xfrm>
          <a:prstGeom prst="chevron">
            <a:avLst>
              <a:gd name="adj" fmla="val 57739"/>
            </a:avLst>
          </a:prstGeom>
          <a:solidFill>
            <a:schemeClr val="accent3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71" hasCustomPrompt="1"/>
          </p:nvPr>
        </p:nvSpPr>
        <p:spPr>
          <a:xfrm>
            <a:off x="584989" y="4401993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72" hasCustomPrompt="1"/>
          </p:nvPr>
        </p:nvSpPr>
        <p:spPr>
          <a:xfrm>
            <a:off x="1033287" y="3763258"/>
            <a:ext cx="352257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548640" tIns="0" bIns="0" anchor="ctr" anchorCtr="0"/>
          <a:lstStyle>
            <a:lvl1pPr marL="0" marR="0" indent="0" algn="l" defTabSz="820583" rtl="0" eaLnBrk="1" fontAlgn="auto" latinLnBrk="0" hangingPunct="1">
              <a:lnSpc>
                <a:spcPct val="86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2" name="Process Number 4"/>
          <p:cNvSpPr>
            <a:spLocks noGrp="1"/>
          </p:cNvSpPr>
          <p:nvPr>
            <p:ph type="body" sz="quarter" idx="88" hasCustomPrompt="1"/>
          </p:nvPr>
        </p:nvSpPr>
        <p:spPr>
          <a:xfrm>
            <a:off x="584988" y="3764604"/>
            <a:ext cx="914400" cy="638734"/>
          </a:xfrm>
          <a:prstGeom prst="chevron">
            <a:avLst>
              <a:gd name="adj" fmla="val 58667"/>
            </a:avLst>
          </a:prstGeom>
          <a:solidFill>
            <a:schemeClr val="bg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74" hasCustomPrompt="1"/>
          </p:nvPr>
        </p:nvSpPr>
        <p:spPr>
          <a:xfrm>
            <a:off x="4356982" y="4403339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75" hasCustomPrompt="1"/>
          </p:nvPr>
        </p:nvSpPr>
        <p:spPr>
          <a:xfrm>
            <a:off x="4799671" y="3764604"/>
            <a:ext cx="352257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3" name="Process Number 5"/>
          <p:cNvSpPr>
            <a:spLocks noGrp="1"/>
          </p:cNvSpPr>
          <p:nvPr>
            <p:ph type="body" sz="quarter" idx="89" hasCustomPrompt="1"/>
          </p:nvPr>
        </p:nvSpPr>
        <p:spPr>
          <a:xfrm>
            <a:off x="4356981" y="3765950"/>
            <a:ext cx="914400" cy="638734"/>
          </a:xfrm>
          <a:prstGeom prst="chevron">
            <a:avLst>
              <a:gd name="adj" fmla="val 60569"/>
            </a:avLst>
          </a:prstGeom>
          <a:solidFill>
            <a:schemeClr val="accent6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94" hasCustomPrompt="1"/>
          </p:nvPr>
        </p:nvSpPr>
        <p:spPr>
          <a:xfrm>
            <a:off x="8139876" y="4403339"/>
            <a:ext cx="3559137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93" hasCustomPrompt="1"/>
          </p:nvPr>
        </p:nvSpPr>
        <p:spPr>
          <a:xfrm>
            <a:off x="8596117" y="3764604"/>
            <a:ext cx="3102896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0 w 1983673"/>
              <a:gd name="connsiteY4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673" h="944544">
                <a:moveTo>
                  <a:pt x="0" y="0"/>
                </a:moveTo>
                <a:lnTo>
                  <a:pt x="1983673" y="0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5486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3" name="Process Number 6"/>
          <p:cNvSpPr>
            <a:spLocks noGrp="1"/>
          </p:cNvSpPr>
          <p:nvPr>
            <p:ph type="body" sz="quarter" idx="95" hasCustomPrompt="1"/>
          </p:nvPr>
        </p:nvSpPr>
        <p:spPr>
          <a:xfrm>
            <a:off x="8139874" y="3765950"/>
            <a:ext cx="914400" cy="638734"/>
          </a:xfrm>
          <a:prstGeom prst="chevron">
            <a:avLst>
              <a:gd name="adj" fmla="val 58325"/>
            </a:avLst>
          </a:prstGeom>
          <a:solidFill>
            <a:schemeClr val="accent4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96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1711387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7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62" hasCustomPrompt="1"/>
          </p:nvPr>
        </p:nvSpPr>
        <p:spPr>
          <a:xfrm>
            <a:off x="584992" y="1797496"/>
            <a:ext cx="2559653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038" indent="-173038">
              <a:spcBef>
                <a:spcPts val="0"/>
              </a:spcBef>
              <a:spcAft>
                <a:spcPts val="200"/>
              </a:spcAft>
              <a:defRPr sz="1800"/>
            </a:lvl1pPr>
            <a:lvl2pPr marL="401638" indent="-228600">
              <a:spcAft>
                <a:spcPts val="200"/>
              </a:spcAft>
              <a:defRPr sz="1800"/>
            </a:lvl2pPr>
            <a:lvl3pPr marL="573088" indent="-171450"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996497" y="1158761"/>
            <a:ext cx="240478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00507"/>
              <a:gd name="connsiteY0" fmla="*/ 0 h 944544"/>
              <a:gd name="connsiteX1" fmla="*/ 1983673 w 2200507"/>
              <a:gd name="connsiteY1" fmla="*/ 0 h 944544"/>
              <a:gd name="connsiteX2" fmla="*/ 2200507 w 2200507"/>
              <a:gd name="connsiteY2" fmla="*/ 467827 h 944544"/>
              <a:gd name="connsiteX3" fmla="*/ 1983673 w 2200507"/>
              <a:gd name="connsiteY3" fmla="*/ 944544 h 944544"/>
              <a:gd name="connsiteX4" fmla="*/ 0 w 2200507"/>
              <a:gd name="connsiteY4" fmla="*/ 944544 h 944544"/>
              <a:gd name="connsiteX5" fmla="*/ 0 w 2200507"/>
              <a:gd name="connsiteY5" fmla="*/ 0 h 944544"/>
              <a:gd name="connsiteX0" fmla="*/ 0 w 2255218"/>
              <a:gd name="connsiteY0" fmla="*/ 0 h 944544"/>
              <a:gd name="connsiteX1" fmla="*/ 1983673 w 2255218"/>
              <a:gd name="connsiteY1" fmla="*/ 0 h 944544"/>
              <a:gd name="connsiteX2" fmla="*/ 2255218 w 2255218"/>
              <a:gd name="connsiteY2" fmla="*/ 467827 h 944544"/>
              <a:gd name="connsiteX3" fmla="*/ 1983673 w 2255218"/>
              <a:gd name="connsiteY3" fmla="*/ 944544 h 944544"/>
              <a:gd name="connsiteX4" fmla="*/ 0 w 2255218"/>
              <a:gd name="connsiteY4" fmla="*/ 944544 h 944544"/>
              <a:gd name="connsiteX5" fmla="*/ 0 w 2255218"/>
              <a:gd name="connsiteY5" fmla="*/ 0 h 944544"/>
              <a:gd name="connsiteX0" fmla="*/ 0 w 2246099"/>
              <a:gd name="connsiteY0" fmla="*/ 0 h 944544"/>
              <a:gd name="connsiteX1" fmla="*/ 1983673 w 2246099"/>
              <a:gd name="connsiteY1" fmla="*/ 0 h 944544"/>
              <a:gd name="connsiteX2" fmla="*/ 2246099 w 2246099"/>
              <a:gd name="connsiteY2" fmla="*/ 467827 h 944544"/>
              <a:gd name="connsiteX3" fmla="*/ 1983673 w 2246099"/>
              <a:gd name="connsiteY3" fmla="*/ 944544 h 944544"/>
              <a:gd name="connsiteX4" fmla="*/ 0 w 2246099"/>
              <a:gd name="connsiteY4" fmla="*/ 944544 h 944544"/>
              <a:gd name="connsiteX5" fmla="*/ 0 w 2246099"/>
              <a:gd name="connsiteY5" fmla="*/ 0 h 944544"/>
              <a:gd name="connsiteX0" fmla="*/ 0 w 2221472"/>
              <a:gd name="connsiteY0" fmla="*/ 0 h 944544"/>
              <a:gd name="connsiteX1" fmla="*/ 1983673 w 2221472"/>
              <a:gd name="connsiteY1" fmla="*/ 0 h 944544"/>
              <a:gd name="connsiteX2" fmla="*/ 2221472 w 2221472"/>
              <a:gd name="connsiteY2" fmla="*/ 471761 h 944544"/>
              <a:gd name="connsiteX3" fmla="*/ 1983673 w 2221472"/>
              <a:gd name="connsiteY3" fmla="*/ 944544 h 944544"/>
              <a:gd name="connsiteX4" fmla="*/ 0 w 2221472"/>
              <a:gd name="connsiteY4" fmla="*/ 944544 h 944544"/>
              <a:gd name="connsiteX5" fmla="*/ 0 w 2221472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472" h="944544">
                <a:moveTo>
                  <a:pt x="0" y="0"/>
                </a:moveTo>
                <a:lnTo>
                  <a:pt x="1983673" y="0"/>
                </a:lnTo>
                <a:lnTo>
                  <a:pt x="2221472" y="471761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82880" tIns="0" bIns="0" anchor="ctr" anchorCtr="0"/>
          <a:lstStyle>
            <a:lvl1pPr marL="0" indent="0" algn="l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" name="Process Number 1"/>
          <p:cNvSpPr>
            <a:spLocks noGrp="1"/>
          </p:cNvSpPr>
          <p:nvPr>
            <p:ph type="body" sz="quarter" idx="85" hasCustomPrompt="1"/>
          </p:nvPr>
        </p:nvSpPr>
        <p:spPr>
          <a:xfrm>
            <a:off x="584989" y="1160107"/>
            <a:ext cx="446646" cy="638734"/>
          </a:xfrm>
          <a:solidFill>
            <a:schemeClr val="accent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392732" y="1797496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Heading 2"/>
          <p:cNvSpPr>
            <a:spLocks noGrp="1"/>
          </p:cNvSpPr>
          <p:nvPr>
            <p:ph type="body" sz="quarter" idx="67" hasCustomPrompt="1"/>
          </p:nvPr>
        </p:nvSpPr>
        <p:spPr>
          <a:xfrm>
            <a:off x="3835421" y="1158761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3" name="Process Number 2"/>
          <p:cNvSpPr>
            <a:spLocks noGrp="1"/>
          </p:cNvSpPr>
          <p:nvPr>
            <p:ph type="body" sz="quarter" idx="86" hasCustomPrompt="1"/>
          </p:nvPr>
        </p:nvSpPr>
        <p:spPr>
          <a:xfrm>
            <a:off x="3393091" y="1160107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219423" y="1797496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69" hasCustomPrompt="1"/>
          </p:nvPr>
        </p:nvSpPr>
        <p:spPr>
          <a:xfrm>
            <a:off x="6662111" y="1158761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5" name="Process Number 3"/>
          <p:cNvSpPr>
            <a:spLocks noGrp="1"/>
          </p:cNvSpPr>
          <p:nvPr>
            <p:ph type="body" sz="quarter" idx="87" hasCustomPrompt="1"/>
          </p:nvPr>
        </p:nvSpPr>
        <p:spPr>
          <a:xfrm>
            <a:off x="6208696" y="1160107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3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71" hasCustomPrompt="1"/>
          </p:nvPr>
        </p:nvSpPr>
        <p:spPr>
          <a:xfrm>
            <a:off x="9046114" y="1797496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72" hasCustomPrompt="1"/>
          </p:nvPr>
        </p:nvSpPr>
        <p:spPr>
          <a:xfrm>
            <a:off x="9494411" y="1158761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320040" tIns="0" bIns="0" anchor="ctr" anchorCtr="0"/>
          <a:lstStyle>
            <a:lvl1pPr marL="0" marR="0" indent="0" algn="l" defTabSz="820583" rtl="0" eaLnBrk="1" fontAlgn="auto" latinLnBrk="0" hangingPunct="1">
              <a:lnSpc>
                <a:spcPct val="86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2" name="Process Number 4"/>
          <p:cNvSpPr>
            <a:spLocks noGrp="1"/>
          </p:cNvSpPr>
          <p:nvPr>
            <p:ph type="body" sz="quarter" idx="88" hasCustomPrompt="1"/>
          </p:nvPr>
        </p:nvSpPr>
        <p:spPr>
          <a:xfrm>
            <a:off x="9046113" y="1160107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bg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74" hasCustomPrompt="1"/>
          </p:nvPr>
        </p:nvSpPr>
        <p:spPr>
          <a:xfrm>
            <a:off x="588947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75" hasCustomPrompt="1"/>
          </p:nvPr>
        </p:nvSpPr>
        <p:spPr>
          <a:xfrm>
            <a:off x="1031635" y="3764604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3" name="Process Number 5"/>
          <p:cNvSpPr>
            <a:spLocks noGrp="1"/>
          </p:cNvSpPr>
          <p:nvPr>
            <p:ph type="body" sz="quarter" idx="89" hasCustomPrompt="1"/>
          </p:nvPr>
        </p:nvSpPr>
        <p:spPr>
          <a:xfrm>
            <a:off x="588946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6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94" hasCustomPrompt="1"/>
          </p:nvPr>
        </p:nvSpPr>
        <p:spPr>
          <a:xfrm>
            <a:off x="3392732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93" hasCustomPrompt="1"/>
          </p:nvPr>
        </p:nvSpPr>
        <p:spPr>
          <a:xfrm>
            <a:off x="3848973" y="3764604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3" name="Process Number 6"/>
          <p:cNvSpPr>
            <a:spLocks noGrp="1"/>
          </p:cNvSpPr>
          <p:nvPr>
            <p:ph type="body" sz="quarter" idx="95" hasCustomPrompt="1"/>
          </p:nvPr>
        </p:nvSpPr>
        <p:spPr>
          <a:xfrm>
            <a:off x="3392732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4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97" hasCustomPrompt="1"/>
          </p:nvPr>
        </p:nvSpPr>
        <p:spPr>
          <a:xfrm>
            <a:off x="6219423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Heading 7"/>
          <p:cNvSpPr>
            <a:spLocks noGrp="1"/>
          </p:cNvSpPr>
          <p:nvPr>
            <p:ph type="body" sz="quarter" idx="96" hasCustomPrompt="1"/>
          </p:nvPr>
        </p:nvSpPr>
        <p:spPr>
          <a:xfrm>
            <a:off x="6653700" y="3764604"/>
            <a:ext cx="2127698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0 w 1983673"/>
              <a:gd name="connsiteY4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673" h="944544">
                <a:moveTo>
                  <a:pt x="0" y="0"/>
                </a:moveTo>
                <a:lnTo>
                  <a:pt x="1983673" y="0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8" name="Process Number 7"/>
          <p:cNvSpPr>
            <a:spLocks noGrp="1"/>
          </p:cNvSpPr>
          <p:nvPr>
            <p:ph type="body" sz="quarter" idx="98" hasCustomPrompt="1"/>
          </p:nvPr>
        </p:nvSpPr>
        <p:spPr>
          <a:xfrm>
            <a:off x="6208253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99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9906710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_8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62" hasCustomPrompt="1"/>
          </p:nvPr>
        </p:nvSpPr>
        <p:spPr>
          <a:xfrm>
            <a:off x="584992" y="1797496"/>
            <a:ext cx="2559653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1638" indent="-228600">
              <a:spcAft>
                <a:spcPts val="200"/>
              </a:spcAft>
              <a:defRPr sz="1800"/>
            </a:lvl2pPr>
            <a:lvl3pPr marL="573088" indent="-171450"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9" hasCustomPrompt="1"/>
          </p:nvPr>
        </p:nvSpPr>
        <p:spPr>
          <a:xfrm>
            <a:off x="996497" y="1158761"/>
            <a:ext cx="2404780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00507"/>
              <a:gd name="connsiteY0" fmla="*/ 0 h 944544"/>
              <a:gd name="connsiteX1" fmla="*/ 1983673 w 2200507"/>
              <a:gd name="connsiteY1" fmla="*/ 0 h 944544"/>
              <a:gd name="connsiteX2" fmla="*/ 2200507 w 2200507"/>
              <a:gd name="connsiteY2" fmla="*/ 467827 h 944544"/>
              <a:gd name="connsiteX3" fmla="*/ 1983673 w 2200507"/>
              <a:gd name="connsiteY3" fmla="*/ 944544 h 944544"/>
              <a:gd name="connsiteX4" fmla="*/ 0 w 2200507"/>
              <a:gd name="connsiteY4" fmla="*/ 944544 h 944544"/>
              <a:gd name="connsiteX5" fmla="*/ 0 w 2200507"/>
              <a:gd name="connsiteY5" fmla="*/ 0 h 944544"/>
              <a:gd name="connsiteX0" fmla="*/ 0 w 2255218"/>
              <a:gd name="connsiteY0" fmla="*/ 0 h 944544"/>
              <a:gd name="connsiteX1" fmla="*/ 1983673 w 2255218"/>
              <a:gd name="connsiteY1" fmla="*/ 0 h 944544"/>
              <a:gd name="connsiteX2" fmla="*/ 2255218 w 2255218"/>
              <a:gd name="connsiteY2" fmla="*/ 467827 h 944544"/>
              <a:gd name="connsiteX3" fmla="*/ 1983673 w 2255218"/>
              <a:gd name="connsiteY3" fmla="*/ 944544 h 944544"/>
              <a:gd name="connsiteX4" fmla="*/ 0 w 2255218"/>
              <a:gd name="connsiteY4" fmla="*/ 944544 h 944544"/>
              <a:gd name="connsiteX5" fmla="*/ 0 w 2255218"/>
              <a:gd name="connsiteY5" fmla="*/ 0 h 944544"/>
              <a:gd name="connsiteX0" fmla="*/ 0 w 2246099"/>
              <a:gd name="connsiteY0" fmla="*/ 0 h 944544"/>
              <a:gd name="connsiteX1" fmla="*/ 1983673 w 2246099"/>
              <a:gd name="connsiteY1" fmla="*/ 0 h 944544"/>
              <a:gd name="connsiteX2" fmla="*/ 2246099 w 2246099"/>
              <a:gd name="connsiteY2" fmla="*/ 467827 h 944544"/>
              <a:gd name="connsiteX3" fmla="*/ 1983673 w 2246099"/>
              <a:gd name="connsiteY3" fmla="*/ 944544 h 944544"/>
              <a:gd name="connsiteX4" fmla="*/ 0 w 2246099"/>
              <a:gd name="connsiteY4" fmla="*/ 944544 h 944544"/>
              <a:gd name="connsiteX5" fmla="*/ 0 w 2246099"/>
              <a:gd name="connsiteY5" fmla="*/ 0 h 944544"/>
              <a:gd name="connsiteX0" fmla="*/ 0 w 2221472"/>
              <a:gd name="connsiteY0" fmla="*/ 0 h 944544"/>
              <a:gd name="connsiteX1" fmla="*/ 1983673 w 2221472"/>
              <a:gd name="connsiteY1" fmla="*/ 0 h 944544"/>
              <a:gd name="connsiteX2" fmla="*/ 2221472 w 2221472"/>
              <a:gd name="connsiteY2" fmla="*/ 471761 h 944544"/>
              <a:gd name="connsiteX3" fmla="*/ 1983673 w 2221472"/>
              <a:gd name="connsiteY3" fmla="*/ 944544 h 944544"/>
              <a:gd name="connsiteX4" fmla="*/ 0 w 2221472"/>
              <a:gd name="connsiteY4" fmla="*/ 944544 h 944544"/>
              <a:gd name="connsiteX5" fmla="*/ 0 w 2221472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472" h="944544">
                <a:moveTo>
                  <a:pt x="0" y="0"/>
                </a:moveTo>
                <a:lnTo>
                  <a:pt x="1983673" y="0"/>
                </a:lnTo>
                <a:lnTo>
                  <a:pt x="2221472" y="471761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82880" tIns="0" bIns="0" anchor="ctr" anchorCtr="0"/>
          <a:lstStyle>
            <a:lvl1pPr marL="0" indent="0" algn="l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" name="Process Number 1"/>
          <p:cNvSpPr>
            <a:spLocks noGrp="1"/>
          </p:cNvSpPr>
          <p:nvPr>
            <p:ph type="body" sz="quarter" idx="85" hasCustomPrompt="1"/>
          </p:nvPr>
        </p:nvSpPr>
        <p:spPr>
          <a:xfrm>
            <a:off x="584989" y="1160107"/>
            <a:ext cx="446646" cy="638734"/>
          </a:xfrm>
          <a:solidFill>
            <a:schemeClr val="accent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392732" y="1797496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Heading 2"/>
          <p:cNvSpPr>
            <a:spLocks noGrp="1"/>
          </p:cNvSpPr>
          <p:nvPr>
            <p:ph type="body" sz="quarter" idx="67" hasCustomPrompt="1"/>
          </p:nvPr>
        </p:nvSpPr>
        <p:spPr>
          <a:xfrm>
            <a:off x="3835421" y="1158761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3" name="Process Number 2"/>
          <p:cNvSpPr>
            <a:spLocks noGrp="1"/>
          </p:cNvSpPr>
          <p:nvPr>
            <p:ph type="body" sz="quarter" idx="86" hasCustomPrompt="1"/>
          </p:nvPr>
        </p:nvSpPr>
        <p:spPr>
          <a:xfrm>
            <a:off x="3393091" y="1160107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219423" y="1797496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69" hasCustomPrompt="1"/>
          </p:nvPr>
        </p:nvSpPr>
        <p:spPr>
          <a:xfrm>
            <a:off x="6662111" y="1158761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5" name="Process Number 3"/>
          <p:cNvSpPr>
            <a:spLocks noGrp="1"/>
          </p:cNvSpPr>
          <p:nvPr>
            <p:ph type="body" sz="quarter" idx="87" hasCustomPrompt="1"/>
          </p:nvPr>
        </p:nvSpPr>
        <p:spPr>
          <a:xfrm>
            <a:off x="6208696" y="1160107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3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71" hasCustomPrompt="1"/>
          </p:nvPr>
        </p:nvSpPr>
        <p:spPr>
          <a:xfrm>
            <a:off x="9046114" y="1797496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72" hasCustomPrompt="1"/>
          </p:nvPr>
        </p:nvSpPr>
        <p:spPr>
          <a:xfrm>
            <a:off x="9494411" y="1158761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320040" tIns="0" bIns="0" anchor="ctr" anchorCtr="0"/>
          <a:lstStyle>
            <a:lvl1pPr marL="0" marR="0" indent="0" algn="l" defTabSz="820583" rtl="0" eaLnBrk="1" fontAlgn="auto" latinLnBrk="0" hangingPunct="1">
              <a:lnSpc>
                <a:spcPct val="86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2" name="Process Number 4"/>
          <p:cNvSpPr>
            <a:spLocks noGrp="1"/>
          </p:cNvSpPr>
          <p:nvPr>
            <p:ph type="body" sz="quarter" idx="88" hasCustomPrompt="1"/>
          </p:nvPr>
        </p:nvSpPr>
        <p:spPr>
          <a:xfrm>
            <a:off x="9046113" y="1160107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bg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74" hasCustomPrompt="1"/>
          </p:nvPr>
        </p:nvSpPr>
        <p:spPr>
          <a:xfrm>
            <a:off x="588947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75" hasCustomPrompt="1"/>
          </p:nvPr>
        </p:nvSpPr>
        <p:spPr>
          <a:xfrm>
            <a:off x="1031635" y="3764604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53" name="Process Number 5"/>
          <p:cNvSpPr>
            <a:spLocks noGrp="1"/>
          </p:cNvSpPr>
          <p:nvPr>
            <p:ph type="body" sz="quarter" idx="89" hasCustomPrompt="1"/>
          </p:nvPr>
        </p:nvSpPr>
        <p:spPr>
          <a:xfrm>
            <a:off x="588946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6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94" hasCustomPrompt="1"/>
          </p:nvPr>
        </p:nvSpPr>
        <p:spPr>
          <a:xfrm>
            <a:off x="3392732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93" hasCustomPrompt="1"/>
          </p:nvPr>
        </p:nvSpPr>
        <p:spPr>
          <a:xfrm>
            <a:off x="3848973" y="3764604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3" name="Process Number 6"/>
          <p:cNvSpPr>
            <a:spLocks noGrp="1"/>
          </p:cNvSpPr>
          <p:nvPr>
            <p:ph type="body" sz="quarter" idx="95" hasCustomPrompt="1"/>
          </p:nvPr>
        </p:nvSpPr>
        <p:spPr>
          <a:xfrm>
            <a:off x="3392732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4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97" hasCustomPrompt="1"/>
          </p:nvPr>
        </p:nvSpPr>
        <p:spPr>
          <a:xfrm>
            <a:off x="6219423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6" name="Heading 7"/>
          <p:cNvSpPr>
            <a:spLocks noGrp="1"/>
          </p:cNvSpPr>
          <p:nvPr>
            <p:ph type="body" sz="quarter" idx="96" hasCustomPrompt="1"/>
          </p:nvPr>
        </p:nvSpPr>
        <p:spPr>
          <a:xfrm>
            <a:off x="6653700" y="3764604"/>
            <a:ext cx="2396301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074" h="944544">
                <a:moveTo>
                  <a:pt x="0" y="0"/>
                </a:moveTo>
                <a:lnTo>
                  <a:pt x="1983673" y="0"/>
                </a:lnTo>
                <a:lnTo>
                  <a:pt x="2240074" y="474856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38" name="Process Number 7"/>
          <p:cNvSpPr>
            <a:spLocks noGrp="1"/>
          </p:cNvSpPr>
          <p:nvPr>
            <p:ph type="body" sz="quarter" idx="98" hasCustomPrompt="1"/>
          </p:nvPr>
        </p:nvSpPr>
        <p:spPr>
          <a:xfrm>
            <a:off x="6208253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accent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00" hasCustomPrompt="1"/>
          </p:nvPr>
        </p:nvSpPr>
        <p:spPr>
          <a:xfrm>
            <a:off x="9046114" y="4403339"/>
            <a:ext cx="2561975" cy="1774345"/>
          </a:xfrm>
          <a:solidFill>
            <a:srgbClr val="E6E6E6"/>
          </a:solidFill>
        </p:spPr>
        <p:txBody>
          <a:bodyPr lIns="182880" tIns="137160" rIns="182880"/>
          <a:lstStyle>
            <a:lvl1pPr marL="173736" marR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02336" indent="-228600">
              <a:spcBef>
                <a:spcPts val="0"/>
              </a:spcBef>
              <a:spcAft>
                <a:spcPts val="200"/>
              </a:spcAft>
              <a:defRPr sz="1800"/>
            </a:lvl2pPr>
            <a:lvl3pPr marL="576072" indent="-173736">
              <a:spcBef>
                <a:spcPts val="0"/>
              </a:spcBef>
              <a:spcAft>
                <a:spcPts val="2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73736" marR="0" lvl="0" indent="-173736" algn="l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Heading 8"/>
          <p:cNvSpPr>
            <a:spLocks noGrp="1"/>
          </p:cNvSpPr>
          <p:nvPr>
            <p:ph type="body" sz="quarter" idx="99" hasCustomPrompt="1"/>
          </p:nvPr>
        </p:nvSpPr>
        <p:spPr>
          <a:xfrm>
            <a:off x="9538804" y="3764604"/>
            <a:ext cx="2069285" cy="640080"/>
          </a:xfrm>
          <a:custGeom>
            <a:avLst/>
            <a:gdLst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472272 w 2455945"/>
              <a:gd name="connsiteY5" fmla="*/ 472272 h 944544"/>
              <a:gd name="connsiteX6" fmla="*/ 0 w 2455945"/>
              <a:gd name="connsiteY6" fmla="*/ 0 h 944544"/>
              <a:gd name="connsiteX0" fmla="*/ 0 w 2455945"/>
              <a:gd name="connsiteY0" fmla="*/ 0 h 944544"/>
              <a:gd name="connsiteX1" fmla="*/ 1983673 w 2455945"/>
              <a:gd name="connsiteY1" fmla="*/ 0 h 944544"/>
              <a:gd name="connsiteX2" fmla="*/ 2455945 w 2455945"/>
              <a:gd name="connsiteY2" fmla="*/ 472272 h 944544"/>
              <a:gd name="connsiteX3" fmla="*/ 1983673 w 2455945"/>
              <a:gd name="connsiteY3" fmla="*/ 944544 h 944544"/>
              <a:gd name="connsiteX4" fmla="*/ 0 w 2455945"/>
              <a:gd name="connsiteY4" fmla="*/ 944544 h 944544"/>
              <a:gd name="connsiteX5" fmla="*/ 0 w 2455945"/>
              <a:gd name="connsiteY5" fmla="*/ 0 h 944544"/>
              <a:gd name="connsiteX0" fmla="*/ 0 w 2236422"/>
              <a:gd name="connsiteY0" fmla="*/ 0 h 944544"/>
              <a:gd name="connsiteX1" fmla="*/ 1983673 w 2236422"/>
              <a:gd name="connsiteY1" fmla="*/ 0 h 944544"/>
              <a:gd name="connsiteX2" fmla="*/ 2236422 w 2236422"/>
              <a:gd name="connsiteY2" fmla="*/ 487663 h 944544"/>
              <a:gd name="connsiteX3" fmla="*/ 1983673 w 2236422"/>
              <a:gd name="connsiteY3" fmla="*/ 944544 h 944544"/>
              <a:gd name="connsiteX4" fmla="*/ 0 w 2236422"/>
              <a:gd name="connsiteY4" fmla="*/ 944544 h 944544"/>
              <a:gd name="connsiteX5" fmla="*/ 0 w 2236422"/>
              <a:gd name="connsiteY5" fmla="*/ 0 h 944544"/>
              <a:gd name="connsiteX0" fmla="*/ 0 w 2225842"/>
              <a:gd name="connsiteY0" fmla="*/ 0 h 944544"/>
              <a:gd name="connsiteX1" fmla="*/ 1983673 w 2225842"/>
              <a:gd name="connsiteY1" fmla="*/ 0 h 944544"/>
              <a:gd name="connsiteX2" fmla="*/ 2225842 w 2225842"/>
              <a:gd name="connsiteY2" fmla="*/ 477401 h 944544"/>
              <a:gd name="connsiteX3" fmla="*/ 1983673 w 2225842"/>
              <a:gd name="connsiteY3" fmla="*/ 944544 h 944544"/>
              <a:gd name="connsiteX4" fmla="*/ 0 w 2225842"/>
              <a:gd name="connsiteY4" fmla="*/ 944544 h 944544"/>
              <a:gd name="connsiteX5" fmla="*/ 0 w 2225842"/>
              <a:gd name="connsiteY5" fmla="*/ 0 h 944544"/>
              <a:gd name="connsiteX0" fmla="*/ 0 w 2215263"/>
              <a:gd name="connsiteY0" fmla="*/ 0 h 944544"/>
              <a:gd name="connsiteX1" fmla="*/ 1983673 w 2215263"/>
              <a:gd name="connsiteY1" fmla="*/ 0 h 944544"/>
              <a:gd name="connsiteX2" fmla="*/ 2215263 w 2215263"/>
              <a:gd name="connsiteY2" fmla="*/ 482532 h 944544"/>
              <a:gd name="connsiteX3" fmla="*/ 1983673 w 2215263"/>
              <a:gd name="connsiteY3" fmla="*/ 944544 h 944544"/>
              <a:gd name="connsiteX4" fmla="*/ 0 w 2215263"/>
              <a:gd name="connsiteY4" fmla="*/ 944544 h 944544"/>
              <a:gd name="connsiteX5" fmla="*/ 0 w 2215263"/>
              <a:gd name="connsiteY5" fmla="*/ 0 h 944544"/>
              <a:gd name="connsiteX0" fmla="*/ 0 w 2211472"/>
              <a:gd name="connsiteY0" fmla="*/ 0 h 944544"/>
              <a:gd name="connsiteX1" fmla="*/ 1983673 w 2211472"/>
              <a:gd name="connsiteY1" fmla="*/ 0 h 944544"/>
              <a:gd name="connsiteX2" fmla="*/ 2211472 w 2211472"/>
              <a:gd name="connsiteY2" fmla="*/ 478856 h 944544"/>
              <a:gd name="connsiteX3" fmla="*/ 1983673 w 2211472"/>
              <a:gd name="connsiteY3" fmla="*/ 944544 h 944544"/>
              <a:gd name="connsiteX4" fmla="*/ 0 w 2211472"/>
              <a:gd name="connsiteY4" fmla="*/ 944544 h 944544"/>
              <a:gd name="connsiteX5" fmla="*/ 0 w 2211472"/>
              <a:gd name="connsiteY5" fmla="*/ 0 h 944544"/>
              <a:gd name="connsiteX0" fmla="*/ 0 w 2213368"/>
              <a:gd name="connsiteY0" fmla="*/ 0 h 944544"/>
              <a:gd name="connsiteX1" fmla="*/ 1983673 w 2213368"/>
              <a:gd name="connsiteY1" fmla="*/ 0 h 944544"/>
              <a:gd name="connsiteX2" fmla="*/ 2213368 w 2213368"/>
              <a:gd name="connsiteY2" fmla="*/ 467827 h 944544"/>
              <a:gd name="connsiteX3" fmla="*/ 1983673 w 2213368"/>
              <a:gd name="connsiteY3" fmla="*/ 944544 h 944544"/>
              <a:gd name="connsiteX4" fmla="*/ 0 w 2213368"/>
              <a:gd name="connsiteY4" fmla="*/ 944544 h 944544"/>
              <a:gd name="connsiteX5" fmla="*/ 0 w 2213368"/>
              <a:gd name="connsiteY5" fmla="*/ 0 h 944544"/>
              <a:gd name="connsiteX0" fmla="*/ 0 w 2240074"/>
              <a:gd name="connsiteY0" fmla="*/ 0 h 944544"/>
              <a:gd name="connsiteX1" fmla="*/ 1983673 w 2240074"/>
              <a:gd name="connsiteY1" fmla="*/ 0 h 944544"/>
              <a:gd name="connsiteX2" fmla="*/ 2240074 w 2240074"/>
              <a:gd name="connsiteY2" fmla="*/ 474856 h 944544"/>
              <a:gd name="connsiteX3" fmla="*/ 1983673 w 2240074"/>
              <a:gd name="connsiteY3" fmla="*/ 944544 h 944544"/>
              <a:gd name="connsiteX4" fmla="*/ 0 w 2240074"/>
              <a:gd name="connsiteY4" fmla="*/ 944544 h 944544"/>
              <a:gd name="connsiteX5" fmla="*/ 0 w 2240074"/>
              <a:gd name="connsiteY5" fmla="*/ 0 h 944544"/>
              <a:gd name="connsiteX0" fmla="*/ 0 w 1983673"/>
              <a:gd name="connsiteY0" fmla="*/ 0 h 944544"/>
              <a:gd name="connsiteX1" fmla="*/ 1983673 w 1983673"/>
              <a:gd name="connsiteY1" fmla="*/ 0 h 944544"/>
              <a:gd name="connsiteX2" fmla="*/ 1983673 w 1983673"/>
              <a:gd name="connsiteY2" fmla="*/ 944544 h 944544"/>
              <a:gd name="connsiteX3" fmla="*/ 0 w 1983673"/>
              <a:gd name="connsiteY3" fmla="*/ 944544 h 944544"/>
              <a:gd name="connsiteX4" fmla="*/ 0 w 1983673"/>
              <a:gd name="connsiteY4" fmla="*/ 0 h 9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673" h="944544">
                <a:moveTo>
                  <a:pt x="0" y="0"/>
                </a:moveTo>
                <a:lnTo>
                  <a:pt x="1983673" y="0"/>
                </a:lnTo>
                <a:lnTo>
                  <a:pt x="1983673" y="944544"/>
                </a:lnTo>
                <a:lnTo>
                  <a:pt x="0" y="9445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320040" tIns="0" bIns="0" anchor="ctr" anchorCtr="0"/>
          <a:lstStyle>
            <a:lvl1pPr marL="0" indent="0">
              <a:lnSpc>
                <a:spcPct val="86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CA" dirty="0"/>
          </a:p>
        </p:txBody>
      </p:sp>
      <p:sp>
        <p:nvSpPr>
          <p:cNvPr id="41" name="Process Number 8"/>
          <p:cNvSpPr>
            <a:spLocks noGrp="1"/>
          </p:cNvSpPr>
          <p:nvPr>
            <p:ph type="body" sz="quarter" idx="101" hasCustomPrompt="1"/>
          </p:nvPr>
        </p:nvSpPr>
        <p:spPr>
          <a:xfrm>
            <a:off x="9046113" y="3765950"/>
            <a:ext cx="731520" cy="638734"/>
          </a:xfrm>
          <a:prstGeom prst="chevron">
            <a:avLst>
              <a:gd name="adj" fmla="val 34398"/>
            </a:avLst>
          </a:prstGeom>
          <a:solidFill>
            <a:schemeClr val="tx2">
              <a:lumMod val="75000"/>
            </a:schemeClr>
          </a:solidFill>
        </p:spPr>
        <p:txBody>
          <a:bodyPr lIns="91440" bIns="27432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766999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o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Cover Image"/>
          <p:cNvSpPr>
            <a:spLocks noGrp="1"/>
          </p:cNvSpPr>
          <p:nvPr>
            <p:ph type="pic" sz="quarter" idx="12" hasCustomPrompt="1"/>
          </p:nvPr>
        </p:nvSpPr>
        <p:spPr>
          <a:xfrm>
            <a:off x="11704" y="10098"/>
            <a:ext cx="12177121" cy="6847903"/>
          </a:xfrm>
          <a:prstGeom prst="rect">
            <a:avLst/>
          </a:prstGeom>
          <a:solidFill>
            <a:srgbClr val="E6E6E6"/>
          </a:solidFill>
        </p:spPr>
        <p:txBody>
          <a:bodyPr anchor="ctr" anchorCtr="0"/>
          <a:lstStyle>
            <a:lvl1pPr marL="0" marR="0" indent="0" algn="ctr" defTabSz="8205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ctr" defTabSz="8205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Click to browse for approved cover image</a:t>
            </a:r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496957" y="473420"/>
            <a:ext cx="7069519" cy="1554480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96958" y="2027587"/>
            <a:ext cx="5788152" cy="1093302"/>
          </a:xfrm>
        </p:spPr>
        <p:txBody>
          <a:bodyPr lIns="0" tIns="106676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  <a:endParaRPr lang="en-CA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5557838"/>
            <a:ext cx="12188825" cy="13001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Logo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957047" y="5780482"/>
            <a:ext cx="2328063" cy="904876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0" indent="0" algn="ctr">
              <a:buFontTx/>
              <a:buNone/>
              <a:defRPr sz="1100" baseline="0"/>
            </a:lvl1pPr>
          </a:lstStyle>
          <a:p>
            <a:r>
              <a:rPr lang="en-CA" dirty="0"/>
              <a:t>Click icon and select </a:t>
            </a:r>
            <a:br>
              <a:rPr lang="en-CA" dirty="0"/>
            </a:br>
            <a:r>
              <a:rPr lang="en-CA" dirty="0"/>
              <a:t>co-sponsor logo 2</a:t>
            </a:r>
          </a:p>
        </p:txBody>
      </p:sp>
      <p:sp>
        <p:nvSpPr>
          <p:cNvPr id="14" name="Logo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6503090" y="5780482"/>
            <a:ext cx="2322512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marR="0" indent="0" algn="ctr" defTabSz="8205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100"/>
            </a:lvl1pPr>
          </a:lstStyle>
          <a:p>
            <a:r>
              <a:rPr lang="en-CA" dirty="0"/>
              <a:t>Click icon and select </a:t>
            </a:r>
            <a:br>
              <a:rPr lang="en-CA" dirty="0"/>
            </a:br>
            <a:r>
              <a:rPr lang="en-CA" dirty="0"/>
              <a:t>co-sponsor logo 1</a:t>
            </a:r>
          </a:p>
        </p:txBody>
      </p:sp>
      <p:sp>
        <p:nvSpPr>
          <p:cNvPr id="9" name="DM holder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91577" y="6465089"/>
            <a:ext cx="2848291" cy="185738"/>
          </a:xfrm>
        </p:spPr>
        <p:txBody>
          <a:bodyPr anchor="ctr" anchorCtr="0"/>
          <a:lstStyle>
            <a:lvl1pPr marL="0" indent="0">
              <a:buNone/>
              <a:defRPr sz="1000" baseline="0">
                <a:solidFill>
                  <a:srgbClr val="6F263D"/>
                </a:solidFill>
              </a:defRPr>
            </a:lvl1pPr>
          </a:lstStyle>
          <a:p>
            <a:pPr lvl="0"/>
            <a:r>
              <a:rPr lang="en-US" dirty="0"/>
              <a:t>iManage # if applicable</a:t>
            </a:r>
            <a:endParaRPr lang="en-CA" dirty="0"/>
          </a:p>
        </p:txBody>
      </p:sp>
      <p:sp>
        <p:nvSpPr>
          <p:cNvPr id="8" name="Date holder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91577" y="6262718"/>
            <a:ext cx="2848291" cy="185738"/>
          </a:xfrm>
        </p:spPr>
        <p:txBody>
          <a:bodyPr anchor="ctr" anchorCtr="0"/>
          <a:lstStyle>
            <a:lvl1pPr marL="0" indent="0">
              <a:buNone/>
              <a:defRPr sz="1000" baseline="0">
                <a:solidFill>
                  <a:srgbClr val="6F263D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8911641" y="6479900"/>
            <a:ext cx="2608315" cy="171066"/>
          </a:xfrm>
        </p:spPr>
        <p:txBody>
          <a:bodyPr/>
          <a:lstStyle>
            <a:lvl1pPr algn="r">
              <a:defRPr baseline="0">
                <a:solidFill>
                  <a:srgbClr val="6F263D"/>
                </a:solidFill>
              </a:defRPr>
            </a:lvl1pPr>
          </a:lstStyle>
          <a:p>
            <a:r>
              <a:rPr lang="en-CA"/>
              <a:t>Stikeman Elliott LLP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661678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Co-Sponsorshi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 bwMode="gray">
          <a:xfrm flipV="1">
            <a:off x="-1" y="-2"/>
            <a:ext cx="4753642" cy="347472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900" b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 bwMode="white">
          <a:xfrm>
            <a:off x="438084" y="397039"/>
            <a:ext cx="2189206" cy="116220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84413" y="1063487"/>
            <a:ext cx="6412382" cy="38663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rgbClr val="6F263D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name@stikeman.com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310155" y="5780691"/>
            <a:ext cx="2322787" cy="893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en-CA" dirty="0"/>
              <a:t>Click icon and select </a:t>
            </a:r>
            <a:br>
              <a:rPr lang="en-CA" dirty="0"/>
            </a:br>
            <a:r>
              <a:rPr lang="en-CA" dirty="0"/>
              <a:t>co-sponsor logo 1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813903" y="5780090"/>
            <a:ext cx="2322512" cy="904875"/>
          </a:xfrm>
          <a:prstGeom prst="rect">
            <a:avLst/>
          </a:prstGeom>
        </p:spPr>
        <p:txBody>
          <a:bodyPr/>
          <a:lstStyle>
            <a:lvl1pPr marL="0" marR="0" indent="0" algn="ctr" defTabSz="82058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CA" dirty="0"/>
              <a:t>Click icon and select </a:t>
            </a:r>
            <a:br>
              <a:rPr lang="en-CA" dirty="0"/>
            </a:br>
            <a:r>
              <a:rPr lang="en-CA" dirty="0"/>
              <a:t>co-sponsor logo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716160" y="6359642"/>
            <a:ext cx="2795765" cy="366183"/>
          </a:xfrm>
        </p:spPr>
        <p:txBody>
          <a:bodyPr/>
          <a:lstStyle>
            <a:lvl1pPr>
              <a:defRPr>
                <a:solidFill>
                  <a:srgbClr val="6F263D"/>
                </a:solidFill>
              </a:defRPr>
            </a:lvl1pPr>
          </a:lstStyle>
          <a:p>
            <a:r>
              <a:rPr lang="en-CA" dirty="0"/>
              <a:t>Stikeman Elliott LLP</a:t>
            </a:r>
          </a:p>
        </p:txBody>
      </p:sp>
      <p:pic>
        <p:nvPicPr>
          <p:cNvPr id="9" name="SE Logo" descr="C:\Users\halcrol\Downloads\SELogo_burgundy_C_rgb_mid48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44" y="5938812"/>
            <a:ext cx="2560320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974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827" y="457200"/>
            <a:ext cx="10936071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9827" y="1231900"/>
            <a:ext cx="5220000" cy="4853214"/>
          </a:xfrm>
        </p:spPr>
        <p:txBody>
          <a:bodyPr/>
          <a:lstStyle/>
          <a:p>
            <a:pPr lvl="0"/>
            <a:r>
              <a:rPr lang="en-US" dirty="0"/>
              <a:t>Click to add text, chart, table or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332888" y="1231900"/>
            <a:ext cx="5220000" cy="48532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chart, table or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93287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75547" cy="45720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989329"/>
            <a:ext cx="11075932" cy="4678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aseline="0"/>
            </a:lvl1pPr>
          </a:lstStyle>
          <a:p>
            <a:pPr lvl="0"/>
            <a:r>
              <a:rPr lang="en-US" dirty="0"/>
              <a:t>Description or sub-title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6" y="1694328"/>
            <a:ext cx="11075547" cy="4525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chart or table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21403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Quot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7" y="457200"/>
            <a:ext cx="6542737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7" y="1238250"/>
            <a:ext cx="6542737" cy="4981575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56526" y="0"/>
            <a:ext cx="4432300" cy="6858000"/>
          </a:xfrm>
          <a:solidFill>
            <a:srgbClr val="E6E6E6"/>
          </a:solidFill>
        </p:spPr>
        <p:txBody>
          <a:bodyPr lIns="457200" tIns="1188720" rIns="457200" bIns="457200" anchor="t" anchorCtr="0"/>
          <a:lstStyle>
            <a:lvl1pPr marL="0" indent="0">
              <a:spcAft>
                <a:spcPts val="538"/>
              </a:spcAft>
              <a:buFontTx/>
              <a:buNone/>
              <a:defRPr sz="3200" b="1" baseline="0">
                <a:solidFill>
                  <a:srgbClr val="6F263D"/>
                </a:solidFill>
              </a:defRPr>
            </a:lvl1pPr>
            <a:lvl2pPr marL="0" indent="233363">
              <a:spcBef>
                <a:spcPts val="538"/>
              </a:spcBef>
              <a:buClr>
                <a:srgbClr val="6F263D"/>
              </a:buClr>
              <a:buFont typeface="Arial" panose="020B0604020202020204" pitchFamily="34" charset="0"/>
              <a:buChar char="−"/>
              <a:defRPr sz="2400">
                <a:solidFill>
                  <a:srgbClr val="6F263D"/>
                </a:solidFill>
              </a:defRPr>
            </a:lvl2pPr>
          </a:lstStyle>
          <a:p>
            <a:pPr lvl="0"/>
            <a:r>
              <a:rPr lang="en-US" dirty="0"/>
              <a:t>“Quote or excerpt can go here – for a ‘citation’ line, add a paragraph and tab in a level”</a:t>
            </a:r>
          </a:p>
          <a:p>
            <a:pPr lvl="1"/>
            <a:r>
              <a:rPr lang="en-US" dirty="0"/>
              <a:t>Citation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2507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ing and Sideb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7" y="457200"/>
            <a:ext cx="6542737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7" y="1238250"/>
            <a:ext cx="6542737" cy="4981575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341313" indent="-341313">
              <a:spcBef>
                <a:spcPts val="200"/>
              </a:spcBef>
              <a:buFont typeface="Arial" panose="020B0604020202020204" pitchFamily="34" charset="0"/>
              <a:buChar char="•"/>
              <a:defRPr/>
            </a:lvl2pPr>
            <a:lvl3pPr marL="627063" indent="-285750">
              <a:buFont typeface="Arial" panose="020B0604020202020204" pitchFamily="34" charset="0"/>
              <a:buChar char="−"/>
              <a:defRPr/>
            </a:lvl3pPr>
            <a:lvl4pPr marL="627063" indent="233363">
              <a:buFont typeface="Arial" panose="020B0604020202020204" pitchFamily="34" charset="0"/>
              <a:buChar char="•"/>
              <a:defRPr/>
            </a:lvl4pPr>
            <a:lvl5pPr marL="1147763" indent="-287338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Subheading - add a paragraph and tab-in for basic text levels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56526" y="0"/>
            <a:ext cx="4432300" cy="6858000"/>
          </a:xfrm>
          <a:solidFill>
            <a:srgbClr val="E6E6E6"/>
          </a:solidFill>
        </p:spPr>
        <p:txBody>
          <a:bodyPr lIns="457200" tIns="1188720" rIns="457200" bIns="457200" anchor="t" anchorCtr="0"/>
          <a:lstStyle>
            <a:lvl1pPr marL="0" indent="0">
              <a:spcAft>
                <a:spcPts val="538"/>
              </a:spcAft>
              <a:buFontTx/>
              <a:buNone/>
              <a:defRPr sz="3200" b="1" baseline="0">
                <a:solidFill>
                  <a:srgbClr val="6F263D"/>
                </a:solidFill>
              </a:defRPr>
            </a:lvl1pPr>
            <a:lvl2pPr marL="0" indent="233363">
              <a:spcBef>
                <a:spcPts val="538"/>
              </a:spcBef>
              <a:buClr>
                <a:srgbClr val="6F263D"/>
              </a:buClr>
              <a:buFont typeface="Arial" panose="020B0604020202020204" pitchFamily="34" charset="0"/>
              <a:buChar char="−"/>
              <a:defRPr sz="2400">
                <a:solidFill>
                  <a:srgbClr val="6F263D"/>
                </a:solidFill>
              </a:defRPr>
            </a:lvl2pPr>
          </a:lstStyle>
          <a:p>
            <a:pPr lvl="0"/>
            <a:r>
              <a:rPr lang="en-US" dirty="0"/>
              <a:t>“Quote or excerpt can go here – for a ‘citation’ line, add a paragraph and tab in a level”</a:t>
            </a:r>
          </a:p>
          <a:p>
            <a:pPr lvl="1"/>
            <a:r>
              <a:rPr lang="en-US" dirty="0"/>
              <a:t>Citation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1884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826" y="457200"/>
            <a:ext cx="11083409" cy="628651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826" y="1238250"/>
            <a:ext cx="11083409" cy="4981575"/>
          </a:xfrm>
        </p:spPr>
        <p:txBody>
          <a:bodyPr numCol="2" spcCol="365760"/>
          <a:lstStyle/>
          <a:p>
            <a:pPr lvl="0"/>
            <a:r>
              <a:rPr lang="en-US" dirty="0"/>
              <a:t>Notice this is a 2-column slide layout which is automatic.</a:t>
            </a:r>
            <a:br>
              <a:rPr lang="en-US" dirty="0"/>
            </a:br>
            <a:r>
              <a:rPr lang="en-US" dirty="0"/>
              <a:t>Text will run onto the second column and can be controlled by setting the height of the text box.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 dirty="0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87540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826" y="457200"/>
            <a:ext cx="11096803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26" y="1238250"/>
            <a:ext cx="11096803" cy="4981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236167" y="6359642"/>
            <a:ext cx="4058697" cy="366183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000" b="0" kern="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05746" y="6359642"/>
            <a:ext cx="404232" cy="366183"/>
          </a:xfrm>
          <a:prstGeom prst="rect">
            <a:avLst/>
          </a:prstGeom>
        </p:spPr>
        <p:txBody>
          <a:bodyPr vert="horz" lIns="9144" tIns="60949" rIns="0" bIns="60949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/ </a:t>
            </a:r>
            <a:fld id="{56E1D091-FA21-4195-A842-579C58877815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4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419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  <p:sldLayoutId id="2147484391" r:id="rId18"/>
    <p:sldLayoutId id="2147484392" r:id="rId19"/>
    <p:sldLayoutId id="2147484393" r:id="rId20"/>
    <p:sldLayoutId id="2147484394" r:id="rId21"/>
    <p:sldLayoutId id="2147484395" r:id="rId22"/>
    <p:sldLayoutId id="2147484396" r:id="rId23"/>
    <p:sldLayoutId id="2147484397" r:id="rId24"/>
    <p:sldLayoutId id="2147484398" r:id="rId25"/>
    <p:sldLayoutId id="2147484399" r:id="rId26"/>
    <p:sldLayoutId id="2147484400" r:id="rId27"/>
    <p:sldLayoutId id="2147484401" r:id="rId28"/>
    <p:sldLayoutId id="2147484402" r:id="rId29"/>
    <p:sldLayoutId id="2147484403" r:id="rId30"/>
    <p:sldLayoutId id="2147484404" r:id="rId31"/>
    <p:sldLayoutId id="2147484405" r:id="rId32"/>
    <p:sldLayoutId id="2147484406" r:id="rId33"/>
    <p:sldLayoutId id="2147484407" r:id="rId34"/>
    <p:sldLayoutId id="2147484408" r:id="rId35"/>
    <p:sldLayoutId id="2147484409" r:id="rId36"/>
    <p:sldLayoutId id="2147484410" r:id="rId37"/>
    <p:sldLayoutId id="2147484411" r:id="rId38"/>
    <p:sldLayoutId id="2147484412" r:id="rId39"/>
    <p:sldLayoutId id="2147484413" r:id="rId40"/>
    <p:sldLayoutId id="2147484414" r:id="rId41"/>
    <p:sldLayoutId id="2147484415" r:id="rId42"/>
    <p:sldLayoutId id="2147484416" r:id="rId43"/>
    <p:sldLayoutId id="2147484417" r:id="rId44"/>
    <p:sldLayoutId id="2147484418" r:id="rId45"/>
  </p:sldLayoutIdLst>
  <p:transition spd="slow">
    <p:fade thruBlk="1"/>
  </p:transition>
  <p:hf hdr="0" dt="0"/>
  <p:txStyles>
    <p:titleStyle>
      <a:lvl1pPr algn="l" defTabSz="820583" rtl="0" eaLnBrk="1" latinLnBrk="0" hangingPunct="1">
        <a:spcBef>
          <a:spcPct val="0"/>
        </a:spcBef>
        <a:buNone/>
        <a:defRPr sz="3600" b="1" kern="1200">
          <a:solidFill>
            <a:srgbClr val="6F263D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820583" rtl="0" eaLnBrk="1" latinLnBrk="0" hangingPunct="1">
        <a:spcBef>
          <a:spcPts val="120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820583" rtl="0" eaLnBrk="1" latinLnBrk="0" hangingPunct="1">
        <a:spcBef>
          <a:spcPts val="100"/>
        </a:spcBef>
        <a:spcAft>
          <a:spcPts val="800"/>
        </a:spcAft>
        <a:buFont typeface="Arial" panose="020B0604020202020204" pitchFamily="34" charset="0"/>
        <a:buChar char="−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233363" algn="l" defTabSz="860425" rtl="0" eaLnBrk="1" latinLnBrk="0" hangingPunct="1">
        <a:spcBef>
          <a:spcPts val="100"/>
        </a:spcBef>
        <a:spcAft>
          <a:spcPts val="8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763" indent="-287338" algn="l" defTabSz="820583" rtl="0" eaLnBrk="1" latinLnBrk="0" hangingPunct="1">
        <a:spcBef>
          <a:spcPts val="100"/>
        </a:spcBef>
        <a:spcAft>
          <a:spcPts val="800"/>
        </a:spcAft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3838" algn="l" defTabSz="820583" rtl="0" eaLnBrk="1" latinLnBrk="0" hangingPunct="1">
        <a:spcBef>
          <a:spcPts val="1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wng@stikeman.co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3F549B-BDEF-4799-B48F-018E2271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in the AI World</a:t>
            </a:r>
            <a:br>
              <a:rPr lang="en-US" dirty="0"/>
            </a:br>
            <a:r>
              <a:rPr lang="en-US" dirty="0"/>
              <a:t>Liability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EEFD73-5DC1-47EB-A06F-451210ADD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958" y="2111703"/>
            <a:ext cx="5788152" cy="109330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A0D1CA"/>
                </a:solidFill>
              </a:rPr>
              <a:t>Wesley 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406654-A48D-44D1-BD55-BD2AEE8DDE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7D25D9-26D6-4247-8F65-DD31C51C8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0"/>
            <a:r>
              <a:rPr lang="en-CA" noProof="0"/>
              <a:t>Stikeman Elliott LLP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13334644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347" y="1119513"/>
            <a:ext cx="11029014" cy="4404949"/>
          </a:xfrm>
          <a:gradFill flip="none" rotWithShape="1">
            <a:gsLst>
              <a:gs pos="0">
                <a:srgbClr val="D9D4D0">
                  <a:alpha val="60000"/>
                </a:srgbClr>
              </a:gs>
              <a:gs pos="2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 anchorCtr="0"/>
          <a:lstStyle/>
          <a:p>
            <a:pPr algn="ctr"/>
            <a:r>
              <a:rPr lang="en-US" sz="6000" dirty="0">
                <a:solidFill>
                  <a:srgbClr val="A50034"/>
                </a:solidFill>
              </a:rPr>
              <a:t>Artificial Intelligence</a:t>
            </a:r>
            <a:endParaRPr lang="en-CA" sz="6000" dirty="0">
              <a:solidFill>
                <a:srgbClr val="A500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Stikeman Elliott LLP</a:t>
            </a:r>
            <a:endParaRPr kumimoji="1" lang="en-CA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/ </a:t>
            </a:r>
            <a:fld id="{56E1D091-FA21-4195-A842-579C58877815}" type="slidenum">
              <a:rPr kumimoji="1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F8B17A7-E216-4661-8D54-F98770232553}"/>
              </a:ext>
            </a:extLst>
          </p:cNvPr>
          <p:cNvSpPr txBox="1">
            <a:spLocks/>
          </p:cNvSpPr>
          <p:nvPr/>
        </p:nvSpPr>
        <p:spPr>
          <a:xfrm>
            <a:off x="603596" y="3770931"/>
            <a:ext cx="2486719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Reliance 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6CDD2FF-868E-4DB4-B140-AEF2FE53C7BD}"/>
              </a:ext>
            </a:extLst>
          </p:cNvPr>
          <p:cNvSpPr txBox="1">
            <a:spLocks/>
          </p:cNvSpPr>
          <p:nvPr/>
        </p:nvSpPr>
        <p:spPr>
          <a:xfrm>
            <a:off x="7655619" y="4391174"/>
            <a:ext cx="4185121" cy="1032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5763" indent="-1655763" fontAlgn="auto">
              <a:spcAft>
                <a:spcPts val="0"/>
              </a:spcAft>
              <a:tabLst>
                <a:tab pos="1198563" algn="l"/>
              </a:tabLst>
            </a:pPr>
            <a:r>
              <a:rPr kumimoji="0" lang="en-US" sz="2800" dirty="0">
                <a:solidFill>
                  <a:schemeClr val="accent2"/>
                </a:solidFill>
              </a:rPr>
              <a:t>Autonomous </a:t>
            </a:r>
            <a:br>
              <a:rPr kumimoji="0" lang="en-US" sz="2800" dirty="0">
                <a:solidFill>
                  <a:schemeClr val="accent2"/>
                </a:solidFill>
              </a:rPr>
            </a:br>
            <a:r>
              <a:rPr kumimoji="0" lang="en-US" sz="2800" dirty="0">
                <a:solidFill>
                  <a:schemeClr val="accent2"/>
                </a:solidFill>
              </a:rPr>
              <a:t>Thought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269AA31-8E2E-4E04-880D-F52B91DC70A0}"/>
              </a:ext>
            </a:extLst>
          </p:cNvPr>
          <p:cNvSpPr txBox="1">
            <a:spLocks/>
          </p:cNvSpPr>
          <p:nvPr/>
        </p:nvSpPr>
        <p:spPr>
          <a:xfrm>
            <a:off x="1603679" y="2333079"/>
            <a:ext cx="515430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Human Interaction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DC33B3A-1F64-4FE7-89B3-20143A3A433C}"/>
              </a:ext>
            </a:extLst>
          </p:cNvPr>
          <p:cNvSpPr txBox="1">
            <a:spLocks/>
          </p:cNvSpPr>
          <p:nvPr/>
        </p:nvSpPr>
        <p:spPr>
          <a:xfrm>
            <a:off x="7793597" y="1797948"/>
            <a:ext cx="1528717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000" dirty="0">
                <a:solidFill>
                  <a:schemeClr val="accent2"/>
                </a:solidFill>
              </a:rPr>
              <a:t>Bias</a:t>
            </a:r>
            <a:endParaRPr kumimoji="0" lang="en-CA" sz="2000" dirty="0">
              <a:solidFill>
                <a:schemeClr val="accent2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E22B07-9557-4508-B830-8A674334D96A}"/>
              </a:ext>
            </a:extLst>
          </p:cNvPr>
          <p:cNvSpPr txBox="1">
            <a:spLocks/>
          </p:cNvSpPr>
          <p:nvPr/>
        </p:nvSpPr>
        <p:spPr>
          <a:xfrm>
            <a:off x="4004202" y="1724986"/>
            <a:ext cx="416836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 err="1">
                <a:solidFill>
                  <a:schemeClr val="accent2"/>
                </a:solidFill>
              </a:rPr>
              <a:t>Explainability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390D687-E325-45CD-ABCD-FFFA81052BE0}"/>
              </a:ext>
            </a:extLst>
          </p:cNvPr>
          <p:cNvSpPr txBox="1">
            <a:spLocks/>
          </p:cNvSpPr>
          <p:nvPr/>
        </p:nvSpPr>
        <p:spPr>
          <a:xfrm>
            <a:off x="0" y="5154661"/>
            <a:ext cx="3040663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Causation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574FB75-5F9E-42E0-97EC-FC829B4E0F05}"/>
              </a:ext>
            </a:extLst>
          </p:cNvPr>
          <p:cNvSpPr txBox="1">
            <a:spLocks/>
          </p:cNvSpPr>
          <p:nvPr/>
        </p:nvSpPr>
        <p:spPr>
          <a:xfrm>
            <a:off x="5377845" y="672393"/>
            <a:ext cx="3040663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400" dirty="0">
                <a:solidFill>
                  <a:schemeClr val="accent2"/>
                </a:solidFill>
              </a:rPr>
              <a:t>Opacity</a:t>
            </a:r>
            <a:endParaRPr kumimoji="0" lang="en-CA" sz="2400" dirty="0">
              <a:solidFill>
                <a:schemeClr val="accent2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685039A0-C173-4FFB-93B5-3026169A477A}"/>
              </a:ext>
            </a:extLst>
          </p:cNvPr>
          <p:cNvSpPr txBox="1">
            <a:spLocks/>
          </p:cNvSpPr>
          <p:nvPr/>
        </p:nvSpPr>
        <p:spPr>
          <a:xfrm>
            <a:off x="282575" y="1829768"/>
            <a:ext cx="3040663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400" dirty="0">
                <a:solidFill>
                  <a:schemeClr val="accent2"/>
                </a:solidFill>
              </a:rPr>
              <a:t>Agency</a:t>
            </a:r>
            <a:endParaRPr kumimoji="0" lang="en-CA" sz="2400" dirty="0">
              <a:solidFill>
                <a:schemeClr val="accent2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5E01ED3-D544-4151-A44E-3CD492144D32}"/>
              </a:ext>
            </a:extLst>
          </p:cNvPr>
          <p:cNvSpPr txBox="1">
            <a:spLocks/>
          </p:cNvSpPr>
          <p:nvPr/>
        </p:nvSpPr>
        <p:spPr>
          <a:xfrm>
            <a:off x="2294165" y="4975717"/>
            <a:ext cx="5413300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400" dirty="0">
                <a:solidFill>
                  <a:schemeClr val="accent2"/>
                </a:solidFill>
              </a:rPr>
              <a:t>Unanticipated Evolution</a:t>
            </a:r>
            <a:endParaRPr kumimoji="0" lang="en-CA" sz="2400" dirty="0">
              <a:solidFill>
                <a:schemeClr val="accent2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F8A13424-4EE4-472E-9318-8EC2F40AB03D}"/>
              </a:ext>
            </a:extLst>
          </p:cNvPr>
          <p:cNvSpPr txBox="1">
            <a:spLocks/>
          </p:cNvSpPr>
          <p:nvPr/>
        </p:nvSpPr>
        <p:spPr>
          <a:xfrm>
            <a:off x="6544088" y="2392209"/>
            <a:ext cx="4424819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Understandability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0874AC1-4E0D-4740-9973-960C1B4B2F53}"/>
              </a:ext>
            </a:extLst>
          </p:cNvPr>
          <p:cNvSpPr txBox="1">
            <a:spLocks/>
          </p:cNvSpPr>
          <p:nvPr/>
        </p:nvSpPr>
        <p:spPr>
          <a:xfrm>
            <a:off x="3090315" y="4066661"/>
            <a:ext cx="402318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3200" dirty="0">
                <a:solidFill>
                  <a:schemeClr val="accent2"/>
                </a:solidFill>
              </a:rPr>
              <a:t>Foreseeability</a:t>
            </a:r>
            <a:endParaRPr kumimoji="0" lang="en-CA" sz="3200" dirty="0">
              <a:solidFill>
                <a:schemeClr val="accent2"/>
              </a:solidFill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5697CE4-3B5B-41A6-BD6F-A50ACE811C1C}"/>
              </a:ext>
            </a:extLst>
          </p:cNvPr>
          <p:cNvSpPr txBox="1">
            <a:spLocks/>
          </p:cNvSpPr>
          <p:nvPr/>
        </p:nvSpPr>
        <p:spPr>
          <a:xfrm>
            <a:off x="1884001" y="1094444"/>
            <a:ext cx="402318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Prediction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7019C73-5314-4597-A5C5-478C5E87777F}"/>
              </a:ext>
            </a:extLst>
          </p:cNvPr>
          <p:cNvSpPr txBox="1">
            <a:spLocks/>
          </p:cNvSpPr>
          <p:nvPr/>
        </p:nvSpPr>
        <p:spPr>
          <a:xfrm>
            <a:off x="7390961" y="5895974"/>
            <a:ext cx="402318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Deep Learning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219AB232-BF89-4555-B11D-BC1F9DE616A3}"/>
              </a:ext>
            </a:extLst>
          </p:cNvPr>
          <p:cNvSpPr txBox="1">
            <a:spLocks/>
          </p:cNvSpPr>
          <p:nvPr/>
        </p:nvSpPr>
        <p:spPr>
          <a:xfrm>
            <a:off x="7978931" y="1004589"/>
            <a:ext cx="402318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800" dirty="0">
                <a:solidFill>
                  <a:schemeClr val="accent2"/>
                </a:solidFill>
              </a:rPr>
              <a:t>Accountability</a:t>
            </a:r>
            <a:endParaRPr kumimoji="0" lang="en-CA" sz="2800" dirty="0">
              <a:solidFill>
                <a:schemeClr val="accent2"/>
              </a:solidFill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881A444C-F3D0-4B8B-B840-E9BE0F481F57}"/>
              </a:ext>
            </a:extLst>
          </p:cNvPr>
          <p:cNvSpPr txBox="1">
            <a:spLocks/>
          </p:cNvSpPr>
          <p:nvPr/>
        </p:nvSpPr>
        <p:spPr>
          <a:xfrm>
            <a:off x="282575" y="621402"/>
            <a:ext cx="3222625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000" dirty="0">
                <a:solidFill>
                  <a:schemeClr val="accent2"/>
                </a:solidFill>
              </a:rPr>
              <a:t>Programming</a:t>
            </a:r>
            <a:endParaRPr kumimoji="0" lang="en-CA" sz="2000" dirty="0">
              <a:solidFill>
                <a:schemeClr val="accent2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F2EA7682-3E2B-43C0-93FE-418A3D8051BD}"/>
              </a:ext>
            </a:extLst>
          </p:cNvPr>
          <p:cNvSpPr txBox="1">
            <a:spLocks/>
          </p:cNvSpPr>
          <p:nvPr/>
        </p:nvSpPr>
        <p:spPr>
          <a:xfrm>
            <a:off x="590550" y="5963344"/>
            <a:ext cx="4895850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400" dirty="0">
                <a:solidFill>
                  <a:schemeClr val="accent2"/>
                </a:solidFill>
              </a:rPr>
              <a:t>Undetectable Defects</a:t>
            </a:r>
            <a:endParaRPr kumimoji="0" lang="en-CA" sz="2400" dirty="0">
              <a:solidFill>
                <a:schemeClr val="accent2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4DA6B5D-18A4-424B-9EFD-6BB835D6FE85}"/>
              </a:ext>
            </a:extLst>
          </p:cNvPr>
          <p:cNvSpPr txBox="1">
            <a:spLocks/>
          </p:cNvSpPr>
          <p:nvPr/>
        </p:nvSpPr>
        <p:spPr>
          <a:xfrm>
            <a:off x="9884555" y="3462337"/>
            <a:ext cx="2041416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000" dirty="0">
                <a:solidFill>
                  <a:schemeClr val="accent2"/>
                </a:solidFill>
              </a:rPr>
              <a:t>Data</a:t>
            </a:r>
            <a:endParaRPr kumimoji="0" lang="en-CA" sz="2000" dirty="0">
              <a:solidFill>
                <a:schemeClr val="accent2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011EBA4-F905-4870-BE1B-E41DC49F233E}"/>
              </a:ext>
            </a:extLst>
          </p:cNvPr>
          <p:cNvSpPr txBox="1">
            <a:spLocks/>
          </p:cNvSpPr>
          <p:nvPr/>
        </p:nvSpPr>
        <p:spPr>
          <a:xfrm>
            <a:off x="5293175" y="5689170"/>
            <a:ext cx="2818501" cy="628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20583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F26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sz="2000" dirty="0">
                <a:solidFill>
                  <a:schemeClr val="accent2"/>
                </a:solidFill>
              </a:rPr>
              <a:t>Autonomy</a:t>
            </a:r>
            <a:endParaRPr kumimoji="0" lang="en-CA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33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1" dur="1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65" dur="1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72" dur="1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79" dur="1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2" nodeType="withEffect">
                                  <p:stCondLst>
                                    <p:cond delay="4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id="86" dur="1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2" nodeType="withEffect">
                                  <p:stCondLst>
                                    <p:cond delay="5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93" dur="1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2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Scale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2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Scale>
                                      <p:cBhvr>
                                        <p:cTn id="107" dur="1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2" nodeType="withEffect">
                                  <p:stCondLst>
                                    <p:cond delay="6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Scale>
                                      <p:cBhvr>
                                        <p:cTn id="114" dur="1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7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Scale>
                                      <p:cBhvr>
                                        <p:cTn id="121" dur="1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7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Scale>
                                      <p:cBhvr>
                                        <p:cTn id="128" dur="1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2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  <p:bldP spid="12" grpId="2"/>
      <p:bldP spid="14" grpId="0"/>
      <p:bldP spid="14" grpId="1"/>
      <p:bldP spid="14" grpId="2"/>
      <p:bldP spid="11" grpId="0"/>
      <p:bldP spid="11" grpId="1"/>
      <p:bldP spid="11" grpId="2"/>
      <p:bldP spid="13" grpId="0"/>
      <p:bldP spid="13" grpId="1"/>
      <p:bldP spid="13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22747" y="1306101"/>
            <a:ext cx="7446111" cy="4916899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Bias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Reliance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Control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Addressing the Unknown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Drafting Considerations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550" y="1191802"/>
            <a:ext cx="2150880" cy="1380479"/>
          </a:xfrm>
        </p:spPr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Stikeman Elliott LLP</a:t>
            </a:r>
            <a:endParaRPr kumimoji="1" lang="en-CA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/ </a:t>
            </a:r>
            <a:fld id="{56E1D091-FA21-4195-A842-579C58877815}" type="slidenum">
              <a:rPr kumimoji="1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2348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B5A9-A97D-4561-84FD-9BE8964C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A5A55-81D0-4B22-8818-417F088B2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8EC0C-908C-450A-AD20-0D1B0F058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3</a:t>
            </a:fld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A12B79-EEE8-41DC-90DD-A16E7F01A5EA}"/>
              </a:ext>
            </a:extLst>
          </p:cNvPr>
          <p:cNvCxnSpPr>
            <a:cxnSpLocks/>
          </p:cNvCxnSpPr>
          <p:nvPr/>
        </p:nvCxnSpPr>
        <p:spPr>
          <a:xfrm>
            <a:off x="590550" y="3485239"/>
            <a:ext cx="8562975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663AB5-73D8-4D4D-8491-38A70DCFF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87" y="4021138"/>
            <a:ext cx="11083409" cy="1475014"/>
          </a:xfrm>
        </p:spPr>
        <p:txBody>
          <a:bodyPr/>
          <a:lstStyle/>
          <a:p>
            <a:r>
              <a:rPr lang="en-US" sz="2900" dirty="0"/>
              <a:t>Addressing bias</a:t>
            </a:r>
          </a:p>
          <a:p>
            <a:r>
              <a:rPr lang="en-US" sz="2900" dirty="0"/>
              <a:t>“</a:t>
            </a:r>
            <a:r>
              <a:rPr lang="en-US" sz="2900" dirty="0" err="1"/>
              <a:t>Explainability</a:t>
            </a:r>
            <a:r>
              <a:rPr lang="en-US" sz="2900" dirty="0"/>
              <a:t>” </a:t>
            </a:r>
          </a:p>
          <a:p>
            <a:endParaRPr lang="en-US" sz="29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9D6813-7787-4449-808A-F1653135CC53}"/>
              </a:ext>
            </a:extLst>
          </p:cNvPr>
          <p:cNvSpPr txBox="1">
            <a:spLocks/>
          </p:cNvSpPr>
          <p:nvPr/>
        </p:nvSpPr>
        <p:spPr>
          <a:xfrm>
            <a:off x="1519610" y="2370363"/>
            <a:ext cx="10173625" cy="6286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kumimoji="0" lang="en-US" sz="2900" b="0" dirty="0"/>
              <a:t>How can computer programs be biased?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48D89E-7706-47CF-9A4D-355F34DB4009}"/>
              </a:ext>
            </a:extLst>
          </p:cNvPr>
          <p:cNvGrpSpPr/>
          <p:nvPr/>
        </p:nvGrpSpPr>
        <p:grpSpPr>
          <a:xfrm>
            <a:off x="590550" y="2370363"/>
            <a:ext cx="628651" cy="628651"/>
            <a:chOff x="569913" y="2761096"/>
            <a:chExt cx="497724" cy="4977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48FFF6-ED1D-4700-83C7-20B90B42B0D1}"/>
                </a:ext>
              </a:extLst>
            </p:cNvPr>
            <p:cNvSpPr/>
            <p:nvPr/>
          </p:nvSpPr>
          <p:spPr>
            <a:xfrm>
              <a:off x="569913" y="2761096"/>
              <a:ext cx="497724" cy="4977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26426427-7275-4D71-B1A8-B3A10B415F3E}"/>
                </a:ext>
              </a:extLst>
            </p:cNvPr>
            <p:cNvSpPr/>
            <p:nvPr/>
          </p:nvSpPr>
          <p:spPr>
            <a:xfrm rot="5400000">
              <a:off x="569913" y="2761096"/>
              <a:ext cx="497724" cy="4977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72761AA-60BB-4BEF-98E9-1F6783FF7E79}"/>
                </a:ext>
              </a:extLst>
            </p:cNvPr>
            <p:cNvSpPr txBox="1">
              <a:spLocks/>
            </p:cNvSpPr>
            <p:nvPr/>
          </p:nvSpPr>
          <p:spPr>
            <a:xfrm>
              <a:off x="638976" y="2803915"/>
              <a:ext cx="344984" cy="385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41313" indent="-341313" algn="l" defTabSz="820583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85750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0425" indent="-233363" algn="l" defTabSz="860425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7763" indent="-2873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38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56602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66893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77185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87476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buFont typeface="Arial" panose="020B0604020202020204" pitchFamily="34" charset="0"/>
                <a:buNone/>
              </a:pPr>
              <a:r>
                <a:rPr kumimoji="0" lang="en-US" sz="3200" b="0" dirty="0">
                  <a:solidFill>
                    <a:schemeClr val="bg1"/>
                  </a:solidFill>
                </a:rPr>
                <a:t>Q</a:t>
              </a:r>
              <a:endParaRPr kumimoji="0" lang="en-US" sz="40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A picture containing indoor, honeycomb, tiled, floor&#10;&#10;Description generated with very high confidence">
            <a:extLst>
              <a:ext uri="{FF2B5EF4-FFF2-40B4-BE49-F238E27FC236}">
                <a16:creationId xmlns:a16="http://schemas.microsoft.com/office/drawing/2014/main" id="{A2A37D8B-24DE-4AFA-A536-C4214DE3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4"/>
          <a:stretch/>
        </p:blipFill>
        <p:spPr>
          <a:xfrm>
            <a:off x="9982199" y="0"/>
            <a:ext cx="220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3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honeycomb, tiled, floor&#10;&#10;Description generated with very high confidence">
            <a:extLst>
              <a:ext uri="{FF2B5EF4-FFF2-40B4-BE49-F238E27FC236}">
                <a16:creationId xmlns:a16="http://schemas.microsoft.com/office/drawing/2014/main" id="{A1CF8FA3-722B-40B7-A5F8-0600449DC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4"/>
          <a:stretch/>
        </p:blipFill>
        <p:spPr>
          <a:xfrm>
            <a:off x="9982199" y="0"/>
            <a:ext cx="2206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B5A9-A97D-4561-84FD-9BE8964C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Reliance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A5A55-81D0-4B22-8818-417F088B2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8EC0C-908C-450A-AD20-0D1B0F058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 dirty="0"/>
              <a:t>/  </a:t>
            </a:r>
            <a:fld id="{56E1D091-FA21-4195-A842-579C58877815}" type="slidenum">
              <a:rPr lang="en-CA" smtClean="0"/>
              <a:pPr/>
              <a:t>4</a:t>
            </a:fld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A12B79-EEE8-41DC-90DD-A16E7F01A5EA}"/>
              </a:ext>
            </a:extLst>
          </p:cNvPr>
          <p:cNvCxnSpPr>
            <a:cxnSpLocks/>
          </p:cNvCxnSpPr>
          <p:nvPr/>
        </p:nvCxnSpPr>
        <p:spPr>
          <a:xfrm>
            <a:off x="590550" y="3487115"/>
            <a:ext cx="8562975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9D6813-7787-4449-808A-F1653135CC53}"/>
              </a:ext>
            </a:extLst>
          </p:cNvPr>
          <p:cNvSpPr txBox="1">
            <a:spLocks/>
          </p:cNvSpPr>
          <p:nvPr/>
        </p:nvSpPr>
        <p:spPr>
          <a:xfrm>
            <a:off x="1519610" y="2381310"/>
            <a:ext cx="7174447" cy="6286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kumimoji="0" lang="en-US" sz="2900" b="0" dirty="0"/>
              <a:t>What is the AI intended for?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48D89E-7706-47CF-9A4D-355F34DB4009}"/>
              </a:ext>
            </a:extLst>
          </p:cNvPr>
          <p:cNvGrpSpPr/>
          <p:nvPr/>
        </p:nvGrpSpPr>
        <p:grpSpPr>
          <a:xfrm>
            <a:off x="590550" y="2381309"/>
            <a:ext cx="628651" cy="628651"/>
            <a:chOff x="569913" y="2761096"/>
            <a:chExt cx="497724" cy="4977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48FFF6-ED1D-4700-83C7-20B90B42B0D1}"/>
                </a:ext>
              </a:extLst>
            </p:cNvPr>
            <p:cNvSpPr/>
            <p:nvPr/>
          </p:nvSpPr>
          <p:spPr>
            <a:xfrm>
              <a:off x="569913" y="2761096"/>
              <a:ext cx="497724" cy="4977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26426427-7275-4D71-B1A8-B3A10B415F3E}"/>
                </a:ext>
              </a:extLst>
            </p:cNvPr>
            <p:cNvSpPr/>
            <p:nvPr/>
          </p:nvSpPr>
          <p:spPr>
            <a:xfrm rot="5400000">
              <a:off x="569913" y="2761096"/>
              <a:ext cx="497724" cy="4977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72761AA-60BB-4BEF-98E9-1F6783FF7E79}"/>
                </a:ext>
              </a:extLst>
            </p:cNvPr>
            <p:cNvSpPr txBox="1">
              <a:spLocks/>
            </p:cNvSpPr>
            <p:nvPr/>
          </p:nvSpPr>
          <p:spPr>
            <a:xfrm>
              <a:off x="638976" y="2803915"/>
              <a:ext cx="344984" cy="385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41313" indent="-341313" algn="l" defTabSz="820583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85750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0425" indent="-233363" algn="l" defTabSz="860425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7763" indent="-2873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38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56602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66893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77185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87476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buFont typeface="Arial" panose="020B0604020202020204" pitchFamily="34" charset="0"/>
                <a:buNone/>
              </a:pPr>
              <a:r>
                <a:rPr kumimoji="0" lang="en-US" sz="3200" b="0" dirty="0">
                  <a:solidFill>
                    <a:schemeClr val="bg1"/>
                  </a:solidFill>
                </a:rPr>
                <a:t>Q</a:t>
              </a:r>
              <a:endParaRPr kumimoji="0" lang="en-US" sz="40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6685D1-468E-4AF7-8D6B-2E710B5FC545}"/>
              </a:ext>
            </a:extLst>
          </p:cNvPr>
          <p:cNvSpPr txBox="1">
            <a:spLocks/>
          </p:cNvSpPr>
          <p:nvPr/>
        </p:nvSpPr>
        <p:spPr>
          <a:xfrm>
            <a:off x="1519610" y="4014166"/>
            <a:ext cx="7174447" cy="6286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kumimoji="0" lang="en-US" sz="2900" b="0" dirty="0"/>
              <a:t>How will the AI be used?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AFCF28-28BA-4305-982F-61EB2CB00372}"/>
              </a:ext>
            </a:extLst>
          </p:cNvPr>
          <p:cNvGrpSpPr/>
          <p:nvPr/>
        </p:nvGrpSpPr>
        <p:grpSpPr>
          <a:xfrm>
            <a:off x="590550" y="4014165"/>
            <a:ext cx="628651" cy="628651"/>
            <a:chOff x="569913" y="2761096"/>
            <a:chExt cx="497724" cy="4977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1CDCC8-92BA-41E0-8A73-E53FC6AF43FA}"/>
                </a:ext>
              </a:extLst>
            </p:cNvPr>
            <p:cNvSpPr/>
            <p:nvPr/>
          </p:nvSpPr>
          <p:spPr>
            <a:xfrm>
              <a:off x="569913" y="2761096"/>
              <a:ext cx="497724" cy="4977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404EB9A4-C57F-436A-B813-73FBA29CDB53}"/>
                </a:ext>
              </a:extLst>
            </p:cNvPr>
            <p:cNvSpPr/>
            <p:nvPr/>
          </p:nvSpPr>
          <p:spPr>
            <a:xfrm rot="5400000">
              <a:off x="569913" y="2761096"/>
              <a:ext cx="497724" cy="4977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DD6EC4A7-EF94-439C-B6F1-F0E3E414B39C}"/>
                </a:ext>
              </a:extLst>
            </p:cNvPr>
            <p:cNvSpPr txBox="1">
              <a:spLocks/>
            </p:cNvSpPr>
            <p:nvPr/>
          </p:nvSpPr>
          <p:spPr>
            <a:xfrm>
              <a:off x="638976" y="2803915"/>
              <a:ext cx="344984" cy="385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41313" indent="-341313" algn="l" defTabSz="820583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85750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0425" indent="-233363" algn="l" defTabSz="860425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7763" indent="-2873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38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56602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66893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77185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87476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buFont typeface="Arial" panose="020B0604020202020204" pitchFamily="34" charset="0"/>
                <a:buNone/>
              </a:pPr>
              <a:r>
                <a:rPr kumimoji="0" lang="en-US" sz="3200" b="0" dirty="0">
                  <a:solidFill>
                    <a:schemeClr val="bg1"/>
                  </a:solidFill>
                </a:rPr>
                <a:t>Q</a:t>
              </a:r>
              <a:endParaRPr kumimoji="0" lang="en-US" sz="40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3095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indoor, honeycomb, tiled, floor&#10;&#10;Description generated with very high confidence">
            <a:extLst>
              <a:ext uri="{FF2B5EF4-FFF2-40B4-BE49-F238E27FC236}">
                <a16:creationId xmlns:a16="http://schemas.microsoft.com/office/drawing/2014/main" id="{0EF64635-6FC3-409E-9C1E-077E85F8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4"/>
          <a:stretch/>
        </p:blipFill>
        <p:spPr>
          <a:xfrm>
            <a:off x="9982199" y="0"/>
            <a:ext cx="2206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B5A9-A97D-4561-84FD-9BE8964C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A5A55-81D0-4B22-8818-417F088B2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Stikeman Elliott LLP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8EC0C-908C-450A-AD20-0D1B0F058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 dirty="0"/>
              <a:t>/ </a:t>
            </a:r>
            <a:fld id="{56E1D091-FA21-4195-A842-579C58877815}" type="slidenum">
              <a:rPr lang="en-CA" smtClean="0"/>
              <a:pPr/>
              <a:t>5</a:t>
            </a:fld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A12B79-EEE8-41DC-90DD-A16E7F01A5EA}"/>
              </a:ext>
            </a:extLst>
          </p:cNvPr>
          <p:cNvCxnSpPr>
            <a:cxnSpLocks/>
          </p:cNvCxnSpPr>
          <p:nvPr/>
        </p:nvCxnSpPr>
        <p:spPr>
          <a:xfrm>
            <a:off x="590550" y="3497489"/>
            <a:ext cx="8528050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9D6813-7787-4449-808A-F1653135CC53}"/>
              </a:ext>
            </a:extLst>
          </p:cNvPr>
          <p:cNvSpPr txBox="1">
            <a:spLocks/>
          </p:cNvSpPr>
          <p:nvPr/>
        </p:nvSpPr>
        <p:spPr>
          <a:xfrm>
            <a:off x="1519611" y="2430705"/>
            <a:ext cx="7581150" cy="5767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kumimoji="0" lang="en-US" sz="2900" b="0" dirty="0"/>
              <a:t>What factors remain under human control?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48D89E-7706-47CF-9A4D-355F34DB4009}"/>
              </a:ext>
            </a:extLst>
          </p:cNvPr>
          <p:cNvGrpSpPr/>
          <p:nvPr/>
        </p:nvGrpSpPr>
        <p:grpSpPr>
          <a:xfrm>
            <a:off x="590550" y="2378847"/>
            <a:ext cx="628651" cy="628651"/>
            <a:chOff x="569913" y="2761096"/>
            <a:chExt cx="497724" cy="4977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48FFF6-ED1D-4700-83C7-20B90B42B0D1}"/>
                </a:ext>
              </a:extLst>
            </p:cNvPr>
            <p:cNvSpPr/>
            <p:nvPr/>
          </p:nvSpPr>
          <p:spPr>
            <a:xfrm>
              <a:off x="569913" y="2761096"/>
              <a:ext cx="497724" cy="4977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26426427-7275-4D71-B1A8-B3A10B415F3E}"/>
                </a:ext>
              </a:extLst>
            </p:cNvPr>
            <p:cNvSpPr/>
            <p:nvPr/>
          </p:nvSpPr>
          <p:spPr>
            <a:xfrm rot="5400000">
              <a:off x="569913" y="2761096"/>
              <a:ext cx="497724" cy="4977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72761AA-60BB-4BEF-98E9-1F6783FF7E79}"/>
                </a:ext>
              </a:extLst>
            </p:cNvPr>
            <p:cNvSpPr txBox="1">
              <a:spLocks/>
            </p:cNvSpPr>
            <p:nvPr/>
          </p:nvSpPr>
          <p:spPr>
            <a:xfrm>
              <a:off x="638976" y="2803915"/>
              <a:ext cx="344984" cy="385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41313" indent="-341313" algn="l" defTabSz="820583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85750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0425" indent="-233363" algn="l" defTabSz="860425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7763" indent="-2873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38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56602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66893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77185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87476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buFont typeface="Arial" panose="020B0604020202020204" pitchFamily="34" charset="0"/>
                <a:buNone/>
              </a:pPr>
              <a:r>
                <a:rPr kumimoji="0" lang="en-US" sz="3200" b="0" dirty="0">
                  <a:solidFill>
                    <a:schemeClr val="bg1"/>
                  </a:solidFill>
                </a:rPr>
                <a:t>Q</a:t>
              </a:r>
              <a:endParaRPr kumimoji="0" lang="en-US" sz="40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6685D1-468E-4AF7-8D6B-2E710B5FC545}"/>
              </a:ext>
            </a:extLst>
          </p:cNvPr>
          <p:cNvSpPr txBox="1">
            <a:spLocks/>
          </p:cNvSpPr>
          <p:nvPr/>
        </p:nvSpPr>
        <p:spPr>
          <a:xfrm>
            <a:off x="1519610" y="4021138"/>
            <a:ext cx="7941890" cy="6320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kumimoji="0" lang="en-US" sz="2900" b="0" dirty="0"/>
              <a:t>Can AI impact or override human involvement?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AFCF28-28BA-4305-982F-61EB2CB00372}"/>
              </a:ext>
            </a:extLst>
          </p:cNvPr>
          <p:cNvGrpSpPr/>
          <p:nvPr/>
        </p:nvGrpSpPr>
        <p:grpSpPr>
          <a:xfrm>
            <a:off x="590550" y="4024540"/>
            <a:ext cx="628651" cy="628651"/>
            <a:chOff x="569913" y="2761096"/>
            <a:chExt cx="497724" cy="4977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1CDCC8-92BA-41E0-8A73-E53FC6AF43FA}"/>
                </a:ext>
              </a:extLst>
            </p:cNvPr>
            <p:cNvSpPr/>
            <p:nvPr/>
          </p:nvSpPr>
          <p:spPr>
            <a:xfrm>
              <a:off x="569913" y="2761096"/>
              <a:ext cx="497724" cy="4977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404EB9A4-C57F-436A-B813-73FBA29CDB53}"/>
                </a:ext>
              </a:extLst>
            </p:cNvPr>
            <p:cNvSpPr/>
            <p:nvPr/>
          </p:nvSpPr>
          <p:spPr>
            <a:xfrm rot="5400000">
              <a:off x="569913" y="2761096"/>
              <a:ext cx="497724" cy="4977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DD6EC4A7-EF94-439C-B6F1-F0E3E414B39C}"/>
                </a:ext>
              </a:extLst>
            </p:cNvPr>
            <p:cNvSpPr txBox="1">
              <a:spLocks/>
            </p:cNvSpPr>
            <p:nvPr/>
          </p:nvSpPr>
          <p:spPr>
            <a:xfrm>
              <a:off x="638976" y="2803915"/>
              <a:ext cx="344984" cy="385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41313" indent="-341313" algn="l" defTabSz="820583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85750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0425" indent="-233363" algn="l" defTabSz="860425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7763" indent="-2873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3838" algn="l" defTabSz="820583" rtl="0" eaLnBrk="1" latinLnBrk="0" hangingPunct="1">
                <a:spcBef>
                  <a:spcPts val="10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56602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66893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77185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87476" indent="-205146" algn="l" defTabSz="82058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buFont typeface="Arial" panose="020B0604020202020204" pitchFamily="34" charset="0"/>
                <a:buNone/>
              </a:pPr>
              <a:r>
                <a:rPr kumimoji="0" lang="en-US" sz="3200" b="0" dirty="0">
                  <a:solidFill>
                    <a:schemeClr val="bg1"/>
                  </a:solidFill>
                </a:rPr>
                <a:t>Q</a:t>
              </a:r>
              <a:endParaRPr kumimoji="0" lang="en-US" sz="40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7900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B5A9-A97D-4561-84FD-9BE8964C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the Unknown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A5A55-81D0-4B22-8818-417F088B2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8EC0C-908C-450A-AD20-0D1B0F058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F8C980-E4C1-44D5-BC83-58B246AB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196" y="3260271"/>
            <a:ext cx="723674" cy="616858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A50034"/>
                </a:solidFill>
              </a:rPr>
              <a:t>AI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3C40CF-CA13-4BB1-9454-9199EC2EBA10}"/>
              </a:ext>
            </a:extLst>
          </p:cNvPr>
          <p:cNvSpPr/>
          <p:nvPr/>
        </p:nvSpPr>
        <p:spPr>
          <a:xfrm rot="16200000">
            <a:off x="3547957" y="3897662"/>
            <a:ext cx="1209916" cy="838223"/>
          </a:xfrm>
          <a:custGeom>
            <a:avLst/>
            <a:gdLst>
              <a:gd name="connsiteX0" fmla="*/ 2750820 w 2750820"/>
              <a:gd name="connsiteY0" fmla="*/ 0 h 891540"/>
              <a:gd name="connsiteX1" fmla="*/ 0 w 2750820"/>
              <a:gd name="connsiteY1" fmla="*/ 647700 h 891540"/>
              <a:gd name="connsiteX2" fmla="*/ 0 w 275082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820" h="891540">
                <a:moveTo>
                  <a:pt x="2750820" y="0"/>
                </a:moveTo>
                <a:lnTo>
                  <a:pt x="0" y="647700"/>
                </a:lnTo>
                <a:lnTo>
                  <a:pt x="0" y="891540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C8BFDE2-59EB-4FD4-8033-180DEC63A9BB}"/>
              </a:ext>
            </a:extLst>
          </p:cNvPr>
          <p:cNvSpPr/>
          <p:nvPr/>
        </p:nvSpPr>
        <p:spPr>
          <a:xfrm rot="16200000" flipH="1">
            <a:off x="3547957" y="2700446"/>
            <a:ext cx="1209916" cy="838223"/>
          </a:xfrm>
          <a:custGeom>
            <a:avLst/>
            <a:gdLst>
              <a:gd name="connsiteX0" fmla="*/ 2750820 w 2750820"/>
              <a:gd name="connsiteY0" fmla="*/ 0 h 891540"/>
              <a:gd name="connsiteX1" fmla="*/ 0 w 2750820"/>
              <a:gd name="connsiteY1" fmla="*/ 647700 h 891540"/>
              <a:gd name="connsiteX2" fmla="*/ 0 w 2750820"/>
              <a:gd name="connsiteY2" fmla="*/ 89154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820" h="891540">
                <a:moveTo>
                  <a:pt x="2750820" y="0"/>
                </a:moveTo>
                <a:lnTo>
                  <a:pt x="0" y="647700"/>
                </a:lnTo>
                <a:lnTo>
                  <a:pt x="0" y="891540"/>
                </a:lnTo>
              </a:path>
            </a:pathLst>
          </a:custGeom>
          <a:ln w="254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D837B278-38AC-432C-8DC7-AFA9A099F929}"/>
              </a:ext>
            </a:extLst>
          </p:cNvPr>
          <p:cNvSpPr txBox="1">
            <a:spLocks/>
          </p:cNvSpPr>
          <p:nvPr/>
        </p:nvSpPr>
        <p:spPr>
          <a:xfrm>
            <a:off x="4973998" y="2162173"/>
            <a:ext cx="2798402" cy="62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kumimoji="0" lang="en-US" sz="4400" b="0" dirty="0"/>
              <a:t>Evolution</a:t>
            </a: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B6A25D82-BD06-4726-8591-9D48F8B2C9E2}"/>
              </a:ext>
            </a:extLst>
          </p:cNvPr>
          <p:cNvSpPr txBox="1">
            <a:spLocks/>
          </p:cNvSpPr>
          <p:nvPr/>
        </p:nvSpPr>
        <p:spPr>
          <a:xfrm>
            <a:off x="4973998" y="4582006"/>
            <a:ext cx="2798402" cy="62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kumimoji="0" lang="en-US" sz="4400" b="0" dirty="0"/>
              <a:t>Autonomy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27EF95B4-33D7-4081-A022-660EBABD997E}"/>
              </a:ext>
            </a:extLst>
          </p:cNvPr>
          <p:cNvSpPr txBox="1">
            <a:spLocks/>
          </p:cNvSpPr>
          <p:nvPr/>
        </p:nvSpPr>
        <p:spPr>
          <a:xfrm>
            <a:off x="2969995" y="3260271"/>
            <a:ext cx="723674" cy="616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kumimoji="0" lang="en-US" sz="54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pic>
        <p:nvPicPr>
          <p:cNvPr id="32" name="Picture 31" descr="A picture containing indoor, honeycomb, tiled, floor&#10;&#10;Description generated with very high confidence">
            <a:extLst>
              <a:ext uri="{FF2B5EF4-FFF2-40B4-BE49-F238E27FC236}">
                <a16:creationId xmlns:a16="http://schemas.microsoft.com/office/drawing/2014/main" id="{05240D22-0806-43B4-8AEA-ACFB69D7B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4"/>
          <a:stretch/>
        </p:blipFill>
        <p:spPr>
          <a:xfrm>
            <a:off x="9982199" y="0"/>
            <a:ext cx="220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0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5" grpId="0" animBg="1"/>
      <p:bldP spid="26" grpId="0" animBg="1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indoor, honeycomb, tiled, floor&#10;&#10;Description generated with very high confidence">
            <a:extLst>
              <a:ext uri="{FF2B5EF4-FFF2-40B4-BE49-F238E27FC236}">
                <a16:creationId xmlns:a16="http://schemas.microsoft.com/office/drawing/2014/main" id="{0B1E51A6-A405-4718-93F1-5FED791C8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4"/>
          <a:stretch/>
        </p:blipFill>
        <p:spPr>
          <a:xfrm>
            <a:off x="9982199" y="0"/>
            <a:ext cx="2206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B5A9-A97D-4561-84FD-9BE8964C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Considerations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A5A55-81D0-4B22-8818-417F088B2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Stikeman Elliott LLP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8EC0C-908C-450A-AD20-0D1B0F058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CA"/>
              <a:t>/ </a:t>
            </a:r>
            <a:fld id="{56E1D091-FA21-4195-A842-579C58877815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04D779-4CE0-4ED4-A4AD-F9187ADB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27" y="1384300"/>
            <a:ext cx="9050222" cy="4835525"/>
          </a:xfrm>
        </p:spPr>
        <p:txBody>
          <a:bodyPr/>
          <a:lstStyle/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Could bias exist and if so, who assumes the risk?</a:t>
            </a:r>
          </a:p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How will AI be used?</a:t>
            </a:r>
          </a:p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Agreement on degree of reliance</a:t>
            </a:r>
          </a:p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Protections around AI over reliance</a:t>
            </a:r>
          </a:p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Limitations </a:t>
            </a:r>
          </a:p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Related obligations </a:t>
            </a:r>
          </a:p>
          <a:p>
            <a:pPr marL="571500" indent="-571500">
              <a:buClr>
                <a:schemeClr val="bg1">
                  <a:lumMod val="65000"/>
                </a:schemeClr>
              </a:buClr>
              <a:buSzPct val="150000"/>
              <a:buFont typeface="Arial" panose="020B0604020202020204" pitchFamily="34" charset="0"/>
              <a:buChar char="□"/>
            </a:pPr>
            <a:r>
              <a:rPr lang="en-US" sz="2900" dirty="0">
                <a:solidFill>
                  <a:srgbClr val="C0C0C0"/>
                </a:solidFill>
              </a:rPr>
              <a:t>Who will assume risk of unknown?</a:t>
            </a:r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8BF2B2CC-8474-4B49-8140-1FC302E69733}"/>
              </a:ext>
            </a:extLst>
          </p:cNvPr>
          <p:cNvSpPr txBox="1">
            <a:spLocks/>
          </p:cNvSpPr>
          <p:nvPr/>
        </p:nvSpPr>
        <p:spPr>
          <a:xfrm>
            <a:off x="660626" y="1320683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82FD3292-391A-4FDA-A332-7C18179CD32A}"/>
              </a:ext>
            </a:extLst>
          </p:cNvPr>
          <p:cNvSpPr txBox="1">
            <a:spLocks/>
          </p:cNvSpPr>
          <p:nvPr/>
        </p:nvSpPr>
        <p:spPr>
          <a:xfrm>
            <a:off x="660626" y="2018125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  <p:sp>
        <p:nvSpPr>
          <p:cNvPr id="27" name="Content Placeholder 23">
            <a:extLst>
              <a:ext uri="{FF2B5EF4-FFF2-40B4-BE49-F238E27FC236}">
                <a16:creationId xmlns:a16="http://schemas.microsoft.com/office/drawing/2014/main" id="{240A65FF-9C0E-4154-989D-F04E26E22731}"/>
              </a:ext>
            </a:extLst>
          </p:cNvPr>
          <p:cNvSpPr txBox="1">
            <a:spLocks/>
          </p:cNvSpPr>
          <p:nvPr/>
        </p:nvSpPr>
        <p:spPr>
          <a:xfrm>
            <a:off x="660626" y="2715567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  <p:sp>
        <p:nvSpPr>
          <p:cNvPr id="28" name="Content Placeholder 23">
            <a:extLst>
              <a:ext uri="{FF2B5EF4-FFF2-40B4-BE49-F238E27FC236}">
                <a16:creationId xmlns:a16="http://schemas.microsoft.com/office/drawing/2014/main" id="{55B98AA3-E6AA-4F73-B8A2-3C1B91A2A294}"/>
              </a:ext>
            </a:extLst>
          </p:cNvPr>
          <p:cNvSpPr txBox="1">
            <a:spLocks/>
          </p:cNvSpPr>
          <p:nvPr/>
        </p:nvSpPr>
        <p:spPr>
          <a:xfrm>
            <a:off x="660626" y="3413009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  <p:sp>
        <p:nvSpPr>
          <p:cNvPr id="29" name="Content Placeholder 23">
            <a:extLst>
              <a:ext uri="{FF2B5EF4-FFF2-40B4-BE49-F238E27FC236}">
                <a16:creationId xmlns:a16="http://schemas.microsoft.com/office/drawing/2014/main" id="{276AE887-EA60-4780-B17C-6DD97D8C03A7}"/>
              </a:ext>
            </a:extLst>
          </p:cNvPr>
          <p:cNvSpPr txBox="1">
            <a:spLocks/>
          </p:cNvSpPr>
          <p:nvPr/>
        </p:nvSpPr>
        <p:spPr>
          <a:xfrm>
            <a:off x="660626" y="4110451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  <p:sp>
        <p:nvSpPr>
          <p:cNvPr id="30" name="Content Placeholder 23">
            <a:extLst>
              <a:ext uri="{FF2B5EF4-FFF2-40B4-BE49-F238E27FC236}">
                <a16:creationId xmlns:a16="http://schemas.microsoft.com/office/drawing/2014/main" id="{5DD5E082-4962-450B-8F7E-F3D73E899DCA}"/>
              </a:ext>
            </a:extLst>
          </p:cNvPr>
          <p:cNvSpPr txBox="1">
            <a:spLocks/>
          </p:cNvSpPr>
          <p:nvPr/>
        </p:nvSpPr>
        <p:spPr>
          <a:xfrm>
            <a:off x="660626" y="4807893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  <p:sp>
        <p:nvSpPr>
          <p:cNvPr id="31" name="Content Placeholder 23">
            <a:extLst>
              <a:ext uri="{FF2B5EF4-FFF2-40B4-BE49-F238E27FC236}">
                <a16:creationId xmlns:a16="http://schemas.microsoft.com/office/drawing/2014/main" id="{27142B86-1EFA-4FC2-AFE3-A40792BD8B40}"/>
              </a:ext>
            </a:extLst>
          </p:cNvPr>
          <p:cNvSpPr txBox="1">
            <a:spLocks/>
          </p:cNvSpPr>
          <p:nvPr/>
        </p:nvSpPr>
        <p:spPr>
          <a:xfrm>
            <a:off x="660626" y="5505333"/>
            <a:ext cx="253773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1313" indent="-341313" algn="l" defTabSz="820583" rtl="0" eaLnBrk="1" latinLnBrk="0" hangingPunct="1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425" indent="-233363" algn="l" defTabSz="860425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7763" indent="-2873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3838" algn="l" defTabSz="820583" rtl="0" eaLnBrk="1" latinLnBrk="0" hangingPunct="1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chemeClr val="bg1">
                  <a:lumMod val="65000"/>
                </a:schemeClr>
              </a:buClr>
              <a:buSzPct val="150000"/>
              <a:buNone/>
            </a:pPr>
            <a:r>
              <a:rPr kumimoji="0" lang="en-US" sz="2800" b="0" dirty="0">
                <a:solidFill>
                  <a:srgbClr val="A5003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kumimoji="0" lang="en-US" sz="2800" b="0" dirty="0">
              <a:solidFill>
                <a:srgbClr val="A5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196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75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75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75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3902" y="791634"/>
            <a:ext cx="5835248" cy="4798484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Wesley Ng</a:t>
            </a:r>
            <a:br>
              <a:rPr lang="en-CA" dirty="0"/>
            </a:br>
            <a:r>
              <a:rPr lang="en-CA" b="0" dirty="0">
                <a:hlinkClick r:id="rId2"/>
              </a:rPr>
              <a:t>wng@stikeman.com</a:t>
            </a:r>
            <a:endParaRPr lang="en-CA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more </a:t>
            </a:r>
            <a:r>
              <a:rPr lang="en-CA" dirty="0">
                <a:solidFill>
                  <a:schemeClr val="accent2"/>
                </a:solidFill>
              </a:rPr>
              <a:t>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Stikeman Elliott LLP</a:t>
            </a:r>
            <a:endParaRPr kumimoji="1" lang="en-CA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/ </a:t>
            </a:r>
            <a:fld id="{56E1D091-FA21-4195-A842-579C58877815}" type="slidenum">
              <a:rPr kumimoji="1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7565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Thème du bureau de SE">
  <a:themeElements>
    <a:clrScheme name="SE 2017">
      <a:dk1>
        <a:srgbClr val="000000"/>
      </a:dk1>
      <a:lt1>
        <a:srgbClr val="FFFFFF"/>
      </a:lt1>
      <a:dk2>
        <a:srgbClr val="6F263D"/>
      </a:dk2>
      <a:lt2>
        <a:srgbClr val="A5BFA7"/>
      </a:lt2>
      <a:accent1>
        <a:srgbClr val="866D4B"/>
      </a:accent1>
      <a:accent2>
        <a:srgbClr val="A0D1CA"/>
      </a:accent2>
      <a:accent3>
        <a:srgbClr val="66435A"/>
      </a:accent3>
      <a:accent4>
        <a:srgbClr val="C7B582"/>
      </a:accent4>
      <a:accent5>
        <a:srgbClr val="6B8F9C"/>
      </a:accent5>
      <a:accent6>
        <a:srgbClr val="9EA6B4"/>
      </a:accent6>
      <a:hlink>
        <a:srgbClr val="6F263D"/>
      </a:hlink>
      <a:folHlink>
        <a:srgbClr val="6B8F9C"/>
      </a:folHlink>
    </a:clrScheme>
    <a:fontScheme name="SE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creen.potx" id="{C4A1FA0E-D2F7-44B6-92B8-4A19727888AF}" vid="{198FF3C3-9415-4B9A-8CE9-C9F27A825B50}"/>
    </a:ext>
  </a:extLst>
</a:theme>
</file>

<file path=ppt/theme/theme2.xml><?xml version="1.0" encoding="utf-8"?>
<a:theme xmlns:a="http://schemas.openxmlformats.org/drawingml/2006/main" name="Office Theme">
  <a:themeElements>
    <a:clrScheme name="SE 2017">
      <a:dk1>
        <a:srgbClr val="000000"/>
      </a:dk1>
      <a:lt1>
        <a:srgbClr val="FFFFFF"/>
      </a:lt1>
      <a:dk2>
        <a:srgbClr val="6F263D"/>
      </a:dk2>
      <a:lt2>
        <a:srgbClr val="A5BFA7"/>
      </a:lt2>
      <a:accent1>
        <a:srgbClr val="866D4B"/>
      </a:accent1>
      <a:accent2>
        <a:srgbClr val="A0D1CA"/>
      </a:accent2>
      <a:accent3>
        <a:srgbClr val="66435A"/>
      </a:accent3>
      <a:accent4>
        <a:srgbClr val="C7B582"/>
      </a:accent4>
      <a:accent5>
        <a:srgbClr val="6B8F9C"/>
      </a:accent5>
      <a:accent6>
        <a:srgbClr val="9EA6B4"/>
      </a:accent6>
      <a:hlink>
        <a:srgbClr val="6F263D"/>
      </a:hlink>
      <a:folHlink>
        <a:srgbClr val="6B8F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 2017">
      <a:dk1>
        <a:srgbClr val="000000"/>
      </a:dk1>
      <a:lt1>
        <a:srgbClr val="FFFFFF"/>
      </a:lt1>
      <a:dk2>
        <a:srgbClr val="6F263D"/>
      </a:dk2>
      <a:lt2>
        <a:srgbClr val="A5BFA7"/>
      </a:lt2>
      <a:accent1>
        <a:srgbClr val="866D4B"/>
      </a:accent1>
      <a:accent2>
        <a:srgbClr val="A0D1CA"/>
      </a:accent2>
      <a:accent3>
        <a:srgbClr val="66435A"/>
      </a:accent3>
      <a:accent4>
        <a:srgbClr val="C7B582"/>
      </a:accent4>
      <a:accent5>
        <a:srgbClr val="6B8F9C"/>
      </a:accent5>
      <a:accent6>
        <a:srgbClr val="9EA6B4"/>
      </a:accent6>
      <a:hlink>
        <a:srgbClr val="6F263D"/>
      </a:hlink>
      <a:folHlink>
        <a:srgbClr val="6B8F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 S E D O C S ! 1 1 0 9 8 5 6 1 7 . 1 < / d o c u m e n t i d >  
     < s e n d e r i d > W O N G G < / s e n d e r i d >  
     < s e n d e r e m a i l > G W O N G @ S T I K E M A N . C O M < / s e n d e r e m a i l >  
     < l a s t m o d i f i e d > 2 0 1 9 - 1 0 - 2 1 T 1 0 : 3 4 : 2 6 . 0 0 0 0 0 0 0 - 0 4 : 0 0 < / l a s t m o d i f i e d >  
     < d a t a b a s e > S E D O C S < / d a t a b a s e >  
 < / p r o p e r t i e s > 
</file>

<file path=customXml/itemProps1.xml><?xml version="1.0" encoding="utf-8"?>
<ds:datastoreItem xmlns:ds="http://schemas.openxmlformats.org/officeDocument/2006/customXml" ds:itemID="{B163482B-3AA6-42F2-8FEA-21E99324EF2A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onscreen</Template>
  <TotalTime>151</TotalTime>
  <Words>192</Words>
  <Application>Microsoft Office PowerPoint</Application>
  <PresentationFormat>Custom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 Symbol</vt:lpstr>
      <vt:lpstr>Thème du bureau de SE</vt:lpstr>
      <vt:lpstr>Drafting in the AI World Liability </vt:lpstr>
      <vt:lpstr>Artificial Intelligence</vt:lpstr>
      <vt:lpstr>Outline</vt:lpstr>
      <vt:lpstr>Bias</vt:lpstr>
      <vt:lpstr>Reliance</vt:lpstr>
      <vt:lpstr>Control</vt:lpstr>
      <vt:lpstr>Addressing the Unknown</vt:lpstr>
      <vt:lpstr>Drafting Considerations</vt:lpstr>
      <vt:lpstr>For more information</vt:lpstr>
    </vt:vector>
  </TitlesOfParts>
  <Company>Stikeman Elliott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Gigi Wong</dc:creator>
  <cp:lastModifiedBy>Jill Mayer</cp:lastModifiedBy>
  <cp:revision>20</cp:revision>
  <cp:lastPrinted>2018-04-12T20:01:47Z</cp:lastPrinted>
  <dcterms:created xsi:type="dcterms:W3CDTF">2019-10-18T13:23:19Z</dcterms:created>
  <dcterms:modified xsi:type="dcterms:W3CDTF">2019-10-21T18:22:34Z</dcterms:modified>
</cp:coreProperties>
</file>