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handoutMasterIdLst>
    <p:handoutMasterId r:id="rId11"/>
  </p:handoutMasterIdLst>
  <p:sldIdLst>
    <p:sldId id="298" r:id="rId2"/>
    <p:sldId id="306" r:id="rId3"/>
    <p:sldId id="297" r:id="rId4"/>
    <p:sldId id="301" r:id="rId5"/>
    <p:sldId id="302" r:id="rId6"/>
    <p:sldId id="305" r:id="rId7"/>
    <p:sldId id="303" r:id="rId8"/>
    <p:sldId id="299" r:id="rId9"/>
  </p:sldIdLst>
  <p:sldSz cx="9144000" cy="6858000" type="screen4x3"/>
  <p:notesSz cx="7023100" cy="9309100"/>
  <p:defaultTextStyle>
    <a:defPPr>
      <a:defRPr lang="en-CA"/>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527">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D70"/>
    <a:srgbClr val="96B4AF"/>
    <a:srgbClr val="CC7214"/>
    <a:srgbClr val="DADADA"/>
    <a:srgbClr val="E0E0E0"/>
    <a:srgbClr val="F6881F"/>
    <a:srgbClr val="969BA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118" autoAdjust="0"/>
  </p:normalViewPr>
  <p:slideViewPr>
    <p:cSldViewPr snapToGrid="0" showGuides="1">
      <p:cViewPr varScale="1">
        <p:scale>
          <a:sx n="116" d="100"/>
          <a:sy n="116" d="100"/>
        </p:scale>
        <p:origin x="1496" y="56"/>
      </p:cViewPr>
      <p:guideLst>
        <p:guide orient="horz" pos="527"/>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1954" name="Rectangle 2"/>
          <p:cNvSpPr>
            <a:spLocks noGrp="1" noChangeArrowheads="1"/>
          </p:cNvSpPr>
          <p:nvPr>
            <p:ph type="hdr" sz="quarter"/>
          </p:nvPr>
        </p:nvSpPr>
        <p:spPr bwMode="auto">
          <a:xfrm>
            <a:off x="0" y="0"/>
            <a:ext cx="3043033" cy="466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895" tIns="44947" rIns="89895" bIns="44947" numCol="1" anchor="t" anchorCtr="0" compatLnSpc="1">
            <a:prstTxWarp prst="textNoShape">
              <a:avLst/>
            </a:prstTxWarp>
          </a:bodyPr>
          <a:lstStyle>
            <a:lvl1pPr algn="l">
              <a:spcBef>
                <a:spcPct val="0"/>
              </a:spcBef>
              <a:buClrTx/>
              <a:buFontTx/>
              <a:buNone/>
              <a:defRPr sz="1200">
                <a:latin typeface="Trebuchet MS" pitchFamily="34" charset="0"/>
                <a:cs typeface="+mn-cs"/>
              </a:defRPr>
            </a:lvl1pPr>
          </a:lstStyle>
          <a:p>
            <a:pPr>
              <a:defRPr/>
            </a:pPr>
            <a:endParaRPr lang="en-CA"/>
          </a:p>
        </p:txBody>
      </p:sp>
      <p:sp>
        <p:nvSpPr>
          <p:cNvPr id="381955" name="Rectangle 3"/>
          <p:cNvSpPr>
            <a:spLocks noGrp="1" noChangeArrowheads="1"/>
          </p:cNvSpPr>
          <p:nvPr>
            <p:ph type="dt" sz="quarter" idx="1"/>
          </p:nvPr>
        </p:nvSpPr>
        <p:spPr bwMode="auto">
          <a:xfrm>
            <a:off x="3978512" y="0"/>
            <a:ext cx="3043033" cy="466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895" tIns="44947" rIns="89895" bIns="44947" numCol="1" anchor="t" anchorCtr="0" compatLnSpc="1">
            <a:prstTxWarp prst="textNoShape">
              <a:avLst/>
            </a:prstTxWarp>
          </a:bodyPr>
          <a:lstStyle>
            <a:lvl1pPr algn="r">
              <a:spcBef>
                <a:spcPct val="0"/>
              </a:spcBef>
              <a:buClrTx/>
              <a:buFontTx/>
              <a:buNone/>
              <a:defRPr sz="1200">
                <a:latin typeface="Trebuchet MS" pitchFamily="34" charset="0"/>
                <a:cs typeface="+mn-cs"/>
              </a:defRPr>
            </a:lvl1pPr>
          </a:lstStyle>
          <a:p>
            <a:pPr>
              <a:defRPr/>
            </a:pPr>
            <a:endParaRPr lang="en-CA"/>
          </a:p>
        </p:txBody>
      </p:sp>
      <p:sp>
        <p:nvSpPr>
          <p:cNvPr id="381956" name="Rectangle 4"/>
          <p:cNvSpPr>
            <a:spLocks noGrp="1" noChangeArrowheads="1"/>
          </p:cNvSpPr>
          <p:nvPr>
            <p:ph type="ftr" sz="quarter" idx="2"/>
          </p:nvPr>
        </p:nvSpPr>
        <p:spPr bwMode="auto">
          <a:xfrm>
            <a:off x="0" y="8841456"/>
            <a:ext cx="3043033" cy="466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895" tIns="44947" rIns="89895" bIns="44947" numCol="1" anchor="b" anchorCtr="0" compatLnSpc="1">
            <a:prstTxWarp prst="textNoShape">
              <a:avLst/>
            </a:prstTxWarp>
          </a:bodyPr>
          <a:lstStyle>
            <a:lvl1pPr algn="l">
              <a:spcBef>
                <a:spcPct val="0"/>
              </a:spcBef>
              <a:buClrTx/>
              <a:buFontTx/>
              <a:buNone/>
              <a:defRPr sz="1200">
                <a:latin typeface="Trebuchet MS" pitchFamily="34" charset="0"/>
                <a:cs typeface="+mn-cs"/>
              </a:defRPr>
            </a:lvl1pPr>
          </a:lstStyle>
          <a:p>
            <a:pPr>
              <a:defRPr/>
            </a:pPr>
            <a:endParaRPr lang="en-CA"/>
          </a:p>
        </p:txBody>
      </p:sp>
      <p:sp>
        <p:nvSpPr>
          <p:cNvPr id="381957" name="Rectangle 5"/>
          <p:cNvSpPr>
            <a:spLocks noGrp="1" noChangeArrowheads="1"/>
          </p:cNvSpPr>
          <p:nvPr>
            <p:ph type="sldNum" sz="quarter" idx="3"/>
          </p:nvPr>
        </p:nvSpPr>
        <p:spPr bwMode="auto">
          <a:xfrm>
            <a:off x="3978512" y="8841456"/>
            <a:ext cx="3043033" cy="466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895" tIns="44947" rIns="89895" bIns="44947" numCol="1" anchor="b" anchorCtr="0" compatLnSpc="1">
            <a:prstTxWarp prst="textNoShape">
              <a:avLst/>
            </a:prstTxWarp>
          </a:bodyPr>
          <a:lstStyle>
            <a:lvl1pPr algn="r">
              <a:spcBef>
                <a:spcPct val="0"/>
              </a:spcBef>
              <a:buClrTx/>
              <a:buFontTx/>
              <a:buNone/>
              <a:defRPr sz="1200">
                <a:latin typeface="Trebuchet MS" pitchFamily="34" charset="0"/>
                <a:cs typeface="+mn-cs"/>
              </a:defRPr>
            </a:lvl1pPr>
          </a:lstStyle>
          <a:p>
            <a:pPr>
              <a:defRPr/>
            </a:pPr>
            <a:fld id="{10A5E1BA-0EC8-41F0-AE0B-676CF32066B5}" type="slidenum">
              <a:rPr lang="en-CA"/>
              <a:pPr>
                <a:defRPr/>
              </a:pPr>
              <a:t>‹#›</a:t>
            </a:fld>
            <a:endParaRPr lang="en-CA" dirty="0"/>
          </a:p>
        </p:txBody>
      </p:sp>
    </p:spTree>
    <p:extLst>
      <p:ext uri="{BB962C8B-B14F-4D97-AF65-F5344CB8AC3E}">
        <p14:creationId xmlns:p14="http://schemas.microsoft.com/office/powerpoint/2010/main" val="40816576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bwMode="auto">
          <a:xfrm>
            <a:off x="0" y="0"/>
            <a:ext cx="3043033" cy="466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895" tIns="44947" rIns="89895" bIns="44947" numCol="1" anchor="t" anchorCtr="0" compatLnSpc="1">
            <a:prstTxWarp prst="textNoShape">
              <a:avLst/>
            </a:prstTxWarp>
          </a:bodyPr>
          <a:lstStyle>
            <a:lvl1pPr algn="l">
              <a:spcBef>
                <a:spcPct val="0"/>
              </a:spcBef>
              <a:buClrTx/>
              <a:buFontTx/>
              <a:buNone/>
              <a:defRPr sz="1200">
                <a:latin typeface="Trebuchet MS" pitchFamily="34" charset="0"/>
                <a:cs typeface="+mn-cs"/>
              </a:defRPr>
            </a:lvl1pPr>
          </a:lstStyle>
          <a:p>
            <a:pPr>
              <a:defRPr/>
            </a:pPr>
            <a:endParaRPr lang="en-CA"/>
          </a:p>
        </p:txBody>
      </p:sp>
      <p:sp>
        <p:nvSpPr>
          <p:cNvPr id="116739" name="Rectangle 3"/>
          <p:cNvSpPr>
            <a:spLocks noGrp="1" noChangeArrowheads="1"/>
          </p:cNvSpPr>
          <p:nvPr>
            <p:ph type="dt" idx="1"/>
          </p:nvPr>
        </p:nvSpPr>
        <p:spPr bwMode="auto">
          <a:xfrm>
            <a:off x="3978512" y="0"/>
            <a:ext cx="3043033" cy="466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895" tIns="44947" rIns="89895" bIns="44947" numCol="1" anchor="t" anchorCtr="0" compatLnSpc="1">
            <a:prstTxWarp prst="textNoShape">
              <a:avLst/>
            </a:prstTxWarp>
          </a:bodyPr>
          <a:lstStyle>
            <a:lvl1pPr algn="r">
              <a:spcBef>
                <a:spcPct val="0"/>
              </a:spcBef>
              <a:buClrTx/>
              <a:buFontTx/>
              <a:buNone/>
              <a:defRPr sz="1200">
                <a:latin typeface="Trebuchet MS" pitchFamily="34" charset="0"/>
                <a:cs typeface="+mn-cs"/>
              </a:defRPr>
            </a:lvl1pPr>
          </a:lstStyle>
          <a:p>
            <a:pPr>
              <a:defRPr/>
            </a:pPr>
            <a:endParaRPr lang="en-CA"/>
          </a:p>
        </p:txBody>
      </p:sp>
      <p:sp>
        <p:nvSpPr>
          <p:cNvPr id="17412" name="Rectangle 4"/>
          <p:cNvSpPr>
            <a:spLocks noGrp="1" noRot="1" noChangeAspect="1" noChangeArrowheads="1" noTextEdit="1"/>
          </p:cNvSpPr>
          <p:nvPr>
            <p:ph type="sldImg" idx="2"/>
          </p:nvPr>
        </p:nvSpPr>
        <p:spPr bwMode="auto">
          <a:xfrm>
            <a:off x="1184275" y="696913"/>
            <a:ext cx="4654550" cy="349091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6741" name="Rectangle 5"/>
          <p:cNvSpPr>
            <a:spLocks noGrp="1" noChangeArrowheads="1"/>
          </p:cNvSpPr>
          <p:nvPr>
            <p:ph type="body" sz="quarter" idx="3"/>
          </p:nvPr>
        </p:nvSpPr>
        <p:spPr bwMode="auto">
          <a:xfrm>
            <a:off x="701999" y="4421510"/>
            <a:ext cx="5619103" cy="4190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895" tIns="44947" rIns="89895" bIns="44947" numCol="1" anchor="t" anchorCtr="0" compatLnSpc="1">
            <a:prstTxWarp prst="textNoShape">
              <a:avLst/>
            </a:prstTxWarp>
          </a:bodyPr>
          <a:lstStyle/>
          <a:p>
            <a:pPr lvl="0"/>
            <a:r>
              <a:rPr lang="en-CA" noProof="0" smtClean="0"/>
              <a:t>Click to edit Master text styles</a:t>
            </a:r>
          </a:p>
          <a:p>
            <a:pPr lvl="1"/>
            <a:r>
              <a:rPr lang="en-CA" noProof="0" smtClean="0"/>
              <a:t>Second level</a:t>
            </a:r>
          </a:p>
          <a:p>
            <a:pPr lvl="2"/>
            <a:r>
              <a:rPr lang="en-CA" noProof="0" smtClean="0"/>
              <a:t>Third level</a:t>
            </a:r>
          </a:p>
          <a:p>
            <a:pPr lvl="3"/>
            <a:r>
              <a:rPr lang="en-CA" noProof="0" smtClean="0"/>
              <a:t>Fourth level</a:t>
            </a:r>
          </a:p>
          <a:p>
            <a:pPr lvl="4"/>
            <a:r>
              <a:rPr lang="en-CA" noProof="0" smtClean="0"/>
              <a:t>Fifth level</a:t>
            </a:r>
          </a:p>
        </p:txBody>
      </p:sp>
      <p:sp>
        <p:nvSpPr>
          <p:cNvPr id="116742" name="Rectangle 6"/>
          <p:cNvSpPr>
            <a:spLocks noGrp="1" noChangeArrowheads="1"/>
          </p:cNvSpPr>
          <p:nvPr>
            <p:ph type="ftr" sz="quarter" idx="4"/>
          </p:nvPr>
        </p:nvSpPr>
        <p:spPr bwMode="auto">
          <a:xfrm>
            <a:off x="0" y="8841456"/>
            <a:ext cx="3043033" cy="466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895" tIns="44947" rIns="89895" bIns="44947" numCol="1" anchor="b" anchorCtr="0" compatLnSpc="1">
            <a:prstTxWarp prst="textNoShape">
              <a:avLst/>
            </a:prstTxWarp>
          </a:bodyPr>
          <a:lstStyle>
            <a:lvl1pPr algn="l">
              <a:spcBef>
                <a:spcPct val="0"/>
              </a:spcBef>
              <a:buClrTx/>
              <a:buFontTx/>
              <a:buNone/>
              <a:defRPr sz="1200">
                <a:latin typeface="Trebuchet MS" pitchFamily="34" charset="0"/>
                <a:cs typeface="+mn-cs"/>
              </a:defRPr>
            </a:lvl1pPr>
          </a:lstStyle>
          <a:p>
            <a:pPr>
              <a:defRPr/>
            </a:pPr>
            <a:endParaRPr lang="en-CA"/>
          </a:p>
        </p:txBody>
      </p:sp>
      <p:sp>
        <p:nvSpPr>
          <p:cNvPr id="116743" name="Rectangle 7"/>
          <p:cNvSpPr>
            <a:spLocks noGrp="1" noChangeArrowheads="1"/>
          </p:cNvSpPr>
          <p:nvPr>
            <p:ph type="sldNum" sz="quarter" idx="5"/>
          </p:nvPr>
        </p:nvSpPr>
        <p:spPr bwMode="auto">
          <a:xfrm>
            <a:off x="3978512" y="8841456"/>
            <a:ext cx="3043033" cy="466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895" tIns="44947" rIns="89895" bIns="44947" numCol="1" anchor="b" anchorCtr="0" compatLnSpc="1">
            <a:prstTxWarp prst="textNoShape">
              <a:avLst/>
            </a:prstTxWarp>
          </a:bodyPr>
          <a:lstStyle>
            <a:lvl1pPr algn="r">
              <a:spcBef>
                <a:spcPct val="0"/>
              </a:spcBef>
              <a:buClrTx/>
              <a:buFontTx/>
              <a:buNone/>
              <a:defRPr sz="1200">
                <a:latin typeface="Trebuchet MS" pitchFamily="34" charset="0"/>
                <a:cs typeface="+mn-cs"/>
              </a:defRPr>
            </a:lvl1pPr>
          </a:lstStyle>
          <a:p>
            <a:pPr>
              <a:defRPr/>
            </a:pPr>
            <a:fld id="{11D4BB18-BE5C-4A91-B7B8-8031A195D174}" type="slidenum">
              <a:rPr lang="en-CA"/>
              <a:pPr>
                <a:defRPr/>
              </a:pPr>
              <a:t>‹#›</a:t>
            </a:fld>
            <a:endParaRPr lang="en-CA" dirty="0"/>
          </a:p>
        </p:txBody>
      </p:sp>
    </p:spTree>
    <p:extLst>
      <p:ext uri="{BB962C8B-B14F-4D97-AF65-F5344CB8AC3E}">
        <p14:creationId xmlns:p14="http://schemas.microsoft.com/office/powerpoint/2010/main" val="36599074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rebuchet MS"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Trebuchet MS"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Trebuchet MS"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Trebuchet MS"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Trebuchet MS"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p:txBody>
          <a:bodyPr/>
          <a:lstStyle>
            <a:lvl1pPr algn="ctr" eaLnBrk="0" hangingPunct="0">
              <a:spcBef>
                <a:spcPct val="50000"/>
              </a:spcBef>
              <a:buClr>
                <a:srgbClr val="6B757C"/>
              </a:buClr>
              <a:buFont typeface="Arial" charset="0"/>
              <a:defRPr>
                <a:solidFill>
                  <a:schemeClr val="tx1"/>
                </a:solidFill>
                <a:latin typeface="Arial" charset="0"/>
              </a:defRPr>
            </a:lvl1pPr>
            <a:lvl2pPr marL="730394" indent="-280921" algn="ctr" eaLnBrk="0" hangingPunct="0">
              <a:spcBef>
                <a:spcPct val="50000"/>
              </a:spcBef>
              <a:buClr>
                <a:srgbClr val="6B757C"/>
              </a:buClr>
              <a:buFont typeface="Arial" charset="0"/>
              <a:defRPr>
                <a:solidFill>
                  <a:schemeClr val="tx1"/>
                </a:solidFill>
                <a:latin typeface="Arial" charset="0"/>
              </a:defRPr>
            </a:lvl2pPr>
            <a:lvl3pPr marL="1123683" indent="-224737" algn="ctr" eaLnBrk="0" hangingPunct="0">
              <a:spcBef>
                <a:spcPct val="50000"/>
              </a:spcBef>
              <a:buClr>
                <a:srgbClr val="6B757C"/>
              </a:buClr>
              <a:buFont typeface="Arial" charset="0"/>
              <a:defRPr>
                <a:solidFill>
                  <a:schemeClr val="tx1"/>
                </a:solidFill>
                <a:latin typeface="Arial" charset="0"/>
              </a:defRPr>
            </a:lvl3pPr>
            <a:lvl4pPr marL="1573157" indent="-224737" algn="ctr" eaLnBrk="0" hangingPunct="0">
              <a:spcBef>
                <a:spcPct val="50000"/>
              </a:spcBef>
              <a:buClr>
                <a:srgbClr val="6B757C"/>
              </a:buClr>
              <a:buFont typeface="Arial" charset="0"/>
              <a:defRPr>
                <a:solidFill>
                  <a:schemeClr val="tx1"/>
                </a:solidFill>
                <a:latin typeface="Arial" charset="0"/>
              </a:defRPr>
            </a:lvl4pPr>
            <a:lvl5pPr marL="2022630" indent="-224737" algn="ctr" eaLnBrk="0" hangingPunct="0">
              <a:spcBef>
                <a:spcPct val="50000"/>
              </a:spcBef>
              <a:buClr>
                <a:srgbClr val="6B757C"/>
              </a:buClr>
              <a:buFont typeface="Arial" charset="0"/>
              <a:defRPr>
                <a:solidFill>
                  <a:schemeClr val="tx1"/>
                </a:solidFill>
                <a:latin typeface="Arial" charset="0"/>
              </a:defRPr>
            </a:lvl5pPr>
            <a:lvl6pPr marL="2472103" indent="-224737" algn="ctr" eaLnBrk="0" fontAlgn="base" hangingPunct="0">
              <a:spcBef>
                <a:spcPct val="50000"/>
              </a:spcBef>
              <a:spcAft>
                <a:spcPct val="0"/>
              </a:spcAft>
              <a:buClr>
                <a:srgbClr val="6B757C"/>
              </a:buClr>
              <a:buFont typeface="Arial" charset="0"/>
              <a:defRPr>
                <a:solidFill>
                  <a:schemeClr val="tx1"/>
                </a:solidFill>
                <a:latin typeface="Arial" charset="0"/>
              </a:defRPr>
            </a:lvl6pPr>
            <a:lvl7pPr marL="2921577" indent="-224737" algn="ctr" eaLnBrk="0" fontAlgn="base" hangingPunct="0">
              <a:spcBef>
                <a:spcPct val="50000"/>
              </a:spcBef>
              <a:spcAft>
                <a:spcPct val="0"/>
              </a:spcAft>
              <a:buClr>
                <a:srgbClr val="6B757C"/>
              </a:buClr>
              <a:buFont typeface="Arial" charset="0"/>
              <a:defRPr>
                <a:solidFill>
                  <a:schemeClr val="tx1"/>
                </a:solidFill>
                <a:latin typeface="Arial" charset="0"/>
              </a:defRPr>
            </a:lvl7pPr>
            <a:lvl8pPr marL="3371050" indent="-224737" algn="ctr" eaLnBrk="0" fontAlgn="base" hangingPunct="0">
              <a:spcBef>
                <a:spcPct val="50000"/>
              </a:spcBef>
              <a:spcAft>
                <a:spcPct val="0"/>
              </a:spcAft>
              <a:buClr>
                <a:srgbClr val="6B757C"/>
              </a:buClr>
              <a:buFont typeface="Arial" charset="0"/>
              <a:defRPr>
                <a:solidFill>
                  <a:schemeClr val="tx1"/>
                </a:solidFill>
                <a:latin typeface="Arial" charset="0"/>
              </a:defRPr>
            </a:lvl8pPr>
            <a:lvl9pPr marL="3820523" indent="-224737" algn="ctr" eaLnBrk="0" fontAlgn="base" hangingPunct="0">
              <a:spcBef>
                <a:spcPct val="50000"/>
              </a:spcBef>
              <a:spcAft>
                <a:spcPct val="0"/>
              </a:spcAft>
              <a:buClr>
                <a:srgbClr val="6B757C"/>
              </a:buClr>
              <a:buFont typeface="Arial" charset="0"/>
              <a:defRPr>
                <a:solidFill>
                  <a:schemeClr val="tx1"/>
                </a:solidFill>
                <a:latin typeface="Arial" charset="0"/>
              </a:defRPr>
            </a:lvl9pPr>
          </a:lstStyle>
          <a:p>
            <a:pPr algn="r" eaLnBrk="1" hangingPunct="1">
              <a:spcBef>
                <a:spcPct val="0"/>
              </a:spcBef>
              <a:buClrTx/>
              <a:buFontTx/>
              <a:buNone/>
              <a:defRPr/>
            </a:pPr>
            <a:fld id="{F338D57C-9FA6-4BC3-B447-64445A014E06}" type="slidenum">
              <a:rPr lang="en-CA" smtClean="0">
                <a:latin typeface="Trebuchet MS" pitchFamily="34" charset="0"/>
              </a:rPr>
              <a:pPr algn="r" eaLnBrk="1" hangingPunct="1">
                <a:spcBef>
                  <a:spcPct val="0"/>
                </a:spcBef>
                <a:buClrTx/>
                <a:buFontTx/>
                <a:buNone/>
                <a:defRPr/>
              </a:pPr>
              <a:t>1</a:t>
            </a:fld>
            <a:endParaRPr lang="en-CA" dirty="0" smtClean="0">
              <a:latin typeface="Trebuchet MS"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fr-CA"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11D4BB18-BE5C-4A91-B7B8-8031A195D174}" type="slidenum">
              <a:rPr lang="en-CA" smtClean="0"/>
              <a:pPr>
                <a:defRPr/>
              </a:pPr>
              <a:t>2</a:t>
            </a:fld>
            <a:endParaRPr lang="en-CA" dirty="0"/>
          </a:p>
        </p:txBody>
      </p:sp>
    </p:spTree>
    <p:extLst>
      <p:ext uri="{BB962C8B-B14F-4D97-AF65-F5344CB8AC3E}">
        <p14:creationId xmlns:p14="http://schemas.microsoft.com/office/powerpoint/2010/main" val="18461625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p:txBody>
          <a:bodyPr/>
          <a:lstStyle>
            <a:lvl1pPr algn="ctr" eaLnBrk="0" hangingPunct="0">
              <a:spcBef>
                <a:spcPct val="50000"/>
              </a:spcBef>
              <a:buClr>
                <a:srgbClr val="6B757C"/>
              </a:buClr>
              <a:buFont typeface="Arial" charset="0"/>
              <a:defRPr>
                <a:solidFill>
                  <a:schemeClr val="tx1"/>
                </a:solidFill>
                <a:latin typeface="Arial" charset="0"/>
              </a:defRPr>
            </a:lvl1pPr>
            <a:lvl2pPr marL="730394" indent="-280921" algn="ctr" eaLnBrk="0" hangingPunct="0">
              <a:spcBef>
                <a:spcPct val="50000"/>
              </a:spcBef>
              <a:buClr>
                <a:srgbClr val="6B757C"/>
              </a:buClr>
              <a:buFont typeface="Arial" charset="0"/>
              <a:defRPr>
                <a:solidFill>
                  <a:schemeClr val="tx1"/>
                </a:solidFill>
                <a:latin typeface="Arial" charset="0"/>
              </a:defRPr>
            </a:lvl2pPr>
            <a:lvl3pPr marL="1123683" indent="-224737" algn="ctr" eaLnBrk="0" hangingPunct="0">
              <a:spcBef>
                <a:spcPct val="50000"/>
              </a:spcBef>
              <a:buClr>
                <a:srgbClr val="6B757C"/>
              </a:buClr>
              <a:buFont typeface="Arial" charset="0"/>
              <a:defRPr>
                <a:solidFill>
                  <a:schemeClr val="tx1"/>
                </a:solidFill>
                <a:latin typeface="Arial" charset="0"/>
              </a:defRPr>
            </a:lvl3pPr>
            <a:lvl4pPr marL="1573157" indent="-224737" algn="ctr" eaLnBrk="0" hangingPunct="0">
              <a:spcBef>
                <a:spcPct val="50000"/>
              </a:spcBef>
              <a:buClr>
                <a:srgbClr val="6B757C"/>
              </a:buClr>
              <a:buFont typeface="Arial" charset="0"/>
              <a:defRPr>
                <a:solidFill>
                  <a:schemeClr val="tx1"/>
                </a:solidFill>
                <a:latin typeface="Arial" charset="0"/>
              </a:defRPr>
            </a:lvl4pPr>
            <a:lvl5pPr marL="2022630" indent="-224737" algn="ctr" eaLnBrk="0" hangingPunct="0">
              <a:spcBef>
                <a:spcPct val="50000"/>
              </a:spcBef>
              <a:buClr>
                <a:srgbClr val="6B757C"/>
              </a:buClr>
              <a:buFont typeface="Arial" charset="0"/>
              <a:defRPr>
                <a:solidFill>
                  <a:schemeClr val="tx1"/>
                </a:solidFill>
                <a:latin typeface="Arial" charset="0"/>
              </a:defRPr>
            </a:lvl5pPr>
            <a:lvl6pPr marL="2472103" indent="-224737" algn="ctr" eaLnBrk="0" fontAlgn="base" hangingPunct="0">
              <a:spcBef>
                <a:spcPct val="50000"/>
              </a:spcBef>
              <a:spcAft>
                <a:spcPct val="0"/>
              </a:spcAft>
              <a:buClr>
                <a:srgbClr val="6B757C"/>
              </a:buClr>
              <a:buFont typeface="Arial" charset="0"/>
              <a:defRPr>
                <a:solidFill>
                  <a:schemeClr val="tx1"/>
                </a:solidFill>
                <a:latin typeface="Arial" charset="0"/>
              </a:defRPr>
            </a:lvl6pPr>
            <a:lvl7pPr marL="2921577" indent="-224737" algn="ctr" eaLnBrk="0" fontAlgn="base" hangingPunct="0">
              <a:spcBef>
                <a:spcPct val="50000"/>
              </a:spcBef>
              <a:spcAft>
                <a:spcPct val="0"/>
              </a:spcAft>
              <a:buClr>
                <a:srgbClr val="6B757C"/>
              </a:buClr>
              <a:buFont typeface="Arial" charset="0"/>
              <a:defRPr>
                <a:solidFill>
                  <a:schemeClr val="tx1"/>
                </a:solidFill>
                <a:latin typeface="Arial" charset="0"/>
              </a:defRPr>
            </a:lvl7pPr>
            <a:lvl8pPr marL="3371050" indent="-224737" algn="ctr" eaLnBrk="0" fontAlgn="base" hangingPunct="0">
              <a:spcBef>
                <a:spcPct val="50000"/>
              </a:spcBef>
              <a:spcAft>
                <a:spcPct val="0"/>
              </a:spcAft>
              <a:buClr>
                <a:srgbClr val="6B757C"/>
              </a:buClr>
              <a:buFont typeface="Arial" charset="0"/>
              <a:defRPr>
                <a:solidFill>
                  <a:schemeClr val="tx1"/>
                </a:solidFill>
                <a:latin typeface="Arial" charset="0"/>
              </a:defRPr>
            </a:lvl8pPr>
            <a:lvl9pPr marL="3820523" indent="-224737" algn="ctr" eaLnBrk="0" fontAlgn="base" hangingPunct="0">
              <a:spcBef>
                <a:spcPct val="50000"/>
              </a:spcBef>
              <a:spcAft>
                <a:spcPct val="0"/>
              </a:spcAft>
              <a:buClr>
                <a:srgbClr val="6B757C"/>
              </a:buClr>
              <a:buFont typeface="Arial" charset="0"/>
              <a:defRPr>
                <a:solidFill>
                  <a:schemeClr val="tx1"/>
                </a:solidFill>
                <a:latin typeface="Arial" charset="0"/>
              </a:defRPr>
            </a:lvl9pPr>
          </a:lstStyle>
          <a:p>
            <a:pPr algn="r" eaLnBrk="1" hangingPunct="1">
              <a:spcBef>
                <a:spcPct val="0"/>
              </a:spcBef>
              <a:buClrTx/>
              <a:buFontTx/>
              <a:buNone/>
              <a:defRPr/>
            </a:pPr>
            <a:fld id="{AB06471A-F0AA-45DB-881D-9ABA895D7313}" type="slidenum">
              <a:rPr lang="en-CA" smtClean="0">
                <a:latin typeface="Trebuchet MS" pitchFamily="34" charset="0"/>
              </a:rPr>
              <a:pPr algn="r" eaLnBrk="1" hangingPunct="1">
                <a:spcBef>
                  <a:spcPct val="0"/>
                </a:spcBef>
                <a:buClrTx/>
                <a:buFontTx/>
                <a:buNone/>
                <a:defRPr/>
              </a:pPr>
              <a:t>3</a:t>
            </a:fld>
            <a:endParaRPr lang="en-CA" dirty="0" smtClean="0">
              <a:latin typeface="Trebuchet MS"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marL="0" indent="0" eaLnBrk="1" hangingPunct="1">
              <a:buNone/>
            </a:pPr>
            <a:endParaRPr lang="fr-CA"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CA" dirty="0"/>
          </a:p>
        </p:txBody>
      </p:sp>
      <p:sp>
        <p:nvSpPr>
          <p:cNvPr id="4" name="Slide Number Placeholder 3"/>
          <p:cNvSpPr>
            <a:spLocks noGrp="1"/>
          </p:cNvSpPr>
          <p:nvPr>
            <p:ph type="sldNum" sz="quarter" idx="10"/>
          </p:nvPr>
        </p:nvSpPr>
        <p:spPr/>
        <p:txBody>
          <a:bodyPr/>
          <a:lstStyle/>
          <a:p>
            <a:pPr>
              <a:defRPr/>
            </a:pPr>
            <a:fld id="{11D4BB18-BE5C-4A91-B7B8-8031A195D174}" type="slidenum">
              <a:rPr lang="en-CA" smtClean="0"/>
              <a:pPr>
                <a:defRPr/>
              </a:pPr>
              <a:t>4</a:t>
            </a:fld>
            <a:endParaRPr lang="en-CA" dirty="0"/>
          </a:p>
        </p:txBody>
      </p:sp>
    </p:spTree>
    <p:extLst>
      <p:ext uri="{BB962C8B-B14F-4D97-AF65-F5344CB8AC3E}">
        <p14:creationId xmlns:p14="http://schemas.microsoft.com/office/powerpoint/2010/main" val="2789664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11D4BB18-BE5C-4A91-B7B8-8031A195D174}" type="slidenum">
              <a:rPr lang="en-CA" smtClean="0"/>
              <a:pPr>
                <a:defRPr/>
              </a:pPr>
              <a:t>5</a:t>
            </a:fld>
            <a:endParaRPr lang="en-CA" dirty="0"/>
          </a:p>
        </p:txBody>
      </p:sp>
    </p:spTree>
    <p:extLst>
      <p:ext uri="{BB962C8B-B14F-4D97-AF65-F5344CB8AC3E}">
        <p14:creationId xmlns:p14="http://schemas.microsoft.com/office/powerpoint/2010/main" val="493491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11D4BB18-BE5C-4A91-B7B8-8031A195D174}" type="slidenum">
              <a:rPr lang="en-CA" smtClean="0"/>
              <a:pPr>
                <a:defRPr/>
              </a:pPr>
              <a:t>6</a:t>
            </a:fld>
            <a:endParaRPr lang="en-CA" dirty="0"/>
          </a:p>
        </p:txBody>
      </p:sp>
    </p:spTree>
    <p:extLst>
      <p:ext uri="{BB962C8B-B14F-4D97-AF65-F5344CB8AC3E}">
        <p14:creationId xmlns:p14="http://schemas.microsoft.com/office/powerpoint/2010/main" val="40571157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p:txBody>
          <a:bodyPr/>
          <a:lstStyle>
            <a:lvl1pPr algn="ctr" eaLnBrk="0" hangingPunct="0">
              <a:spcBef>
                <a:spcPct val="50000"/>
              </a:spcBef>
              <a:buClr>
                <a:srgbClr val="6B757C"/>
              </a:buClr>
              <a:buFont typeface="Arial" charset="0"/>
              <a:defRPr>
                <a:solidFill>
                  <a:schemeClr val="tx1"/>
                </a:solidFill>
                <a:latin typeface="Arial" charset="0"/>
              </a:defRPr>
            </a:lvl1pPr>
            <a:lvl2pPr marL="730394" indent="-280921" algn="ctr" eaLnBrk="0" hangingPunct="0">
              <a:spcBef>
                <a:spcPct val="50000"/>
              </a:spcBef>
              <a:buClr>
                <a:srgbClr val="6B757C"/>
              </a:buClr>
              <a:buFont typeface="Arial" charset="0"/>
              <a:defRPr>
                <a:solidFill>
                  <a:schemeClr val="tx1"/>
                </a:solidFill>
                <a:latin typeface="Arial" charset="0"/>
              </a:defRPr>
            </a:lvl2pPr>
            <a:lvl3pPr marL="1123683" indent="-224737" algn="ctr" eaLnBrk="0" hangingPunct="0">
              <a:spcBef>
                <a:spcPct val="50000"/>
              </a:spcBef>
              <a:buClr>
                <a:srgbClr val="6B757C"/>
              </a:buClr>
              <a:buFont typeface="Arial" charset="0"/>
              <a:defRPr>
                <a:solidFill>
                  <a:schemeClr val="tx1"/>
                </a:solidFill>
                <a:latin typeface="Arial" charset="0"/>
              </a:defRPr>
            </a:lvl3pPr>
            <a:lvl4pPr marL="1573157" indent="-224737" algn="ctr" eaLnBrk="0" hangingPunct="0">
              <a:spcBef>
                <a:spcPct val="50000"/>
              </a:spcBef>
              <a:buClr>
                <a:srgbClr val="6B757C"/>
              </a:buClr>
              <a:buFont typeface="Arial" charset="0"/>
              <a:defRPr>
                <a:solidFill>
                  <a:schemeClr val="tx1"/>
                </a:solidFill>
                <a:latin typeface="Arial" charset="0"/>
              </a:defRPr>
            </a:lvl4pPr>
            <a:lvl5pPr marL="2022630" indent="-224737" algn="ctr" eaLnBrk="0" hangingPunct="0">
              <a:spcBef>
                <a:spcPct val="50000"/>
              </a:spcBef>
              <a:buClr>
                <a:srgbClr val="6B757C"/>
              </a:buClr>
              <a:buFont typeface="Arial" charset="0"/>
              <a:defRPr>
                <a:solidFill>
                  <a:schemeClr val="tx1"/>
                </a:solidFill>
                <a:latin typeface="Arial" charset="0"/>
              </a:defRPr>
            </a:lvl5pPr>
            <a:lvl6pPr marL="2472103" indent="-224737" algn="ctr" eaLnBrk="0" fontAlgn="base" hangingPunct="0">
              <a:spcBef>
                <a:spcPct val="50000"/>
              </a:spcBef>
              <a:spcAft>
                <a:spcPct val="0"/>
              </a:spcAft>
              <a:buClr>
                <a:srgbClr val="6B757C"/>
              </a:buClr>
              <a:buFont typeface="Arial" charset="0"/>
              <a:defRPr>
                <a:solidFill>
                  <a:schemeClr val="tx1"/>
                </a:solidFill>
                <a:latin typeface="Arial" charset="0"/>
              </a:defRPr>
            </a:lvl6pPr>
            <a:lvl7pPr marL="2921577" indent="-224737" algn="ctr" eaLnBrk="0" fontAlgn="base" hangingPunct="0">
              <a:spcBef>
                <a:spcPct val="50000"/>
              </a:spcBef>
              <a:spcAft>
                <a:spcPct val="0"/>
              </a:spcAft>
              <a:buClr>
                <a:srgbClr val="6B757C"/>
              </a:buClr>
              <a:buFont typeface="Arial" charset="0"/>
              <a:defRPr>
                <a:solidFill>
                  <a:schemeClr val="tx1"/>
                </a:solidFill>
                <a:latin typeface="Arial" charset="0"/>
              </a:defRPr>
            </a:lvl7pPr>
            <a:lvl8pPr marL="3371050" indent="-224737" algn="ctr" eaLnBrk="0" fontAlgn="base" hangingPunct="0">
              <a:spcBef>
                <a:spcPct val="50000"/>
              </a:spcBef>
              <a:spcAft>
                <a:spcPct val="0"/>
              </a:spcAft>
              <a:buClr>
                <a:srgbClr val="6B757C"/>
              </a:buClr>
              <a:buFont typeface="Arial" charset="0"/>
              <a:defRPr>
                <a:solidFill>
                  <a:schemeClr val="tx1"/>
                </a:solidFill>
                <a:latin typeface="Arial" charset="0"/>
              </a:defRPr>
            </a:lvl8pPr>
            <a:lvl9pPr marL="3820523" indent="-224737" algn="ctr" eaLnBrk="0" fontAlgn="base" hangingPunct="0">
              <a:spcBef>
                <a:spcPct val="50000"/>
              </a:spcBef>
              <a:spcAft>
                <a:spcPct val="0"/>
              </a:spcAft>
              <a:buClr>
                <a:srgbClr val="6B757C"/>
              </a:buClr>
              <a:buFont typeface="Arial" charset="0"/>
              <a:defRPr>
                <a:solidFill>
                  <a:schemeClr val="tx1"/>
                </a:solidFill>
                <a:latin typeface="Arial" charset="0"/>
              </a:defRPr>
            </a:lvl9pPr>
          </a:lstStyle>
          <a:p>
            <a:pPr algn="r" eaLnBrk="1" hangingPunct="1">
              <a:spcBef>
                <a:spcPct val="0"/>
              </a:spcBef>
              <a:buClrTx/>
              <a:buFontTx/>
              <a:buNone/>
              <a:defRPr/>
            </a:pPr>
            <a:fld id="{EE0F4F4A-425F-43FB-AD9C-B4D11DCD45FD}" type="slidenum">
              <a:rPr lang="en-CA" smtClean="0">
                <a:latin typeface="Trebuchet MS" pitchFamily="34" charset="0"/>
              </a:rPr>
              <a:pPr algn="r" eaLnBrk="1" hangingPunct="1">
                <a:spcBef>
                  <a:spcPct val="0"/>
                </a:spcBef>
                <a:buClrTx/>
                <a:buFontTx/>
                <a:buNone/>
                <a:defRPr/>
              </a:pPr>
              <a:t>8</a:t>
            </a:fld>
            <a:endParaRPr lang="en-CA" dirty="0" smtClean="0">
              <a:latin typeface="Trebuchet MS" pitchFamily="34"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fr-CA"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0" y="6397625"/>
            <a:ext cx="9144000" cy="476250"/>
          </a:xfrm>
          <a:prstGeom prst="rect">
            <a:avLst/>
          </a:prstGeom>
          <a:solidFill>
            <a:srgbClr val="E0E0E0"/>
          </a:solidFill>
          <a:ln>
            <a:noFill/>
          </a:ln>
          <a:effectLst>
            <a:outerShdw dist="53882" dir="2700000" algn="ctr" rotWithShape="0">
              <a:schemeClr val="bg2">
                <a:alpha val="50000"/>
              </a:schemeClr>
            </a:outerShdw>
          </a:effectLst>
          <a:extLst>
            <a:ext uri="{91240B29-F687-4F45-9708-019B960494DF}">
              <a14:hiddenLine xmlns:a14="http://schemas.microsoft.com/office/drawing/2010/main" w="57150" algn="ctr">
                <a:solidFill>
                  <a:schemeClr val="hlink"/>
                </a:solidFill>
                <a:miter lim="800000"/>
                <a:headEnd/>
                <a:tailEnd/>
              </a14:hiddenLine>
            </a:ext>
          </a:extLst>
        </p:spPr>
        <p:txBody>
          <a:bodyPr wrap="none" lIns="0" tIns="0" anchor="ctr">
            <a:no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buClr>
                <a:srgbClr val="6B757C"/>
              </a:buClr>
              <a:buFont typeface="Arial" charset="0"/>
              <a:buNone/>
              <a:defRPr/>
            </a:pPr>
            <a:endParaRPr lang="en-US" altLang="en-US" smtClean="0"/>
          </a:p>
        </p:txBody>
      </p:sp>
      <p:sp>
        <p:nvSpPr>
          <p:cNvPr id="5" name="Rectangle 3"/>
          <p:cNvSpPr>
            <a:spLocks noChangeArrowheads="1"/>
          </p:cNvSpPr>
          <p:nvPr/>
        </p:nvSpPr>
        <p:spPr bwMode="auto">
          <a:xfrm>
            <a:off x="233363" y="233363"/>
            <a:ext cx="8672512" cy="90487"/>
          </a:xfrm>
          <a:prstGeom prst="rect">
            <a:avLst/>
          </a:prstGeom>
          <a:solidFill>
            <a:srgbClr val="969BA0"/>
          </a:solidFill>
          <a:ln>
            <a:noFill/>
          </a:ln>
          <a:effectLst/>
          <a:extLst>
            <a:ext uri="{91240B29-F687-4F45-9708-019B960494DF}">
              <a14:hiddenLine xmlns:a14="http://schemas.microsoft.com/office/drawing/2010/main" w="57150" algn="ctr">
                <a:solidFill>
                  <a:schemeClr val="bg1"/>
                </a:solidFill>
                <a:miter lim="800000"/>
                <a:headEnd/>
                <a:tailEnd/>
              </a14:hiddenLine>
            </a:ext>
            <a:ext uri="{AF507438-7753-43E0-B8FC-AC1667EBCBE1}">
              <a14:hiddenEffects xmlns:a14="http://schemas.microsoft.com/office/drawing/2010/main">
                <a:effectLst>
                  <a:outerShdw dist="53882" dir="2700000" algn="ctr" rotWithShape="0">
                    <a:schemeClr val="bg2">
                      <a:alpha val="50000"/>
                    </a:schemeClr>
                  </a:outerShdw>
                </a:effectLst>
              </a14:hiddenEffects>
            </a:ext>
          </a:extLst>
        </p:spPr>
        <p:txBody>
          <a:bodyPr lIns="0" tIns="0" anchor="ctr">
            <a:no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buClr>
                <a:srgbClr val="6B757C"/>
              </a:buClr>
              <a:buFont typeface="Arial" charset="0"/>
              <a:buNone/>
              <a:defRPr/>
            </a:pPr>
            <a:endParaRPr lang="en-US" altLang="en-US" smtClean="0"/>
          </a:p>
        </p:txBody>
      </p:sp>
      <p:sp>
        <p:nvSpPr>
          <p:cNvPr id="6" name="TextBox 1"/>
          <p:cNvSpPr txBox="1">
            <a:spLocks noChangeArrowheads="1"/>
          </p:cNvSpPr>
          <p:nvPr/>
        </p:nvSpPr>
        <p:spPr bwMode="auto">
          <a:xfrm>
            <a:off x="914400" y="6492875"/>
            <a:ext cx="1920875"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50000"/>
              </a:spcBef>
              <a:spcAft>
                <a:spcPct val="0"/>
              </a:spcAft>
              <a:buClr>
                <a:srgbClr val="6B757C"/>
              </a:buClr>
              <a:buFont typeface="Arial" charset="0"/>
              <a:defRPr>
                <a:solidFill>
                  <a:schemeClr val="tx1"/>
                </a:solidFill>
                <a:latin typeface="Arial" charset="0"/>
              </a:defRPr>
            </a:lvl6pPr>
            <a:lvl7pPr marL="2971800" indent="-228600" algn="ctr" eaLnBrk="0" fontAlgn="base" hangingPunct="0">
              <a:spcBef>
                <a:spcPct val="50000"/>
              </a:spcBef>
              <a:spcAft>
                <a:spcPct val="0"/>
              </a:spcAft>
              <a:buClr>
                <a:srgbClr val="6B757C"/>
              </a:buClr>
              <a:buFont typeface="Arial" charset="0"/>
              <a:defRPr>
                <a:solidFill>
                  <a:schemeClr val="tx1"/>
                </a:solidFill>
                <a:latin typeface="Arial" charset="0"/>
              </a:defRPr>
            </a:lvl7pPr>
            <a:lvl8pPr marL="3429000" indent="-228600" algn="ctr" eaLnBrk="0" fontAlgn="base" hangingPunct="0">
              <a:spcBef>
                <a:spcPct val="50000"/>
              </a:spcBef>
              <a:spcAft>
                <a:spcPct val="0"/>
              </a:spcAft>
              <a:buClr>
                <a:srgbClr val="6B757C"/>
              </a:buClr>
              <a:buFont typeface="Arial" charset="0"/>
              <a:defRPr>
                <a:solidFill>
                  <a:schemeClr val="tx1"/>
                </a:solidFill>
                <a:latin typeface="Arial" charset="0"/>
              </a:defRPr>
            </a:lvl8pPr>
            <a:lvl9pPr marL="3886200" indent="-228600" algn="ctr" eaLnBrk="0" fontAlgn="base" hangingPunct="0">
              <a:spcBef>
                <a:spcPct val="50000"/>
              </a:spcBef>
              <a:spcAft>
                <a:spcPct val="0"/>
              </a:spcAft>
              <a:buClr>
                <a:srgbClr val="6B757C"/>
              </a:buClr>
              <a:buFont typeface="Arial" charset="0"/>
              <a:defRPr>
                <a:solidFill>
                  <a:schemeClr val="tx1"/>
                </a:solidFill>
                <a:latin typeface="Arial" charset="0"/>
              </a:defRPr>
            </a:lvl9pPr>
          </a:lstStyle>
          <a:p>
            <a:pPr eaLnBrk="1" hangingPunct="1">
              <a:spcBef>
                <a:spcPts val="0"/>
              </a:spcBef>
              <a:buClr>
                <a:srgbClr val="6B757C"/>
              </a:buClr>
              <a:buFont typeface="Arial" charset="0"/>
              <a:buNone/>
              <a:defRPr/>
            </a:pPr>
            <a:r>
              <a:rPr lang="en-CA" sz="900" dirty="0" smtClean="0">
                <a:solidFill>
                  <a:srgbClr val="666D70"/>
                </a:solidFill>
                <a:cs typeface="+mn-cs"/>
              </a:rPr>
              <a:t>McCarthy Tétrault LLP / mccarthy.ca</a:t>
            </a:r>
          </a:p>
          <a:p>
            <a:pPr eaLnBrk="1" hangingPunct="1">
              <a:spcBef>
                <a:spcPts val="0"/>
              </a:spcBef>
              <a:buClr>
                <a:srgbClr val="6B757C"/>
              </a:buClr>
              <a:buFont typeface="Arial" charset="0"/>
              <a:buNone/>
              <a:defRPr/>
            </a:pPr>
            <a:endParaRPr lang="en-CA" sz="900" dirty="0" smtClean="0">
              <a:solidFill>
                <a:srgbClr val="666D70"/>
              </a:solidFill>
              <a:cs typeface="+mn-cs"/>
            </a:endParaRPr>
          </a:p>
        </p:txBody>
      </p:sp>
      <p:sp>
        <p:nvSpPr>
          <p:cNvPr id="492551" name="Rectangle 7"/>
          <p:cNvSpPr>
            <a:spLocks noGrp="1" noChangeArrowheads="1"/>
          </p:cNvSpPr>
          <p:nvPr>
            <p:ph type="subTitle" idx="1"/>
          </p:nvPr>
        </p:nvSpPr>
        <p:spPr>
          <a:xfrm>
            <a:off x="912813" y="4868863"/>
            <a:ext cx="7578725" cy="838200"/>
          </a:xfrm>
        </p:spPr>
        <p:txBody>
          <a:bodyPr/>
          <a:lstStyle>
            <a:lvl1pPr marL="0" indent="0">
              <a:buFont typeface="Arial" charset="0"/>
              <a:buNone/>
              <a:defRPr/>
            </a:lvl1pPr>
          </a:lstStyle>
          <a:p>
            <a:pPr lvl="0"/>
            <a:r>
              <a:rPr lang="en-US" noProof="0" smtClean="0"/>
              <a:t>Click to edit Master subtitle style</a:t>
            </a:r>
            <a:endParaRPr lang="en-CA" noProof="0" dirty="0" smtClean="0"/>
          </a:p>
        </p:txBody>
      </p:sp>
      <p:sp>
        <p:nvSpPr>
          <p:cNvPr id="492552" name="Rectangle 8"/>
          <p:cNvSpPr>
            <a:spLocks noGrp="1" noChangeArrowheads="1"/>
          </p:cNvSpPr>
          <p:nvPr>
            <p:ph type="ctrTitle"/>
          </p:nvPr>
        </p:nvSpPr>
        <p:spPr>
          <a:xfrm>
            <a:off x="912813" y="3868738"/>
            <a:ext cx="7578725" cy="928687"/>
          </a:xfrm>
        </p:spPr>
        <p:txBody>
          <a:bodyPr/>
          <a:lstStyle>
            <a:lvl1pPr>
              <a:defRPr/>
            </a:lvl1pPr>
          </a:lstStyle>
          <a:p>
            <a:pPr lvl="0"/>
            <a:r>
              <a:rPr lang="en-US" noProof="0" smtClean="0"/>
              <a:t>Click to edit Master title style</a:t>
            </a:r>
            <a:endParaRPr lang="en-CA" noProof="0" dirty="0" smtClean="0"/>
          </a:p>
        </p:txBody>
      </p:sp>
      <p:sp>
        <p:nvSpPr>
          <p:cNvPr id="7" name="Footer Placeholder 1"/>
          <p:cNvSpPr>
            <a:spLocks noGrp="1"/>
          </p:cNvSpPr>
          <p:nvPr>
            <p:ph type="ftr" sz="quarter" idx="10"/>
          </p:nvPr>
        </p:nvSpPr>
        <p:spPr/>
        <p:txBody>
          <a:bodyPr/>
          <a:lstStyle>
            <a:lvl1pPr algn="l">
              <a:spcBef>
                <a:spcPts val="0"/>
              </a:spcBef>
              <a:defRPr sz="900">
                <a:solidFill>
                  <a:srgbClr val="666D70"/>
                </a:solidFill>
              </a:defRPr>
            </a:lvl1pPr>
          </a:lstStyle>
          <a:p>
            <a:pPr>
              <a:defRPr/>
            </a:pPr>
            <a:r>
              <a:rPr lang="fr-CA"/>
              <a:t>/ mmmm yyyy / # 123456</a:t>
            </a:r>
          </a:p>
        </p:txBody>
      </p:sp>
    </p:spTree>
    <p:extLst>
      <p:ext uri="{BB962C8B-B14F-4D97-AF65-F5344CB8AC3E}">
        <p14:creationId xmlns:p14="http://schemas.microsoft.com/office/powerpoint/2010/main" val="1003101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72C42599-3E66-4846-AAC5-A368D5E44C35}" type="datetimeFigureOut">
              <a:rPr lang="en-US"/>
              <a:pPr>
                <a:defRPr/>
              </a:pPr>
              <a:t>10/25/2019</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23FE314A-A1C6-4247-A8D2-C726B93CDF21}" type="slidenum">
              <a:rPr lang="en-US"/>
              <a:pPr>
                <a:defRPr/>
              </a:pPr>
              <a:t>‹#›</a:t>
            </a:fld>
            <a:endParaRPr lang="en-US" dirty="0"/>
          </a:p>
        </p:txBody>
      </p:sp>
    </p:spTree>
    <p:extLst>
      <p:ext uri="{BB962C8B-B14F-4D97-AF65-F5344CB8AC3E}">
        <p14:creationId xmlns:p14="http://schemas.microsoft.com/office/powerpoint/2010/main" val="3340391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pPr>
              <a:defRPr/>
            </a:pPr>
            <a:fld id="{4361B054-2C3C-418B-AA7E-C28E838F6B4E}" type="datetimeFigureOut">
              <a:rPr lang="en-US"/>
              <a:pPr>
                <a:defRPr/>
              </a:pPr>
              <a:t>10/25/2019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B576F30F-81E5-464B-857F-FEB319F45A08}" type="slidenum">
              <a:rPr lang="en-US"/>
              <a:pPr>
                <a:defRPr/>
              </a:pPr>
              <a:t>‹#›</a:t>
            </a:fld>
            <a:endParaRPr lang="en-US" dirty="0"/>
          </a:p>
        </p:txBody>
      </p:sp>
    </p:spTree>
    <p:extLst>
      <p:ext uri="{BB962C8B-B14F-4D97-AF65-F5344CB8AC3E}">
        <p14:creationId xmlns:p14="http://schemas.microsoft.com/office/powerpoint/2010/main" val="2338816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pPr>
              <a:defRPr/>
            </a:pPr>
            <a:fld id="{F7FDF272-8884-4F2C-B6F1-2CAB71885A4C}" type="datetimeFigureOut">
              <a:rPr lang="en-US"/>
              <a:pPr>
                <a:defRPr/>
              </a:pPr>
              <a:t>10/25/2019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5DA1F07C-1A22-457D-BAE5-5752EC76DC3D}" type="slidenum">
              <a:rPr lang="en-US"/>
              <a:pPr>
                <a:defRPr/>
              </a:pPr>
              <a:t>‹#›</a:t>
            </a:fld>
            <a:endParaRPr lang="en-US" dirty="0"/>
          </a:p>
        </p:txBody>
      </p:sp>
    </p:spTree>
    <p:extLst>
      <p:ext uri="{BB962C8B-B14F-4D97-AF65-F5344CB8AC3E}">
        <p14:creationId xmlns:p14="http://schemas.microsoft.com/office/powerpoint/2010/main" val="499300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D294C34-8C61-492A-B027-88AE8AF5C76A}" type="datetimeFigureOut">
              <a:rPr lang="en-US"/>
              <a:pPr>
                <a:defRPr/>
              </a:pPr>
              <a:t>10/25/2019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83889A4-10B2-4D91-9AF4-70DA134175FB}" type="slidenum">
              <a:rPr lang="en-US"/>
              <a:pPr>
                <a:defRPr/>
              </a:pPr>
              <a:t>‹#›</a:t>
            </a:fld>
            <a:endParaRPr lang="en-US" dirty="0"/>
          </a:p>
        </p:txBody>
      </p:sp>
    </p:spTree>
    <p:extLst>
      <p:ext uri="{BB962C8B-B14F-4D97-AF65-F5344CB8AC3E}">
        <p14:creationId xmlns:p14="http://schemas.microsoft.com/office/powerpoint/2010/main" val="1892890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6008186-4A33-472A-B584-F72A06E626EB}" type="datetimeFigureOut">
              <a:rPr lang="en-US"/>
              <a:pPr>
                <a:defRPr/>
              </a:pPr>
              <a:t>10/25/2019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786EE8B-C7F4-4068-8F9D-2DFDEBBC5B1F}" type="slidenum">
              <a:rPr lang="en-US"/>
              <a:pPr>
                <a:defRPr/>
              </a:pPr>
              <a:t>‹#›</a:t>
            </a:fld>
            <a:endParaRPr lang="en-US" dirty="0"/>
          </a:p>
        </p:txBody>
      </p:sp>
    </p:spTree>
    <p:extLst>
      <p:ext uri="{BB962C8B-B14F-4D97-AF65-F5344CB8AC3E}">
        <p14:creationId xmlns:p14="http://schemas.microsoft.com/office/powerpoint/2010/main" val="2162597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Rectangle 20"/>
          <p:cNvSpPr>
            <a:spLocks noGrp="1" noChangeArrowheads="1"/>
          </p:cNvSpPr>
          <p:nvPr>
            <p:ph type="sldNum" sz="quarter" idx="10"/>
          </p:nvPr>
        </p:nvSpPr>
        <p:spPr>
          <a:ln/>
        </p:spPr>
        <p:txBody>
          <a:bodyPr/>
          <a:lstStyle>
            <a:lvl1pPr>
              <a:defRPr/>
            </a:lvl1pPr>
          </a:lstStyle>
          <a:p>
            <a:pPr>
              <a:defRPr/>
            </a:pPr>
            <a:fld id="{7CA78699-4EE2-4734-81DB-A3E09CB6CE9A}" type="slidenum">
              <a:rPr lang="en-CA"/>
              <a:pPr>
                <a:defRPr/>
              </a:pPr>
              <a:t>‹#›</a:t>
            </a:fld>
            <a:endParaRPr lang="en-CA" dirty="0"/>
          </a:p>
        </p:txBody>
      </p:sp>
      <p:sp>
        <p:nvSpPr>
          <p:cNvPr id="5" name="Rectangle 22"/>
          <p:cNvSpPr>
            <a:spLocks noGrp="1" noChangeArrowheads="1"/>
          </p:cNvSpPr>
          <p:nvPr>
            <p:ph type="dt" sz="half" idx="11"/>
          </p:nvPr>
        </p:nvSpPr>
        <p:spPr>
          <a:ln/>
        </p:spPr>
        <p:txBody>
          <a:bodyPr/>
          <a:lstStyle>
            <a:lvl1pPr>
              <a:defRPr/>
            </a:lvl1pPr>
          </a:lstStyle>
          <a:p>
            <a:pPr>
              <a:defRPr/>
            </a:pPr>
            <a:endParaRPr lang="en-CA"/>
          </a:p>
        </p:txBody>
      </p:sp>
      <p:sp>
        <p:nvSpPr>
          <p:cNvPr id="6" name="Footer Placeholder 1"/>
          <p:cNvSpPr>
            <a:spLocks noGrp="1"/>
          </p:cNvSpPr>
          <p:nvPr>
            <p:ph type="ftr" sz="quarter" idx="12"/>
          </p:nvPr>
        </p:nvSpPr>
        <p:spPr/>
        <p:txBody>
          <a:bodyPr/>
          <a:lstStyle>
            <a:lvl1pPr>
              <a:defRPr/>
            </a:lvl1pPr>
          </a:lstStyle>
          <a:p>
            <a:pPr>
              <a:defRPr/>
            </a:pPr>
            <a:r>
              <a:rPr lang="fr-CA"/>
              <a:t>/ mmmm yyyy / # 123456</a:t>
            </a:r>
          </a:p>
        </p:txBody>
      </p:sp>
    </p:spTree>
    <p:extLst>
      <p:ext uri="{BB962C8B-B14F-4D97-AF65-F5344CB8AC3E}">
        <p14:creationId xmlns:p14="http://schemas.microsoft.com/office/powerpoint/2010/main" val="2770217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Mt Address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3"/>
          <p:cNvSpPr>
            <a:spLocks noChangeArrowheads="1"/>
          </p:cNvSpPr>
          <p:nvPr/>
        </p:nvSpPr>
        <p:spPr bwMode="auto">
          <a:xfrm>
            <a:off x="827088" y="731520"/>
            <a:ext cx="2214562" cy="4385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Aft>
                <a:spcPct val="10000"/>
              </a:spcAft>
              <a:defRPr/>
            </a:pPr>
            <a:r>
              <a:rPr lang="en-CA" altLang="en-US" sz="1200" b="1" dirty="0" smtClean="0">
                <a:solidFill>
                  <a:srgbClr val="666D70"/>
                </a:solidFill>
              </a:rPr>
              <a:t>VANCOUVER</a:t>
            </a:r>
          </a:p>
          <a:p>
            <a:pPr eaLnBrk="1" hangingPunct="1">
              <a:defRPr/>
            </a:pPr>
            <a:r>
              <a:rPr lang="en-US" altLang="en-US" sz="900" b="0" dirty="0" smtClean="0">
                <a:solidFill>
                  <a:schemeClr val="tx1"/>
                </a:solidFill>
              </a:rPr>
              <a:t>Suite 2400, 745 </a:t>
            </a:r>
            <a:r>
              <a:rPr lang="en-US" altLang="en-US" sz="900" b="0" dirty="0" err="1" smtClean="0">
                <a:solidFill>
                  <a:schemeClr val="tx1"/>
                </a:solidFill>
              </a:rPr>
              <a:t>Thurlow</a:t>
            </a:r>
            <a:r>
              <a:rPr lang="en-US" altLang="en-US" sz="900" b="0" dirty="0" smtClean="0">
                <a:solidFill>
                  <a:schemeClr val="tx1"/>
                </a:solidFill>
              </a:rPr>
              <a:t> Street</a:t>
            </a:r>
          </a:p>
          <a:p>
            <a:pPr eaLnBrk="1" hangingPunct="1">
              <a:defRPr/>
            </a:pPr>
            <a:r>
              <a:rPr lang="en-US" altLang="en-US" sz="900" b="0" dirty="0" smtClean="0">
                <a:solidFill>
                  <a:schemeClr val="tx1"/>
                </a:solidFill>
              </a:rPr>
              <a:t>Vancouver BC  V6E 0C5</a:t>
            </a:r>
            <a:r>
              <a:rPr lang="en-CA" altLang="en-US" sz="900" dirty="0" smtClean="0"/>
              <a:t/>
            </a:r>
            <a:br>
              <a:rPr lang="en-CA" altLang="en-US" sz="900" dirty="0" smtClean="0"/>
            </a:br>
            <a:r>
              <a:rPr lang="en-CA" altLang="en-US" sz="900" dirty="0" smtClean="0"/>
              <a:t>Tel: 604-643-7100 </a:t>
            </a:r>
          </a:p>
          <a:p>
            <a:pPr eaLnBrk="1" hangingPunct="1">
              <a:defRPr/>
            </a:pPr>
            <a:r>
              <a:rPr lang="en-CA" altLang="en-US" sz="900" dirty="0" smtClean="0"/>
              <a:t>Fax: 604-643-7900 </a:t>
            </a:r>
          </a:p>
          <a:p>
            <a:pPr eaLnBrk="1" hangingPunct="1">
              <a:defRPr/>
            </a:pPr>
            <a:r>
              <a:rPr lang="en-CA" altLang="en-US" sz="900" dirty="0" smtClean="0"/>
              <a:t>Toll-Free: 1-877-244-7711</a:t>
            </a:r>
          </a:p>
          <a:p>
            <a:pPr eaLnBrk="1" hangingPunct="1">
              <a:defRPr/>
            </a:pPr>
            <a:endParaRPr lang="en-CA" altLang="en-US" sz="900" dirty="0" smtClean="0"/>
          </a:p>
          <a:p>
            <a:pPr eaLnBrk="1" hangingPunct="1">
              <a:spcAft>
                <a:spcPct val="10000"/>
              </a:spcAft>
              <a:defRPr/>
            </a:pPr>
            <a:r>
              <a:rPr lang="en-CA" altLang="en-US" sz="1200" b="1" dirty="0" smtClean="0">
                <a:solidFill>
                  <a:srgbClr val="666D70"/>
                </a:solidFill>
              </a:rPr>
              <a:t>CALGARY</a:t>
            </a:r>
          </a:p>
          <a:p>
            <a:pPr eaLnBrk="1" hangingPunct="1">
              <a:defRPr/>
            </a:pPr>
            <a:r>
              <a:rPr lang="en-CA" altLang="en-US" sz="900" dirty="0" smtClean="0"/>
              <a:t>Suite 4000, 421 7th Avenue SW</a:t>
            </a:r>
            <a:br>
              <a:rPr lang="en-CA" altLang="en-US" sz="900" dirty="0" smtClean="0"/>
            </a:br>
            <a:r>
              <a:rPr lang="en-CA" altLang="en-US" sz="900" dirty="0" smtClean="0"/>
              <a:t>Calgary AB  T2P 4K9</a:t>
            </a:r>
            <a:br>
              <a:rPr lang="en-CA" altLang="en-US" sz="900" dirty="0" smtClean="0"/>
            </a:br>
            <a:r>
              <a:rPr lang="en-CA" altLang="en-US" sz="900" dirty="0" smtClean="0"/>
              <a:t>Tel: 403-260-3500 </a:t>
            </a:r>
            <a:br>
              <a:rPr lang="en-CA" altLang="en-US" sz="900" dirty="0" smtClean="0"/>
            </a:br>
            <a:r>
              <a:rPr lang="en-CA" altLang="en-US" sz="900" dirty="0" smtClean="0"/>
              <a:t>Fax: 403-260-3501 </a:t>
            </a:r>
            <a:br>
              <a:rPr lang="en-CA" altLang="en-US" sz="900" dirty="0" smtClean="0"/>
            </a:br>
            <a:r>
              <a:rPr lang="en-CA" altLang="en-US" sz="900" dirty="0" smtClean="0"/>
              <a:t>Toll-Free: 1-877-244-7711</a:t>
            </a:r>
          </a:p>
          <a:p>
            <a:pPr eaLnBrk="1" hangingPunct="1">
              <a:defRPr/>
            </a:pPr>
            <a:endParaRPr lang="en-CA" altLang="en-US" sz="900" dirty="0" smtClean="0"/>
          </a:p>
          <a:p>
            <a:pPr eaLnBrk="1" hangingPunct="1">
              <a:spcAft>
                <a:spcPct val="10000"/>
              </a:spcAft>
              <a:defRPr/>
            </a:pPr>
            <a:r>
              <a:rPr lang="en-CA" altLang="en-US" sz="1200" b="1" dirty="0" smtClean="0">
                <a:solidFill>
                  <a:srgbClr val="666D70"/>
                </a:solidFill>
              </a:rPr>
              <a:t>TORONTO</a:t>
            </a:r>
          </a:p>
          <a:p>
            <a:pPr eaLnBrk="1" hangingPunct="1">
              <a:buClr>
                <a:srgbClr val="6B757C"/>
              </a:buClr>
              <a:defRPr/>
            </a:pPr>
            <a:r>
              <a:rPr lang="en-CA" altLang="en-US" sz="900" dirty="0" smtClean="0">
                <a:solidFill>
                  <a:srgbClr val="0D0D0D"/>
                </a:solidFill>
              </a:rPr>
              <a:t>Suite 5300, TD Bank Tower</a:t>
            </a:r>
            <a:br>
              <a:rPr lang="en-CA" altLang="en-US" sz="900" dirty="0" smtClean="0">
                <a:solidFill>
                  <a:srgbClr val="0D0D0D"/>
                </a:solidFill>
              </a:rPr>
            </a:br>
            <a:r>
              <a:rPr lang="en-CA" altLang="en-US" sz="900" dirty="0" smtClean="0">
                <a:solidFill>
                  <a:srgbClr val="0D0D0D"/>
                </a:solidFill>
              </a:rPr>
              <a:t>Box 48, 66 Wellington Street West</a:t>
            </a:r>
            <a:br>
              <a:rPr lang="en-CA" altLang="en-US" sz="900" dirty="0" smtClean="0">
                <a:solidFill>
                  <a:srgbClr val="0D0D0D"/>
                </a:solidFill>
              </a:rPr>
            </a:br>
            <a:r>
              <a:rPr lang="en-CA" altLang="en-US" sz="900" dirty="0" smtClean="0">
                <a:solidFill>
                  <a:srgbClr val="0D0D0D"/>
                </a:solidFill>
              </a:rPr>
              <a:t>Toronto ON  M5K 1E6</a:t>
            </a:r>
            <a:r>
              <a:rPr lang="en-CA" altLang="en-US" sz="900" dirty="0" smtClean="0"/>
              <a:t/>
            </a:r>
            <a:br>
              <a:rPr lang="en-CA" altLang="en-US" sz="900" dirty="0" smtClean="0"/>
            </a:br>
            <a:r>
              <a:rPr lang="en-CA" altLang="en-US" sz="900" dirty="0" smtClean="0"/>
              <a:t>Tel: 416-362-1812 </a:t>
            </a:r>
            <a:br>
              <a:rPr lang="en-CA" altLang="en-US" sz="900" dirty="0" smtClean="0"/>
            </a:br>
            <a:r>
              <a:rPr lang="en-CA" altLang="en-US" sz="900" dirty="0" smtClean="0"/>
              <a:t>Fax: 416-868-0673 </a:t>
            </a:r>
          </a:p>
          <a:p>
            <a:pPr eaLnBrk="1" hangingPunct="1">
              <a:buClr>
                <a:srgbClr val="6B757C"/>
              </a:buClr>
              <a:defRPr/>
            </a:pPr>
            <a:r>
              <a:rPr lang="en-CA" altLang="en-US" sz="900" dirty="0" smtClean="0"/>
              <a:t>Toll-Free: 1-877-244-7711</a:t>
            </a:r>
          </a:p>
          <a:p>
            <a:pPr eaLnBrk="1" hangingPunct="1">
              <a:spcAft>
                <a:spcPct val="10000"/>
              </a:spcAft>
              <a:defRPr/>
            </a:pPr>
            <a:endParaRPr lang="en-CA" sz="1200" b="1" kern="1200" dirty="0" smtClean="0">
              <a:solidFill>
                <a:srgbClr val="666D70"/>
              </a:solidFill>
              <a:latin typeface="Arial" charset="0"/>
              <a:ea typeface="+mn-ea"/>
              <a:cs typeface="Arial" charset="0"/>
            </a:endParaRPr>
          </a:p>
          <a:p>
            <a:pPr eaLnBrk="1" hangingPunct="1">
              <a:spcAft>
                <a:spcPct val="10000"/>
              </a:spcAft>
              <a:defRPr/>
            </a:pPr>
            <a:r>
              <a:rPr lang="en-CA" sz="1200" b="1" kern="1200" dirty="0" smtClean="0">
                <a:solidFill>
                  <a:srgbClr val="666D70"/>
                </a:solidFill>
                <a:latin typeface="Arial" charset="0"/>
                <a:ea typeface="+mn-ea"/>
                <a:cs typeface="Arial" charset="0"/>
              </a:rPr>
              <a:t>MONTRÉAL</a:t>
            </a:r>
          </a:p>
          <a:p>
            <a:pPr eaLnBrk="1" hangingPunct="1">
              <a:defRPr/>
            </a:pPr>
            <a:r>
              <a:rPr lang="en-CA" sz="900" kern="1200" dirty="0" smtClean="0">
                <a:solidFill>
                  <a:schemeClr val="tx1"/>
                </a:solidFill>
                <a:latin typeface="Arial" charset="0"/>
                <a:ea typeface="+mn-ea"/>
                <a:cs typeface="Arial" charset="0"/>
              </a:rPr>
              <a:t>Suite 2500,</a:t>
            </a:r>
            <a:r>
              <a:rPr lang="en-CA" sz="900" kern="1200" baseline="0" dirty="0" smtClean="0">
                <a:solidFill>
                  <a:schemeClr val="tx1"/>
                </a:solidFill>
                <a:latin typeface="Arial" charset="0"/>
                <a:ea typeface="+mn-ea"/>
                <a:cs typeface="Arial" charset="0"/>
              </a:rPr>
              <a:t> </a:t>
            </a:r>
            <a:br>
              <a:rPr lang="en-CA" sz="900" kern="1200" baseline="0" dirty="0" smtClean="0">
                <a:solidFill>
                  <a:schemeClr val="tx1"/>
                </a:solidFill>
                <a:latin typeface="Arial" charset="0"/>
                <a:ea typeface="+mn-ea"/>
                <a:cs typeface="Arial" charset="0"/>
              </a:rPr>
            </a:br>
            <a:r>
              <a:rPr lang="en-CA" sz="900" kern="1200" dirty="0" smtClean="0">
                <a:solidFill>
                  <a:schemeClr val="tx1"/>
                </a:solidFill>
                <a:latin typeface="Arial" charset="0"/>
                <a:ea typeface="+mn-ea"/>
                <a:cs typeface="Arial" charset="0"/>
              </a:rPr>
              <a:t>1000 De La Gauchetière Street West</a:t>
            </a:r>
            <a:br>
              <a:rPr lang="en-CA" sz="900" kern="1200" dirty="0" smtClean="0">
                <a:solidFill>
                  <a:schemeClr val="tx1"/>
                </a:solidFill>
                <a:latin typeface="Arial" charset="0"/>
                <a:ea typeface="+mn-ea"/>
                <a:cs typeface="Arial" charset="0"/>
              </a:rPr>
            </a:br>
            <a:r>
              <a:rPr lang="en-CA" sz="900" kern="1200" dirty="0" smtClean="0">
                <a:solidFill>
                  <a:schemeClr val="tx1"/>
                </a:solidFill>
                <a:latin typeface="Arial" charset="0"/>
                <a:ea typeface="+mn-ea"/>
                <a:cs typeface="Arial" charset="0"/>
              </a:rPr>
              <a:t>Montréal QC  H3B 0A2</a:t>
            </a:r>
            <a:br>
              <a:rPr lang="en-CA" sz="900" kern="1200" dirty="0" smtClean="0">
                <a:solidFill>
                  <a:schemeClr val="tx1"/>
                </a:solidFill>
                <a:latin typeface="Arial" charset="0"/>
                <a:ea typeface="+mn-ea"/>
                <a:cs typeface="Arial" charset="0"/>
              </a:rPr>
            </a:br>
            <a:r>
              <a:rPr lang="en-CA" sz="900" kern="1200" dirty="0" smtClean="0">
                <a:solidFill>
                  <a:schemeClr val="tx1"/>
                </a:solidFill>
                <a:latin typeface="Arial" charset="0"/>
                <a:ea typeface="+mn-ea"/>
                <a:cs typeface="Arial" charset="0"/>
              </a:rPr>
              <a:t>Tel: 514-397-4100 </a:t>
            </a:r>
          </a:p>
          <a:p>
            <a:pPr eaLnBrk="1" hangingPunct="1">
              <a:defRPr/>
            </a:pPr>
            <a:r>
              <a:rPr lang="en-CA" sz="900" kern="1200" dirty="0" smtClean="0">
                <a:solidFill>
                  <a:schemeClr val="tx1"/>
                </a:solidFill>
                <a:latin typeface="Arial" charset="0"/>
                <a:ea typeface="+mn-ea"/>
                <a:cs typeface="Arial" charset="0"/>
              </a:rPr>
              <a:t>Fax: 514-875-6246 </a:t>
            </a:r>
          </a:p>
          <a:p>
            <a:pPr eaLnBrk="1" hangingPunct="1">
              <a:defRPr/>
            </a:pPr>
            <a:r>
              <a:rPr lang="en-CA" sz="900" kern="1200" dirty="0" smtClean="0">
                <a:solidFill>
                  <a:schemeClr val="tx1"/>
                </a:solidFill>
                <a:latin typeface="Arial" charset="0"/>
                <a:ea typeface="+mn-ea"/>
                <a:cs typeface="Arial" charset="0"/>
              </a:rPr>
              <a:t>Toll-Free: 1-877-244-7711</a:t>
            </a:r>
          </a:p>
        </p:txBody>
      </p:sp>
      <p:sp>
        <p:nvSpPr>
          <p:cNvPr id="3" name="Text Box 4"/>
          <p:cNvSpPr txBox="1">
            <a:spLocks noChangeArrowheads="1"/>
          </p:cNvSpPr>
          <p:nvPr/>
        </p:nvSpPr>
        <p:spPr bwMode="auto">
          <a:xfrm>
            <a:off x="3282950" y="731520"/>
            <a:ext cx="2620963" cy="30516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50000"/>
              </a:spcBef>
              <a:spcAft>
                <a:spcPct val="0"/>
              </a:spcAft>
              <a:buClr>
                <a:srgbClr val="6B757C"/>
              </a:buClr>
              <a:buFont typeface="Arial" charset="0"/>
              <a:defRPr>
                <a:solidFill>
                  <a:schemeClr val="tx1"/>
                </a:solidFill>
                <a:latin typeface="Arial" charset="0"/>
              </a:defRPr>
            </a:lvl6pPr>
            <a:lvl7pPr marL="2971800" indent="-228600" algn="ctr" eaLnBrk="0" fontAlgn="base" hangingPunct="0">
              <a:spcBef>
                <a:spcPct val="50000"/>
              </a:spcBef>
              <a:spcAft>
                <a:spcPct val="0"/>
              </a:spcAft>
              <a:buClr>
                <a:srgbClr val="6B757C"/>
              </a:buClr>
              <a:buFont typeface="Arial" charset="0"/>
              <a:defRPr>
                <a:solidFill>
                  <a:schemeClr val="tx1"/>
                </a:solidFill>
                <a:latin typeface="Arial" charset="0"/>
              </a:defRPr>
            </a:lvl7pPr>
            <a:lvl8pPr marL="3429000" indent="-228600" algn="ctr" eaLnBrk="0" fontAlgn="base" hangingPunct="0">
              <a:spcBef>
                <a:spcPct val="50000"/>
              </a:spcBef>
              <a:spcAft>
                <a:spcPct val="0"/>
              </a:spcAft>
              <a:buClr>
                <a:srgbClr val="6B757C"/>
              </a:buClr>
              <a:buFont typeface="Arial" charset="0"/>
              <a:defRPr>
                <a:solidFill>
                  <a:schemeClr val="tx1"/>
                </a:solidFill>
                <a:latin typeface="Arial" charset="0"/>
              </a:defRPr>
            </a:lvl8pPr>
            <a:lvl9pPr marL="3886200" indent="-228600" algn="ctr" eaLnBrk="0" fontAlgn="base" hangingPunct="0">
              <a:spcBef>
                <a:spcPct val="50000"/>
              </a:spcBef>
              <a:spcAft>
                <a:spcPct val="0"/>
              </a:spcAft>
              <a:buClr>
                <a:srgbClr val="6B757C"/>
              </a:buClr>
              <a:buFont typeface="Arial" charset="0"/>
              <a:defRPr>
                <a:solidFill>
                  <a:schemeClr val="tx1"/>
                </a:solidFill>
                <a:latin typeface="Arial" charset="0"/>
              </a:defRPr>
            </a:lvl9pPr>
          </a:lstStyle>
          <a:p>
            <a:pPr eaLnBrk="1" hangingPunct="1">
              <a:spcAft>
                <a:spcPct val="10000"/>
              </a:spcAft>
              <a:defRPr/>
            </a:pPr>
            <a:r>
              <a:rPr lang="en-CA" sz="1200" b="1" dirty="0" smtClean="0">
                <a:solidFill>
                  <a:srgbClr val="666D70"/>
                </a:solidFill>
                <a:cs typeface="+mn-cs"/>
              </a:rPr>
              <a:t>QUÉBEC CITY</a:t>
            </a:r>
          </a:p>
          <a:p>
            <a:pPr eaLnBrk="1" hangingPunct="1">
              <a:defRPr/>
            </a:pPr>
            <a:r>
              <a:rPr lang="fr-CA" sz="900" dirty="0" smtClean="0">
                <a:cs typeface="+mn-cs"/>
              </a:rPr>
              <a:t>500, Grande Allée Est, </a:t>
            </a:r>
            <a:r>
              <a:rPr lang="fr-CA" sz="900" dirty="0" err="1" smtClean="0">
                <a:cs typeface="+mn-cs"/>
              </a:rPr>
              <a:t>9e</a:t>
            </a:r>
            <a:r>
              <a:rPr lang="fr-CA" sz="900" dirty="0" smtClean="0">
                <a:cs typeface="+mn-cs"/>
              </a:rPr>
              <a:t> étage</a:t>
            </a:r>
          </a:p>
          <a:p>
            <a:pPr eaLnBrk="1" hangingPunct="1">
              <a:defRPr/>
            </a:pPr>
            <a:r>
              <a:rPr lang="fr-CA" sz="900" dirty="0" smtClean="0">
                <a:cs typeface="+mn-cs"/>
              </a:rPr>
              <a:t>Québec QC</a:t>
            </a:r>
            <a:r>
              <a:rPr lang="fr-CA" sz="900" baseline="0" dirty="0" smtClean="0">
                <a:cs typeface="+mn-cs"/>
              </a:rPr>
              <a:t>  </a:t>
            </a:r>
            <a:r>
              <a:rPr lang="fr-CA" sz="900" dirty="0" err="1" smtClean="0">
                <a:cs typeface="+mn-cs"/>
              </a:rPr>
              <a:t>G1R</a:t>
            </a:r>
            <a:r>
              <a:rPr lang="fr-CA" sz="900" dirty="0" smtClean="0">
                <a:cs typeface="+mn-cs"/>
              </a:rPr>
              <a:t> </a:t>
            </a:r>
            <a:r>
              <a:rPr lang="fr-CA" sz="900" dirty="0" err="1" smtClean="0">
                <a:cs typeface="+mn-cs"/>
              </a:rPr>
              <a:t>2J7</a:t>
            </a:r>
            <a:r>
              <a:rPr lang="en-CA" sz="900" dirty="0" smtClean="0">
                <a:cs typeface="+mn-cs"/>
              </a:rPr>
              <a:t/>
            </a:r>
            <a:br>
              <a:rPr lang="en-CA" sz="900" dirty="0" smtClean="0">
                <a:cs typeface="+mn-cs"/>
              </a:rPr>
            </a:br>
            <a:r>
              <a:rPr lang="en-CA" sz="900" dirty="0" smtClean="0">
                <a:cs typeface="+mn-cs"/>
              </a:rPr>
              <a:t>Tel: 418-521-3000 </a:t>
            </a:r>
          </a:p>
          <a:p>
            <a:pPr eaLnBrk="1" hangingPunct="1">
              <a:defRPr/>
            </a:pPr>
            <a:r>
              <a:rPr lang="en-CA" sz="900" dirty="0" smtClean="0">
                <a:cs typeface="+mn-cs"/>
              </a:rPr>
              <a:t>Fax: 418-521-3099 </a:t>
            </a:r>
          </a:p>
          <a:p>
            <a:pPr eaLnBrk="1" hangingPunct="1">
              <a:defRPr/>
            </a:pPr>
            <a:r>
              <a:rPr lang="en-CA" sz="900" dirty="0" smtClean="0">
                <a:cs typeface="+mn-cs"/>
              </a:rPr>
              <a:t>Toll-Free: 1-877-244-7711</a:t>
            </a:r>
          </a:p>
          <a:p>
            <a:pPr eaLnBrk="1" hangingPunct="1">
              <a:defRPr/>
            </a:pPr>
            <a:endParaRPr lang="en-CA" sz="900" dirty="0" smtClean="0">
              <a:cs typeface="+mn-cs"/>
            </a:endParaRPr>
          </a:p>
          <a:p>
            <a:pPr eaLnBrk="1" hangingPunct="1">
              <a:spcAft>
                <a:spcPct val="10000"/>
              </a:spcAft>
              <a:defRPr/>
            </a:pPr>
            <a:r>
              <a:rPr lang="en-CA" sz="1200" b="1" kern="1200" dirty="0" smtClean="0">
                <a:solidFill>
                  <a:srgbClr val="666D70"/>
                </a:solidFill>
                <a:latin typeface="Arial" charset="0"/>
                <a:ea typeface="+mn-ea"/>
                <a:cs typeface="Arial" charset="0"/>
              </a:rPr>
              <a:t>NEW YORK, US</a:t>
            </a:r>
          </a:p>
          <a:p>
            <a:pPr eaLnBrk="1" hangingPunct="1">
              <a:spcAft>
                <a:spcPct val="10000"/>
              </a:spcAft>
              <a:defRPr/>
            </a:pPr>
            <a:r>
              <a:rPr lang="en-CA" sz="900" kern="1200" dirty="0" smtClean="0">
                <a:solidFill>
                  <a:schemeClr val="tx1"/>
                </a:solidFill>
                <a:latin typeface="Arial" charset="0"/>
                <a:ea typeface="+mn-ea"/>
                <a:cs typeface="Arial" charset="0"/>
              </a:rPr>
              <a:t>55 West 46th Street Suite 2804</a:t>
            </a:r>
          </a:p>
          <a:p>
            <a:pPr eaLnBrk="1" hangingPunct="1">
              <a:spcAft>
                <a:spcPct val="10000"/>
              </a:spcAft>
              <a:defRPr/>
            </a:pPr>
            <a:r>
              <a:rPr lang="en-CA" sz="900" kern="1200" dirty="0" smtClean="0">
                <a:solidFill>
                  <a:schemeClr val="tx1"/>
                </a:solidFill>
                <a:latin typeface="Arial" charset="0"/>
                <a:ea typeface="+mn-ea"/>
                <a:cs typeface="Arial" charset="0"/>
              </a:rPr>
              <a:t>NEW YORK NY  10036</a:t>
            </a:r>
          </a:p>
          <a:p>
            <a:pPr eaLnBrk="1" hangingPunct="1">
              <a:spcAft>
                <a:spcPct val="10000"/>
              </a:spcAft>
              <a:defRPr/>
            </a:pPr>
            <a:r>
              <a:rPr lang="en-CA" sz="900" kern="1200" dirty="0" smtClean="0">
                <a:solidFill>
                  <a:schemeClr val="tx1"/>
                </a:solidFill>
                <a:latin typeface="Arial" charset="0"/>
                <a:ea typeface="+mn-ea"/>
                <a:cs typeface="Arial" charset="0"/>
              </a:rPr>
              <a:t>UNITED STATES</a:t>
            </a:r>
            <a:br>
              <a:rPr lang="en-CA" sz="900" kern="1200" dirty="0" smtClean="0">
                <a:solidFill>
                  <a:schemeClr val="tx1"/>
                </a:solidFill>
                <a:latin typeface="Arial" charset="0"/>
                <a:ea typeface="+mn-ea"/>
                <a:cs typeface="Arial" charset="0"/>
              </a:rPr>
            </a:br>
            <a:r>
              <a:rPr lang="en-CA" sz="900" kern="1200" dirty="0" smtClean="0">
                <a:solidFill>
                  <a:schemeClr val="tx1"/>
                </a:solidFill>
                <a:latin typeface="Arial" charset="0"/>
                <a:ea typeface="+mn-ea"/>
                <a:cs typeface="Arial" charset="0"/>
              </a:rPr>
              <a:t>Tel: 646-940-8970 </a:t>
            </a:r>
          </a:p>
          <a:p>
            <a:pPr eaLnBrk="1" hangingPunct="1">
              <a:defRPr/>
            </a:pPr>
            <a:r>
              <a:rPr lang="en-CA" sz="900" kern="1200" dirty="0" smtClean="0">
                <a:solidFill>
                  <a:schemeClr val="tx1"/>
                </a:solidFill>
                <a:latin typeface="Arial" charset="0"/>
                <a:ea typeface="+mn-ea"/>
                <a:cs typeface="Arial" charset="0"/>
              </a:rPr>
              <a:t>Fax: 646-940-8972 </a:t>
            </a:r>
          </a:p>
          <a:p>
            <a:pPr eaLnBrk="1" hangingPunct="1">
              <a:defRPr/>
            </a:pPr>
            <a:endParaRPr lang="en-CA" sz="900" dirty="0" smtClean="0">
              <a:cs typeface="+mn-cs"/>
            </a:endParaRPr>
          </a:p>
          <a:p>
            <a:pPr eaLnBrk="1" hangingPunct="1">
              <a:spcAft>
                <a:spcPct val="10000"/>
              </a:spcAft>
              <a:defRPr/>
            </a:pPr>
            <a:r>
              <a:rPr lang="en-CA" sz="1200" b="1" dirty="0" smtClean="0">
                <a:solidFill>
                  <a:srgbClr val="666D70"/>
                </a:solidFill>
                <a:cs typeface="+mn-cs"/>
              </a:rPr>
              <a:t>LONDON, UK</a:t>
            </a:r>
          </a:p>
          <a:p>
            <a:pPr eaLnBrk="1" hangingPunct="1">
              <a:defRPr/>
            </a:pPr>
            <a:r>
              <a:rPr lang="en-US" sz="900" dirty="0" smtClean="0">
                <a:cs typeface="+mn-cs"/>
              </a:rPr>
              <a:t>1 Angel Court, 18th Floor</a:t>
            </a:r>
          </a:p>
          <a:p>
            <a:pPr eaLnBrk="1" hangingPunct="1">
              <a:defRPr/>
            </a:pPr>
            <a:r>
              <a:rPr lang="en-US" sz="900" dirty="0" smtClean="0">
                <a:cs typeface="+mn-cs"/>
              </a:rPr>
              <a:t>London  EC2R 7HJ</a:t>
            </a:r>
          </a:p>
          <a:p>
            <a:pPr eaLnBrk="1" hangingPunct="1">
              <a:defRPr/>
            </a:pPr>
            <a:r>
              <a:rPr lang="en-CA" sz="900" dirty="0" smtClean="0">
                <a:cs typeface="+mn-cs"/>
              </a:rPr>
              <a:t>UNITED KINGDOM</a:t>
            </a:r>
            <a:br>
              <a:rPr lang="en-CA" sz="900" dirty="0" smtClean="0">
                <a:cs typeface="+mn-cs"/>
              </a:rPr>
            </a:br>
            <a:r>
              <a:rPr lang="en-CA" sz="900" dirty="0" smtClean="0">
                <a:cs typeface="+mn-cs"/>
              </a:rPr>
              <a:t>Tel: +44 (0)20 7786 5700 </a:t>
            </a:r>
          </a:p>
          <a:p>
            <a:pPr eaLnBrk="1" hangingPunct="1">
              <a:defRPr/>
            </a:pPr>
            <a:r>
              <a:rPr lang="en-CA" sz="900" dirty="0" smtClean="0">
                <a:cs typeface="+mn-cs"/>
              </a:rPr>
              <a:t>Fax: +44 (0)20 7786 5702</a:t>
            </a:r>
          </a:p>
        </p:txBody>
      </p:sp>
      <p:sp>
        <p:nvSpPr>
          <p:cNvPr id="4" name="Footer Placeholder 1"/>
          <p:cNvSpPr>
            <a:spLocks noGrp="1"/>
          </p:cNvSpPr>
          <p:nvPr>
            <p:ph type="ftr" sz="quarter" idx="10"/>
          </p:nvPr>
        </p:nvSpPr>
        <p:spPr/>
        <p:txBody>
          <a:bodyPr/>
          <a:lstStyle>
            <a:lvl1pPr algn="l">
              <a:spcBef>
                <a:spcPts val="0"/>
              </a:spcBef>
              <a:defRPr sz="900">
                <a:solidFill>
                  <a:srgbClr val="666D70"/>
                </a:solidFill>
              </a:defRPr>
            </a:lvl1pPr>
          </a:lstStyle>
          <a:p>
            <a:pPr>
              <a:defRPr/>
            </a:pPr>
            <a:r>
              <a:rPr lang="fr-CA"/>
              <a:t>/ mmmm yyyy / # 123456</a:t>
            </a:r>
          </a:p>
        </p:txBody>
      </p:sp>
    </p:spTree>
    <p:extLst>
      <p:ext uri="{BB962C8B-B14F-4D97-AF65-F5344CB8AC3E}">
        <p14:creationId xmlns:p14="http://schemas.microsoft.com/office/powerpoint/2010/main" val="4256578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02BDC62-5DD7-44C5-8239-A637DE62D38F}" type="datetimeFigureOut">
              <a:rPr lang="en-US"/>
              <a:pPr>
                <a:defRPr/>
              </a:pPr>
              <a:t>10/25/2019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379897-268B-4B95-9FB3-C4974702DDAE}" type="slidenum">
              <a:rPr lang="en-US"/>
              <a:pPr>
                <a:defRPr/>
              </a:pPr>
              <a:t>‹#›</a:t>
            </a:fld>
            <a:endParaRPr lang="en-US" dirty="0"/>
          </a:p>
        </p:txBody>
      </p:sp>
    </p:spTree>
    <p:extLst>
      <p:ext uri="{BB962C8B-B14F-4D97-AF65-F5344CB8AC3E}">
        <p14:creationId xmlns:p14="http://schemas.microsoft.com/office/powerpoint/2010/main" val="2085850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252E086-2A63-4FD7-84D9-378D8467FA74}" type="datetimeFigureOut">
              <a:rPr lang="en-US"/>
              <a:pPr>
                <a:defRPr/>
              </a:pPr>
              <a:t>10/25/2019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739928-1FF1-44C8-863D-FF108F53BC4A}" type="slidenum">
              <a:rPr lang="en-US"/>
              <a:pPr>
                <a:defRPr/>
              </a:pPr>
              <a:t>‹#›</a:t>
            </a:fld>
            <a:endParaRPr lang="en-US" dirty="0"/>
          </a:p>
        </p:txBody>
      </p:sp>
    </p:spTree>
    <p:extLst>
      <p:ext uri="{BB962C8B-B14F-4D97-AF65-F5344CB8AC3E}">
        <p14:creationId xmlns:p14="http://schemas.microsoft.com/office/powerpoint/2010/main" val="228880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fld id="{FA2145D1-A65C-43E2-9C41-E3A95D63C593}" type="datetimeFigureOut">
              <a:rPr lang="en-US"/>
              <a:pPr>
                <a:defRPr/>
              </a:pPr>
              <a:t>10/25/2019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741564-7093-4375-97DC-CA573A28D6DA}" type="slidenum">
              <a:rPr lang="en-US"/>
              <a:pPr>
                <a:defRPr/>
              </a:pPr>
              <a:t>‹#›</a:t>
            </a:fld>
            <a:endParaRPr lang="en-US" dirty="0"/>
          </a:p>
        </p:txBody>
      </p:sp>
    </p:spTree>
    <p:extLst>
      <p:ext uri="{BB962C8B-B14F-4D97-AF65-F5344CB8AC3E}">
        <p14:creationId xmlns:p14="http://schemas.microsoft.com/office/powerpoint/2010/main" val="3142471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AF873670-FFFF-487F-A233-937EAC23C77C}" type="datetimeFigureOut">
              <a:rPr lang="en-US"/>
              <a:pPr>
                <a:defRPr/>
              </a:pPr>
              <a:t>10/25/2019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38B85E8E-8FA5-4DD3-B5E1-F1198BB299CF}" type="slidenum">
              <a:rPr lang="en-US"/>
              <a:pPr>
                <a:defRPr/>
              </a:pPr>
              <a:t>‹#›</a:t>
            </a:fld>
            <a:endParaRPr lang="en-US" dirty="0"/>
          </a:p>
        </p:txBody>
      </p:sp>
    </p:spTree>
    <p:extLst>
      <p:ext uri="{BB962C8B-B14F-4D97-AF65-F5344CB8AC3E}">
        <p14:creationId xmlns:p14="http://schemas.microsoft.com/office/powerpoint/2010/main" val="454007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033BCBE1-09AE-4B34-BC8E-A7AB99192F15}" type="datetimeFigureOut">
              <a:rPr lang="en-US"/>
              <a:pPr>
                <a:defRPr/>
              </a:pPr>
              <a:t>10/25/2019</a:t>
            </a:fld>
            <a:endParaRPr lang="en-US" dirty="0"/>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116FE29B-5126-4447-94BE-48E9B858D7AF}" type="slidenum">
              <a:rPr lang="en-US"/>
              <a:pPr>
                <a:defRPr/>
              </a:pPr>
              <a:t>‹#›</a:t>
            </a:fld>
            <a:endParaRPr lang="en-US" dirty="0"/>
          </a:p>
        </p:txBody>
      </p:sp>
    </p:spTree>
    <p:extLst>
      <p:ext uri="{BB962C8B-B14F-4D97-AF65-F5344CB8AC3E}">
        <p14:creationId xmlns:p14="http://schemas.microsoft.com/office/powerpoint/2010/main" val="1364967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60AB7646-5E66-4762-873D-12350FFE5AE4}" type="datetimeFigureOut">
              <a:rPr lang="en-US"/>
              <a:pPr>
                <a:defRPr/>
              </a:pPr>
              <a:t>10/25/2019</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A026D952-E328-44B0-A0AD-424721D46D8C}" type="slidenum">
              <a:rPr lang="en-US"/>
              <a:pPr>
                <a:defRPr/>
              </a:pPr>
              <a:t>‹#›</a:t>
            </a:fld>
            <a:endParaRPr lang="en-US" dirty="0"/>
          </a:p>
        </p:txBody>
      </p:sp>
    </p:spTree>
    <p:extLst>
      <p:ext uri="{BB962C8B-B14F-4D97-AF65-F5344CB8AC3E}">
        <p14:creationId xmlns:p14="http://schemas.microsoft.com/office/powerpoint/2010/main" val="393119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ChangeArrowheads="1"/>
          </p:cNvSpPr>
          <p:nvPr/>
        </p:nvSpPr>
        <p:spPr bwMode="auto">
          <a:xfrm>
            <a:off x="0" y="6397625"/>
            <a:ext cx="9144000" cy="476250"/>
          </a:xfrm>
          <a:prstGeom prst="rect">
            <a:avLst/>
          </a:prstGeom>
          <a:solidFill>
            <a:srgbClr val="E0E0E0"/>
          </a:solidFill>
          <a:ln>
            <a:noFill/>
          </a:ln>
          <a:effectLst>
            <a:outerShdw dist="53882" dir="2700000" algn="ctr" rotWithShape="0">
              <a:schemeClr val="bg2">
                <a:alpha val="50000"/>
              </a:schemeClr>
            </a:outerShdw>
          </a:effectLst>
          <a:extLst>
            <a:ext uri="{91240B29-F687-4F45-9708-019B960494DF}">
              <a14:hiddenLine xmlns:a14="http://schemas.microsoft.com/office/drawing/2010/main" w="57150" algn="ctr">
                <a:solidFill>
                  <a:schemeClr val="hlink"/>
                </a:solidFill>
                <a:miter lim="800000"/>
                <a:headEnd/>
                <a:tailEnd/>
              </a14:hiddenLine>
            </a:ext>
          </a:extLst>
        </p:spPr>
        <p:txBody>
          <a:bodyPr wrap="none" lIns="0" tIns="0" anchor="ctr">
            <a:no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buClr>
                <a:srgbClr val="6B757C"/>
              </a:buClr>
              <a:buFont typeface="Arial" charset="0"/>
              <a:buNone/>
              <a:defRPr/>
            </a:pPr>
            <a:endParaRPr lang="en-US" altLang="en-US" dirty="0" smtClean="0"/>
          </a:p>
        </p:txBody>
      </p:sp>
      <p:sp>
        <p:nvSpPr>
          <p:cNvPr id="1027" name="Rectangle 10"/>
          <p:cNvSpPr>
            <a:spLocks noChangeArrowheads="1"/>
          </p:cNvSpPr>
          <p:nvPr/>
        </p:nvSpPr>
        <p:spPr bwMode="auto">
          <a:xfrm>
            <a:off x="233363" y="233363"/>
            <a:ext cx="8672512" cy="90487"/>
          </a:xfrm>
          <a:prstGeom prst="rect">
            <a:avLst/>
          </a:prstGeom>
          <a:solidFill>
            <a:srgbClr val="969BA0"/>
          </a:solidFill>
          <a:ln>
            <a:noFill/>
          </a:ln>
          <a:effectLst/>
          <a:extLst>
            <a:ext uri="{91240B29-F687-4F45-9708-019B960494DF}">
              <a14:hiddenLine xmlns:a14="http://schemas.microsoft.com/office/drawing/2010/main" w="57150" algn="ctr">
                <a:solidFill>
                  <a:schemeClr val="bg1"/>
                </a:solidFill>
                <a:miter lim="800000"/>
                <a:headEnd/>
                <a:tailEnd/>
              </a14:hiddenLine>
            </a:ext>
            <a:ext uri="{AF507438-7753-43E0-B8FC-AC1667EBCBE1}">
              <a14:hiddenEffects xmlns:a14="http://schemas.microsoft.com/office/drawing/2010/main">
                <a:effectLst>
                  <a:outerShdw dist="53882" dir="2700000" algn="ctr" rotWithShape="0">
                    <a:schemeClr val="bg2">
                      <a:alpha val="50000"/>
                    </a:schemeClr>
                  </a:outerShdw>
                </a:effectLst>
              </a14:hiddenEffects>
            </a:ext>
          </a:extLst>
        </p:spPr>
        <p:txBody>
          <a:bodyPr lIns="0" tIns="0" anchor="ctr">
            <a:no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buClr>
                <a:srgbClr val="6B757C"/>
              </a:buClr>
              <a:buFont typeface="Arial" charset="0"/>
              <a:buNone/>
              <a:defRPr/>
            </a:pPr>
            <a:endParaRPr lang="en-US" altLang="en-US" dirty="0" smtClean="0"/>
          </a:p>
        </p:txBody>
      </p:sp>
      <p:sp>
        <p:nvSpPr>
          <p:cNvPr id="1028" name="Rectangle 19"/>
          <p:cNvSpPr>
            <a:spLocks noGrp="1" noChangeArrowheads="1"/>
          </p:cNvSpPr>
          <p:nvPr>
            <p:ph type="body" idx="1"/>
          </p:nvPr>
        </p:nvSpPr>
        <p:spPr bwMode="auto">
          <a:xfrm>
            <a:off x="917575" y="1965325"/>
            <a:ext cx="7835900" cy="4037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CA" altLang="en-US" noProof="0" dirty="0" smtClean="0"/>
          </a:p>
        </p:txBody>
      </p:sp>
      <p:sp>
        <p:nvSpPr>
          <p:cNvPr id="299028" name="Rectangle 20"/>
          <p:cNvSpPr>
            <a:spLocks noGrp="1" noChangeArrowheads="1"/>
          </p:cNvSpPr>
          <p:nvPr>
            <p:ph type="sldNum" sz="quarter" idx="4"/>
          </p:nvPr>
        </p:nvSpPr>
        <p:spPr bwMode="auto">
          <a:xfrm>
            <a:off x="8101013" y="404813"/>
            <a:ext cx="825500"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0" bIns="45720" numCol="1" anchor="t" anchorCtr="0" compatLnSpc="1">
            <a:prstTxWarp prst="textNoShape">
              <a:avLst/>
            </a:prstTxWarp>
          </a:bodyPr>
          <a:lstStyle>
            <a:lvl1pPr algn="r">
              <a:spcBef>
                <a:spcPct val="0"/>
              </a:spcBef>
              <a:buClrTx/>
              <a:buFontTx/>
              <a:buNone/>
              <a:defRPr>
                <a:solidFill>
                  <a:srgbClr val="666D70"/>
                </a:solidFill>
                <a:cs typeface="+mn-cs"/>
              </a:defRPr>
            </a:lvl1pPr>
          </a:lstStyle>
          <a:p>
            <a:pPr>
              <a:defRPr/>
            </a:pPr>
            <a:fld id="{5B51E7A8-1C44-410B-8D71-3BF932BD0029}" type="slidenum">
              <a:rPr lang="en-CA"/>
              <a:pPr>
                <a:defRPr/>
              </a:pPr>
              <a:t>‹#›</a:t>
            </a:fld>
            <a:endParaRPr lang="en-CA" dirty="0"/>
          </a:p>
        </p:txBody>
      </p:sp>
      <p:sp>
        <p:nvSpPr>
          <p:cNvPr id="299030" name="Rectangle 22"/>
          <p:cNvSpPr>
            <a:spLocks noGrp="1" noChangeArrowheads="1"/>
          </p:cNvSpPr>
          <p:nvPr>
            <p:ph type="dt" sz="half" idx="2"/>
          </p:nvPr>
        </p:nvSpPr>
        <p:spPr bwMode="auto">
          <a:xfrm>
            <a:off x="912813" y="401638"/>
            <a:ext cx="3802062"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l">
              <a:spcBef>
                <a:spcPct val="0"/>
              </a:spcBef>
              <a:buClrTx/>
              <a:buFontTx/>
              <a:buNone/>
              <a:defRPr sz="1000">
                <a:solidFill>
                  <a:srgbClr val="666D70"/>
                </a:solidFill>
                <a:cs typeface="+mn-cs"/>
              </a:defRPr>
            </a:lvl1pPr>
          </a:lstStyle>
          <a:p>
            <a:pPr>
              <a:defRPr/>
            </a:pPr>
            <a:endParaRPr lang="en-CA" dirty="0"/>
          </a:p>
        </p:txBody>
      </p:sp>
      <p:sp>
        <p:nvSpPr>
          <p:cNvPr id="1031" name="Rectangle 23"/>
          <p:cNvSpPr>
            <a:spLocks noGrp="1" noChangeArrowheads="1"/>
          </p:cNvSpPr>
          <p:nvPr>
            <p:ph type="title"/>
          </p:nvPr>
        </p:nvSpPr>
        <p:spPr bwMode="auto">
          <a:xfrm>
            <a:off x="914400" y="989013"/>
            <a:ext cx="782955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p>
            <a:pPr lvl="0"/>
            <a:r>
              <a:rPr lang="en-US" altLang="en-US" noProof="0" smtClean="0"/>
              <a:t>Click to edit Master title style</a:t>
            </a:r>
            <a:endParaRPr lang="en-CA" altLang="en-US" dirty="0" smtClean="0"/>
          </a:p>
        </p:txBody>
      </p:sp>
      <p:sp>
        <p:nvSpPr>
          <p:cNvPr id="10" name="TextBox 1"/>
          <p:cNvSpPr txBox="1">
            <a:spLocks noChangeArrowheads="1"/>
          </p:cNvSpPr>
          <p:nvPr/>
        </p:nvSpPr>
        <p:spPr bwMode="auto">
          <a:xfrm>
            <a:off x="914400" y="6492875"/>
            <a:ext cx="1920875"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50000"/>
              </a:spcBef>
              <a:spcAft>
                <a:spcPct val="0"/>
              </a:spcAft>
              <a:buClr>
                <a:srgbClr val="6B757C"/>
              </a:buClr>
              <a:buFont typeface="Arial" charset="0"/>
              <a:defRPr>
                <a:solidFill>
                  <a:schemeClr val="tx1"/>
                </a:solidFill>
                <a:latin typeface="Arial" charset="0"/>
              </a:defRPr>
            </a:lvl6pPr>
            <a:lvl7pPr marL="2971800" indent="-228600" algn="ctr" eaLnBrk="0" fontAlgn="base" hangingPunct="0">
              <a:spcBef>
                <a:spcPct val="50000"/>
              </a:spcBef>
              <a:spcAft>
                <a:spcPct val="0"/>
              </a:spcAft>
              <a:buClr>
                <a:srgbClr val="6B757C"/>
              </a:buClr>
              <a:buFont typeface="Arial" charset="0"/>
              <a:defRPr>
                <a:solidFill>
                  <a:schemeClr val="tx1"/>
                </a:solidFill>
                <a:latin typeface="Arial" charset="0"/>
              </a:defRPr>
            </a:lvl7pPr>
            <a:lvl8pPr marL="3429000" indent="-228600" algn="ctr" eaLnBrk="0" fontAlgn="base" hangingPunct="0">
              <a:spcBef>
                <a:spcPct val="50000"/>
              </a:spcBef>
              <a:spcAft>
                <a:spcPct val="0"/>
              </a:spcAft>
              <a:buClr>
                <a:srgbClr val="6B757C"/>
              </a:buClr>
              <a:buFont typeface="Arial" charset="0"/>
              <a:defRPr>
                <a:solidFill>
                  <a:schemeClr val="tx1"/>
                </a:solidFill>
                <a:latin typeface="Arial" charset="0"/>
              </a:defRPr>
            </a:lvl8pPr>
            <a:lvl9pPr marL="3886200" indent="-228600" algn="ctr" eaLnBrk="0" fontAlgn="base" hangingPunct="0">
              <a:spcBef>
                <a:spcPct val="50000"/>
              </a:spcBef>
              <a:spcAft>
                <a:spcPct val="0"/>
              </a:spcAft>
              <a:buClr>
                <a:srgbClr val="6B757C"/>
              </a:buClr>
              <a:buFont typeface="Arial" charset="0"/>
              <a:defRPr>
                <a:solidFill>
                  <a:schemeClr val="tx1"/>
                </a:solidFill>
                <a:latin typeface="Arial" charset="0"/>
              </a:defRPr>
            </a:lvl9pPr>
          </a:lstStyle>
          <a:p>
            <a:pPr eaLnBrk="1" hangingPunct="1">
              <a:spcBef>
                <a:spcPts val="0"/>
              </a:spcBef>
              <a:buClr>
                <a:srgbClr val="6B757C"/>
              </a:buClr>
              <a:buFont typeface="Arial" charset="0"/>
              <a:buNone/>
              <a:defRPr/>
            </a:pPr>
            <a:r>
              <a:rPr lang="en-CA" sz="900" dirty="0" smtClean="0">
                <a:solidFill>
                  <a:srgbClr val="666D70"/>
                </a:solidFill>
                <a:cs typeface="+mn-cs"/>
              </a:rPr>
              <a:t>McCarthy Tétrault LLP / mccarthy.ca</a:t>
            </a:r>
          </a:p>
          <a:p>
            <a:pPr eaLnBrk="1" hangingPunct="1">
              <a:spcBef>
                <a:spcPts val="0"/>
              </a:spcBef>
              <a:buClr>
                <a:srgbClr val="6B757C"/>
              </a:buClr>
              <a:buFont typeface="Arial" charset="0"/>
              <a:buNone/>
              <a:defRPr/>
            </a:pPr>
            <a:endParaRPr lang="en-CA" sz="900" dirty="0" smtClean="0">
              <a:cs typeface="+mn-cs"/>
            </a:endParaRPr>
          </a:p>
        </p:txBody>
      </p:sp>
      <p:sp>
        <p:nvSpPr>
          <p:cNvPr id="11" name="Footer Placeholder 1"/>
          <p:cNvSpPr>
            <a:spLocks noGrp="1"/>
          </p:cNvSpPr>
          <p:nvPr>
            <p:ph type="ftr" sz="quarter" idx="3"/>
          </p:nvPr>
        </p:nvSpPr>
        <p:spPr>
          <a:xfrm>
            <a:off x="2833688" y="6491288"/>
            <a:ext cx="2895600" cy="274637"/>
          </a:xfrm>
          <a:prstGeom prst="rect">
            <a:avLst/>
          </a:prstGeom>
        </p:spPr>
        <p:txBody>
          <a:bodyPr vert="horz" lIns="0" tIns="45720" rIns="91440" bIns="45720" rtlCol="0" anchor="t" anchorCtr="0"/>
          <a:lstStyle>
            <a:lvl1pPr algn="l">
              <a:spcBef>
                <a:spcPts val="0"/>
              </a:spcBef>
              <a:buClr>
                <a:srgbClr val="6B757C"/>
              </a:buClr>
              <a:buFont typeface="Arial" charset="0"/>
              <a:buNone/>
              <a:defRPr sz="900">
                <a:solidFill>
                  <a:srgbClr val="666D70"/>
                </a:solidFill>
                <a:cs typeface="+mn-cs"/>
              </a:defRPr>
            </a:lvl1pPr>
          </a:lstStyle>
          <a:p>
            <a:pPr>
              <a:defRPr/>
            </a:pPr>
            <a:r>
              <a:rPr lang="fr-CA" dirty="0"/>
              <a:t>/ </a:t>
            </a:r>
            <a:r>
              <a:rPr lang="fr-CA" dirty="0" err="1"/>
              <a:t>mmmm</a:t>
            </a:r>
            <a:r>
              <a:rPr lang="fr-CA" dirty="0"/>
              <a:t> </a:t>
            </a:r>
            <a:r>
              <a:rPr lang="fr-CA" dirty="0" err="1"/>
              <a:t>yyyy</a:t>
            </a:r>
            <a:r>
              <a:rPr lang="fr-CA" dirty="0"/>
              <a:t> / # 123456</a:t>
            </a:r>
          </a:p>
        </p:txBody>
      </p:sp>
    </p:spTree>
  </p:cSld>
  <p:clrMap bg1="lt1" tx1="dk1" bg2="lt2" tx2="dk2" accent1="accent1" accent2="accent2" accent3="accent3" accent4="accent4" accent5="accent5" accent6="accent6" hlink="hlink" folHlink="folHlink"/>
  <p:sldLayoutIdLst>
    <p:sldLayoutId id="2147484090" r:id="rId1"/>
    <p:sldLayoutId id="2147484089" r:id="rId2"/>
    <p:sldLayoutId id="2147484091" r:id="rId3"/>
    <p:sldLayoutId id="2147484092" r:id="rId4"/>
    <p:sldLayoutId id="2147484093" r:id="rId5"/>
    <p:sldLayoutId id="2147484094" r:id="rId6"/>
    <p:sldLayoutId id="2147484095" r:id="rId7"/>
    <p:sldLayoutId id="2147484096" r:id="rId8"/>
    <p:sldLayoutId id="2147484097" r:id="rId9"/>
    <p:sldLayoutId id="2147484098" r:id="rId10"/>
    <p:sldLayoutId id="2147484099" r:id="rId11"/>
    <p:sldLayoutId id="2147484100" r:id="rId12"/>
    <p:sldLayoutId id="2147484101" r:id="rId13"/>
    <p:sldLayoutId id="2147484102" r:id="rId14"/>
  </p:sldLayoutIdLst>
  <p:timing>
    <p:tnLst>
      <p:par>
        <p:cTn id="1" dur="indefinite" restart="never" nodeType="tmRoot"/>
      </p:par>
    </p:tnLst>
  </p:timing>
  <p:hf hdr="0" ftr="0" dt="0"/>
  <p:txStyles>
    <p:titleStyle>
      <a:lvl1pPr algn="l" rtl="0" eaLnBrk="1" fontAlgn="base" hangingPunct="1">
        <a:lnSpc>
          <a:spcPts val="3200"/>
        </a:lnSpc>
        <a:spcBef>
          <a:spcPct val="0"/>
        </a:spcBef>
        <a:spcAft>
          <a:spcPct val="0"/>
        </a:spcAft>
        <a:defRPr sz="3200" b="1">
          <a:solidFill>
            <a:srgbClr val="666D70"/>
          </a:solidFill>
          <a:latin typeface="+mj-lt"/>
          <a:ea typeface="+mj-ea"/>
          <a:cs typeface="+mj-cs"/>
        </a:defRPr>
      </a:lvl1pPr>
      <a:lvl2pPr algn="l" rtl="0" eaLnBrk="1" fontAlgn="base" hangingPunct="1">
        <a:lnSpc>
          <a:spcPts val="3200"/>
        </a:lnSpc>
        <a:spcBef>
          <a:spcPct val="0"/>
        </a:spcBef>
        <a:spcAft>
          <a:spcPct val="0"/>
        </a:spcAft>
        <a:defRPr sz="3200" b="1">
          <a:solidFill>
            <a:srgbClr val="666D70"/>
          </a:solidFill>
          <a:latin typeface="Arial" charset="0"/>
        </a:defRPr>
      </a:lvl2pPr>
      <a:lvl3pPr algn="l" rtl="0" eaLnBrk="1" fontAlgn="base" hangingPunct="1">
        <a:lnSpc>
          <a:spcPts val="3200"/>
        </a:lnSpc>
        <a:spcBef>
          <a:spcPct val="0"/>
        </a:spcBef>
        <a:spcAft>
          <a:spcPct val="0"/>
        </a:spcAft>
        <a:defRPr sz="3200" b="1">
          <a:solidFill>
            <a:srgbClr val="666D70"/>
          </a:solidFill>
          <a:latin typeface="Arial" charset="0"/>
        </a:defRPr>
      </a:lvl3pPr>
      <a:lvl4pPr algn="l" rtl="0" eaLnBrk="1" fontAlgn="base" hangingPunct="1">
        <a:lnSpc>
          <a:spcPts val="3200"/>
        </a:lnSpc>
        <a:spcBef>
          <a:spcPct val="0"/>
        </a:spcBef>
        <a:spcAft>
          <a:spcPct val="0"/>
        </a:spcAft>
        <a:defRPr sz="3200" b="1">
          <a:solidFill>
            <a:srgbClr val="666D70"/>
          </a:solidFill>
          <a:latin typeface="Arial" charset="0"/>
        </a:defRPr>
      </a:lvl4pPr>
      <a:lvl5pPr algn="l" rtl="0" eaLnBrk="1" fontAlgn="base" hangingPunct="1">
        <a:lnSpc>
          <a:spcPts val="3200"/>
        </a:lnSpc>
        <a:spcBef>
          <a:spcPct val="0"/>
        </a:spcBef>
        <a:spcAft>
          <a:spcPct val="0"/>
        </a:spcAft>
        <a:defRPr sz="3200" b="1">
          <a:solidFill>
            <a:srgbClr val="666D70"/>
          </a:solidFill>
          <a:latin typeface="Arial" charset="0"/>
        </a:defRPr>
      </a:lvl5pPr>
      <a:lvl6pPr marL="457200" algn="l" rtl="0" eaLnBrk="1" fontAlgn="base" hangingPunct="1">
        <a:lnSpc>
          <a:spcPts val="3200"/>
        </a:lnSpc>
        <a:spcBef>
          <a:spcPct val="0"/>
        </a:spcBef>
        <a:spcAft>
          <a:spcPct val="0"/>
        </a:spcAft>
        <a:defRPr sz="3200" b="1">
          <a:solidFill>
            <a:srgbClr val="666D70"/>
          </a:solidFill>
          <a:latin typeface="Arial" charset="0"/>
        </a:defRPr>
      </a:lvl6pPr>
      <a:lvl7pPr marL="914400" algn="l" rtl="0" eaLnBrk="1" fontAlgn="base" hangingPunct="1">
        <a:lnSpc>
          <a:spcPts val="3200"/>
        </a:lnSpc>
        <a:spcBef>
          <a:spcPct val="0"/>
        </a:spcBef>
        <a:spcAft>
          <a:spcPct val="0"/>
        </a:spcAft>
        <a:defRPr sz="3200" b="1">
          <a:solidFill>
            <a:srgbClr val="666D70"/>
          </a:solidFill>
          <a:latin typeface="Arial" charset="0"/>
        </a:defRPr>
      </a:lvl7pPr>
      <a:lvl8pPr marL="1371600" algn="l" rtl="0" eaLnBrk="1" fontAlgn="base" hangingPunct="1">
        <a:lnSpc>
          <a:spcPts val="3200"/>
        </a:lnSpc>
        <a:spcBef>
          <a:spcPct val="0"/>
        </a:spcBef>
        <a:spcAft>
          <a:spcPct val="0"/>
        </a:spcAft>
        <a:defRPr sz="3200" b="1">
          <a:solidFill>
            <a:srgbClr val="666D70"/>
          </a:solidFill>
          <a:latin typeface="Arial" charset="0"/>
        </a:defRPr>
      </a:lvl8pPr>
      <a:lvl9pPr marL="1828800" algn="l" rtl="0" eaLnBrk="1" fontAlgn="base" hangingPunct="1">
        <a:lnSpc>
          <a:spcPts val="3200"/>
        </a:lnSpc>
        <a:spcBef>
          <a:spcPct val="0"/>
        </a:spcBef>
        <a:spcAft>
          <a:spcPct val="0"/>
        </a:spcAft>
        <a:defRPr sz="3200" b="1">
          <a:solidFill>
            <a:srgbClr val="666D70"/>
          </a:solidFill>
          <a:latin typeface="Arial" charset="0"/>
        </a:defRPr>
      </a:lvl9pPr>
    </p:titleStyle>
    <p:bodyStyle>
      <a:lvl1pPr marL="342900" indent="-342900" algn="l" rtl="0" eaLnBrk="1" fontAlgn="base" hangingPunct="1">
        <a:spcBef>
          <a:spcPct val="20000"/>
        </a:spcBef>
        <a:spcAft>
          <a:spcPct val="0"/>
        </a:spcAft>
        <a:buFont typeface="Symbol" pitchFamily="18"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Font typeface="Symbol" pitchFamily="18" charset="2"/>
        <a:buChar char="-"/>
        <a:defRPr sz="2600">
          <a:solidFill>
            <a:schemeClr val="tx1"/>
          </a:solidFill>
          <a:latin typeface="+mn-lt"/>
        </a:defRPr>
      </a:lvl2pPr>
      <a:lvl3pPr marL="1143000" indent="-228600" algn="l" rtl="0" eaLnBrk="1" fontAlgn="base" hangingPunct="1">
        <a:spcBef>
          <a:spcPct val="20000"/>
        </a:spcBef>
        <a:spcAft>
          <a:spcPct val="0"/>
        </a:spcAft>
        <a:buFont typeface="Symbol" pitchFamily="18" charset="2"/>
        <a:buChar char="-"/>
        <a:defRPr sz="2400">
          <a:solidFill>
            <a:schemeClr val="tx1"/>
          </a:solidFill>
          <a:latin typeface="+mn-lt"/>
        </a:defRPr>
      </a:lvl3pPr>
      <a:lvl4pPr marL="1550988" indent="-228600" algn="l" rtl="0" eaLnBrk="1" fontAlgn="base" hangingPunct="1">
        <a:spcBef>
          <a:spcPct val="20000"/>
        </a:spcBef>
        <a:spcAft>
          <a:spcPct val="0"/>
        </a:spcAft>
        <a:buFont typeface="Symbol" pitchFamily="18" charset="2"/>
        <a:buChar char="-"/>
        <a:defRPr sz="2000">
          <a:solidFill>
            <a:schemeClr val="tx1"/>
          </a:solidFill>
          <a:latin typeface="+mn-lt"/>
        </a:defRPr>
      </a:lvl4pPr>
      <a:lvl5pPr marL="1935163" indent="-228600" algn="l" rtl="0" eaLnBrk="1" fontAlgn="base" hangingPunct="1">
        <a:spcBef>
          <a:spcPct val="20000"/>
        </a:spcBef>
        <a:spcAft>
          <a:spcPct val="0"/>
        </a:spcAft>
        <a:buFont typeface="Symbol" pitchFamily="18" charset="2"/>
        <a:buChar char="-"/>
        <a:defRPr sz="2000">
          <a:solidFill>
            <a:schemeClr val="tx1"/>
          </a:solidFill>
          <a:latin typeface="+mn-lt"/>
        </a:defRPr>
      </a:lvl5pPr>
      <a:lvl6pPr marL="2392363" indent="-228600" algn="l" rtl="0" eaLnBrk="1" fontAlgn="base" hangingPunct="1">
        <a:spcBef>
          <a:spcPct val="20000"/>
        </a:spcBef>
        <a:spcAft>
          <a:spcPct val="0"/>
        </a:spcAft>
        <a:buFont typeface="Arial" charset="0"/>
        <a:buChar char="¬"/>
        <a:defRPr sz="2000">
          <a:solidFill>
            <a:schemeClr val="tx1"/>
          </a:solidFill>
          <a:latin typeface="+mn-lt"/>
        </a:defRPr>
      </a:lvl6pPr>
      <a:lvl7pPr marL="2849563" indent="-228600" algn="l" rtl="0" eaLnBrk="1" fontAlgn="base" hangingPunct="1">
        <a:spcBef>
          <a:spcPct val="20000"/>
        </a:spcBef>
        <a:spcAft>
          <a:spcPct val="0"/>
        </a:spcAft>
        <a:buFont typeface="Arial" charset="0"/>
        <a:buChar char="¬"/>
        <a:defRPr sz="2000">
          <a:solidFill>
            <a:schemeClr val="tx1"/>
          </a:solidFill>
          <a:latin typeface="+mn-lt"/>
        </a:defRPr>
      </a:lvl7pPr>
      <a:lvl8pPr marL="3306763" indent="-228600" algn="l" rtl="0" eaLnBrk="1" fontAlgn="base" hangingPunct="1">
        <a:spcBef>
          <a:spcPct val="20000"/>
        </a:spcBef>
        <a:spcAft>
          <a:spcPct val="0"/>
        </a:spcAft>
        <a:buFont typeface="Arial" charset="0"/>
        <a:buChar char="¬"/>
        <a:defRPr sz="2000">
          <a:solidFill>
            <a:schemeClr val="tx1"/>
          </a:solidFill>
          <a:latin typeface="+mn-lt"/>
        </a:defRPr>
      </a:lvl8pPr>
      <a:lvl9pPr marL="3763963" indent="-228600" algn="l" rtl="0" eaLnBrk="1" fontAlgn="base" hangingPunct="1">
        <a:spcBef>
          <a:spcPct val="2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0"/>
          <p:cNvSpPr>
            <a:spLocks noGrp="1" noChangeArrowheads="1"/>
          </p:cNvSpPr>
          <p:nvPr>
            <p:ph type="ctrTitle"/>
          </p:nvPr>
        </p:nvSpPr>
        <p:spPr>
          <a:xfrm>
            <a:off x="912813" y="3862388"/>
            <a:ext cx="7578725" cy="931862"/>
          </a:xfrm>
        </p:spPr>
        <p:txBody>
          <a:bodyPr/>
          <a:lstStyle/>
          <a:p>
            <a:pPr eaLnBrk="1" hangingPunct="1"/>
            <a:r>
              <a:rPr lang="en-US" altLang="en-US" dirty="0" smtClean="0"/>
              <a:t>Drafting in the AI World</a:t>
            </a:r>
            <a:br>
              <a:rPr lang="en-US" altLang="en-US" dirty="0" smtClean="0"/>
            </a:br>
            <a:r>
              <a:rPr lang="en-US" altLang="en-US" sz="2400" dirty="0" smtClean="0"/>
              <a:t>Ownership/IP Issues</a:t>
            </a:r>
            <a:endParaRPr lang="en-CA" altLang="en-US" dirty="0" smtClean="0"/>
          </a:p>
        </p:txBody>
      </p:sp>
      <p:sp>
        <p:nvSpPr>
          <p:cNvPr id="15363" name="Rectangle 21"/>
          <p:cNvSpPr>
            <a:spLocks noGrp="1" noChangeArrowheads="1"/>
          </p:cNvSpPr>
          <p:nvPr>
            <p:ph type="subTitle" idx="1"/>
          </p:nvPr>
        </p:nvSpPr>
        <p:spPr>
          <a:xfrm>
            <a:off x="912813" y="4872038"/>
            <a:ext cx="7578725" cy="841375"/>
          </a:xfrm>
        </p:spPr>
        <p:txBody>
          <a:bodyPr/>
          <a:lstStyle/>
          <a:p>
            <a:pPr eaLnBrk="1" hangingPunct="1"/>
            <a:r>
              <a:rPr lang="en-US" altLang="en-US" dirty="0" smtClean="0"/>
              <a:t>Michael Scherman</a:t>
            </a:r>
          </a:p>
          <a:p>
            <a:pPr eaLnBrk="1" hangingPunct="1"/>
            <a:r>
              <a:rPr lang="en-US" altLang="en-US" sz="1800" dirty="0" smtClean="0"/>
              <a:t>McCarthy </a:t>
            </a:r>
            <a:r>
              <a:rPr lang="en-US" altLang="en-US" sz="1800" dirty="0" err="1" smtClean="0"/>
              <a:t>Tétrault</a:t>
            </a:r>
            <a:endParaRPr lang="en-CA" alt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249141" y="441561"/>
            <a:ext cx="6306605" cy="857250"/>
          </a:xfrm>
        </p:spPr>
        <p:txBody>
          <a:bodyPr/>
          <a:lstStyle/>
          <a:p>
            <a:r>
              <a:rPr lang="en-US" dirty="0" smtClean="0"/>
              <a:t>In other words….</a:t>
            </a:r>
            <a:endParaRPr lang="en-CA" dirty="0"/>
          </a:p>
        </p:txBody>
      </p:sp>
      <p:pic>
        <p:nvPicPr>
          <p:cNvPr id="2050" name="Picture 2" descr="Machine Learn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2081" y="870186"/>
            <a:ext cx="4479439" cy="530046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4978573" y="6146683"/>
            <a:ext cx="1669143" cy="276999"/>
          </a:xfrm>
          <a:prstGeom prst="rect">
            <a:avLst/>
          </a:prstGeom>
          <a:noFill/>
        </p:spPr>
        <p:txBody>
          <a:bodyPr wrap="square" rtlCol="0">
            <a:spAutoFit/>
          </a:bodyPr>
          <a:lstStyle/>
          <a:p>
            <a:r>
              <a:rPr lang="en-US" sz="1200" dirty="0" smtClean="0"/>
              <a:t>Source: XKCD.com</a:t>
            </a:r>
            <a:endParaRPr lang="en-CA" sz="1200" dirty="0"/>
          </a:p>
        </p:txBody>
      </p:sp>
    </p:spTree>
    <p:extLst>
      <p:ext uri="{BB962C8B-B14F-4D97-AF65-F5344CB8AC3E}">
        <p14:creationId xmlns:p14="http://schemas.microsoft.com/office/powerpoint/2010/main" val="1997579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Slide Number Placeholder 3"/>
          <p:cNvSpPr>
            <a:spLocks noGrp="1"/>
          </p:cNvSpPr>
          <p:nvPr>
            <p:ph type="sldNum" sz="quarter" idx="10"/>
          </p:nvPr>
        </p:nvSpPr>
        <p:spPr/>
        <p:txBody>
          <a:bodyPr/>
          <a:lstStyle>
            <a:lvl1pPr algn="ctr" eaLnBrk="0" hangingPunct="0">
              <a:spcBef>
                <a:spcPct val="50000"/>
              </a:spcBef>
              <a:buClr>
                <a:srgbClr val="6B757C"/>
              </a:buClr>
              <a:buFont typeface="Arial" charset="0"/>
              <a:defRPr>
                <a:solidFill>
                  <a:schemeClr val="tx1"/>
                </a:solidFill>
                <a:latin typeface="Arial" charset="0"/>
              </a:defRPr>
            </a:lvl1pPr>
            <a:lvl2pPr marL="742950" indent="-285750" algn="ctr" eaLnBrk="0" hangingPunct="0">
              <a:spcBef>
                <a:spcPct val="50000"/>
              </a:spcBef>
              <a:buClr>
                <a:srgbClr val="6B757C"/>
              </a:buClr>
              <a:buFont typeface="Arial" charset="0"/>
              <a:defRPr>
                <a:solidFill>
                  <a:schemeClr val="tx1"/>
                </a:solidFill>
                <a:latin typeface="Arial" charset="0"/>
              </a:defRPr>
            </a:lvl2pPr>
            <a:lvl3pPr marL="1143000" indent="-228600" algn="ctr" eaLnBrk="0" hangingPunct="0">
              <a:spcBef>
                <a:spcPct val="50000"/>
              </a:spcBef>
              <a:buClr>
                <a:srgbClr val="6B757C"/>
              </a:buClr>
              <a:buFont typeface="Arial" charset="0"/>
              <a:defRPr>
                <a:solidFill>
                  <a:schemeClr val="tx1"/>
                </a:solidFill>
                <a:latin typeface="Arial" charset="0"/>
              </a:defRPr>
            </a:lvl3pPr>
            <a:lvl4pPr marL="1600200" indent="-228600" algn="ctr" eaLnBrk="0" hangingPunct="0">
              <a:spcBef>
                <a:spcPct val="50000"/>
              </a:spcBef>
              <a:buClr>
                <a:srgbClr val="6B757C"/>
              </a:buClr>
              <a:buFont typeface="Arial" charset="0"/>
              <a:defRPr>
                <a:solidFill>
                  <a:schemeClr val="tx1"/>
                </a:solidFill>
                <a:latin typeface="Arial" charset="0"/>
              </a:defRPr>
            </a:lvl4pPr>
            <a:lvl5pPr marL="2057400" indent="-228600" algn="ctr" eaLnBrk="0" hangingPunct="0">
              <a:spcBef>
                <a:spcPct val="50000"/>
              </a:spcBef>
              <a:buClr>
                <a:srgbClr val="6B757C"/>
              </a:buClr>
              <a:buFont typeface="Arial" charset="0"/>
              <a:defRPr>
                <a:solidFill>
                  <a:schemeClr val="tx1"/>
                </a:solidFill>
                <a:latin typeface="Arial" charset="0"/>
              </a:defRPr>
            </a:lvl5pPr>
            <a:lvl6pPr marL="2514600" indent="-228600" algn="ctr" eaLnBrk="0" fontAlgn="base" hangingPunct="0">
              <a:spcBef>
                <a:spcPct val="50000"/>
              </a:spcBef>
              <a:spcAft>
                <a:spcPct val="0"/>
              </a:spcAft>
              <a:buClr>
                <a:srgbClr val="6B757C"/>
              </a:buClr>
              <a:buFont typeface="Arial" charset="0"/>
              <a:defRPr>
                <a:solidFill>
                  <a:schemeClr val="tx1"/>
                </a:solidFill>
                <a:latin typeface="Arial" charset="0"/>
              </a:defRPr>
            </a:lvl6pPr>
            <a:lvl7pPr marL="2971800" indent="-228600" algn="ctr" eaLnBrk="0" fontAlgn="base" hangingPunct="0">
              <a:spcBef>
                <a:spcPct val="50000"/>
              </a:spcBef>
              <a:spcAft>
                <a:spcPct val="0"/>
              </a:spcAft>
              <a:buClr>
                <a:srgbClr val="6B757C"/>
              </a:buClr>
              <a:buFont typeface="Arial" charset="0"/>
              <a:defRPr>
                <a:solidFill>
                  <a:schemeClr val="tx1"/>
                </a:solidFill>
                <a:latin typeface="Arial" charset="0"/>
              </a:defRPr>
            </a:lvl7pPr>
            <a:lvl8pPr marL="3429000" indent="-228600" algn="ctr" eaLnBrk="0" fontAlgn="base" hangingPunct="0">
              <a:spcBef>
                <a:spcPct val="50000"/>
              </a:spcBef>
              <a:spcAft>
                <a:spcPct val="0"/>
              </a:spcAft>
              <a:buClr>
                <a:srgbClr val="6B757C"/>
              </a:buClr>
              <a:buFont typeface="Arial" charset="0"/>
              <a:defRPr>
                <a:solidFill>
                  <a:schemeClr val="tx1"/>
                </a:solidFill>
                <a:latin typeface="Arial" charset="0"/>
              </a:defRPr>
            </a:lvl8pPr>
            <a:lvl9pPr marL="3886200" indent="-228600" algn="ctr" eaLnBrk="0" fontAlgn="base" hangingPunct="0">
              <a:spcBef>
                <a:spcPct val="50000"/>
              </a:spcBef>
              <a:spcAft>
                <a:spcPct val="0"/>
              </a:spcAft>
              <a:buClr>
                <a:srgbClr val="6B757C"/>
              </a:buClr>
              <a:buFont typeface="Arial" charset="0"/>
              <a:defRPr>
                <a:solidFill>
                  <a:schemeClr val="tx1"/>
                </a:solidFill>
                <a:latin typeface="Arial" charset="0"/>
              </a:defRPr>
            </a:lvl9pPr>
          </a:lstStyle>
          <a:p>
            <a:pPr algn="r" eaLnBrk="1" hangingPunct="1">
              <a:spcBef>
                <a:spcPct val="0"/>
              </a:spcBef>
              <a:buClrTx/>
              <a:buFontTx/>
              <a:buNone/>
              <a:defRPr/>
            </a:pPr>
            <a:fld id="{6E36871D-CC9D-421D-A800-A7AD6AE1F307}" type="slidenum">
              <a:rPr lang="en-CA" smtClean="0">
                <a:solidFill>
                  <a:srgbClr val="666D70"/>
                </a:solidFill>
              </a:rPr>
              <a:pPr algn="r" eaLnBrk="1" hangingPunct="1">
                <a:spcBef>
                  <a:spcPct val="0"/>
                </a:spcBef>
                <a:buClrTx/>
                <a:buFontTx/>
                <a:buNone/>
                <a:defRPr/>
              </a:pPr>
              <a:t>3</a:t>
            </a:fld>
            <a:endParaRPr lang="en-CA" dirty="0" smtClean="0">
              <a:solidFill>
                <a:srgbClr val="666D70"/>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8314" y="2605319"/>
            <a:ext cx="4122564" cy="2778715"/>
          </a:xfrm>
          <a:prstGeom prst="rect">
            <a:avLst/>
          </a:prstGeom>
        </p:spPr>
      </p:pic>
      <p:sp>
        <p:nvSpPr>
          <p:cNvPr id="5" name="TextBox 4"/>
          <p:cNvSpPr txBox="1"/>
          <p:nvPr/>
        </p:nvSpPr>
        <p:spPr>
          <a:xfrm>
            <a:off x="748937" y="2614024"/>
            <a:ext cx="783772" cy="369332"/>
          </a:xfrm>
          <a:prstGeom prst="rect">
            <a:avLst/>
          </a:prstGeom>
          <a:noFill/>
        </p:spPr>
        <p:txBody>
          <a:bodyPr wrap="square" rtlCol="0">
            <a:spAutoFit/>
          </a:bodyPr>
          <a:lstStyle/>
          <a:p>
            <a:pPr>
              <a:spcAft>
                <a:spcPts val="800"/>
              </a:spcAft>
            </a:pPr>
            <a:r>
              <a:rPr lang="en-US" dirty="0" err="1" smtClean="0"/>
              <a:t>Data</a:t>
            </a:r>
            <a:r>
              <a:rPr lang="en-US" baseline="-25000" dirty="0" err="1" smtClean="0"/>
              <a:t>1</a:t>
            </a:r>
            <a:endParaRPr lang="en-CA" baseline="-25000" dirty="0"/>
          </a:p>
        </p:txBody>
      </p:sp>
      <p:sp>
        <p:nvSpPr>
          <p:cNvPr id="12" name="TextBox 11"/>
          <p:cNvSpPr txBox="1"/>
          <p:nvPr/>
        </p:nvSpPr>
        <p:spPr>
          <a:xfrm>
            <a:off x="748937" y="3006781"/>
            <a:ext cx="783772" cy="369332"/>
          </a:xfrm>
          <a:prstGeom prst="rect">
            <a:avLst/>
          </a:prstGeom>
          <a:noFill/>
        </p:spPr>
        <p:txBody>
          <a:bodyPr wrap="square" rtlCol="0">
            <a:spAutoFit/>
          </a:bodyPr>
          <a:lstStyle/>
          <a:p>
            <a:pPr>
              <a:spcAft>
                <a:spcPts val="800"/>
              </a:spcAft>
            </a:pPr>
            <a:r>
              <a:rPr lang="en-US" dirty="0" err="1" smtClean="0"/>
              <a:t>Data</a:t>
            </a:r>
            <a:r>
              <a:rPr lang="en-US" baseline="-25000" dirty="0" err="1"/>
              <a:t>2</a:t>
            </a:r>
            <a:endParaRPr lang="en-CA" baseline="-25000" dirty="0"/>
          </a:p>
        </p:txBody>
      </p:sp>
      <p:sp>
        <p:nvSpPr>
          <p:cNvPr id="13" name="TextBox 12"/>
          <p:cNvSpPr txBox="1"/>
          <p:nvPr/>
        </p:nvSpPr>
        <p:spPr>
          <a:xfrm>
            <a:off x="748937" y="3399538"/>
            <a:ext cx="783772" cy="369332"/>
          </a:xfrm>
          <a:prstGeom prst="rect">
            <a:avLst/>
          </a:prstGeom>
          <a:noFill/>
        </p:spPr>
        <p:txBody>
          <a:bodyPr wrap="square" rtlCol="0">
            <a:spAutoFit/>
          </a:bodyPr>
          <a:lstStyle/>
          <a:p>
            <a:pPr>
              <a:spcAft>
                <a:spcPts val="800"/>
              </a:spcAft>
            </a:pPr>
            <a:r>
              <a:rPr lang="en-US" dirty="0" err="1" smtClean="0"/>
              <a:t>Data</a:t>
            </a:r>
            <a:r>
              <a:rPr lang="en-US" baseline="-25000" dirty="0" err="1"/>
              <a:t>3</a:t>
            </a:r>
            <a:endParaRPr lang="en-CA" baseline="-25000" dirty="0"/>
          </a:p>
        </p:txBody>
      </p:sp>
      <p:sp>
        <p:nvSpPr>
          <p:cNvPr id="14" name="TextBox 13"/>
          <p:cNvSpPr txBox="1"/>
          <p:nvPr/>
        </p:nvSpPr>
        <p:spPr>
          <a:xfrm>
            <a:off x="748937" y="3792295"/>
            <a:ext cx="783772" cy="369332"/>
          </a:xfrm>
          <a:prstGeom prst="rect">
            <a:avLst/>
          </a:prstGeom>
          <a:noFill/>
        </p:spPr>
        <p:txBody>
          <a:bodyPr wrap="square" rtlCol="0">
            <a:spAutoFit/>
          </a:bodyPr>
          <a:lstStyle/>
          <a:p>
            <a:pPr>
              <a:spcAft>
                <a:spcPts val="800"/>
              </a:spcAft>
            </a:pPr>
            <a:r>
              <a:rPr lang="en-US" dirty="0" err="1" smtClean="0"/>
              <a:t>Data</a:t>
            </a:r>
            <a:r>
              <a:rPr lang="en-US" baseline="-25000" dirty="0" err="1"/>
              <a:t>4</a:t>
            </a:r>
            <a:endParaRPr lang="en-CA" baseline="-25000" dirty="0"/>
          </a:p>
        </p:txBody>
      </p:sp>
      <p:sp>
        <p:nvSpPr>
          <p:cNvPr id="15" name="TextBox 14"/>
          <p:cNvSpPr txBox="1"/>
          <p:nvPr/>
        </p:nvSpPr>
        <p:spPr>
          <a:xfrm>
            <a:off x="748937" y="4185052"/>
            <a:ext cx="783772" cy="369332"/>
          </a:xfrm>
          <a:prstGeom prst="rect">
            <a:avLst/>
          </a:prstGeom>
          <a:noFill/>
        </p:spPr>
        <p:txBody>
          <a:bodyPr wrap="square" rtlCol="0">
            <a:spAutoFit/>
          </a:bodyPr>
          <a:lstStyle/>
          <a:p>
            <a:pPr>
              <a:spcAft>
                <a:spcPts val="800"/>
              </a:spcAft>
            </a:pPr>
            <a:r>
              <a:rPr lang="en-US" dirty="0" err="1" smtClean="0"/>
              <a:t>Data</a:t>
            </a:r>
            <a:r>
              <a:rPr lang="en-US" baseline="-25000" dirty="0" err="1"/>
              <a:t>5</a:t>
            </a:r>
            <a:endParaRPr lang="en-CA" baseline="-25000" dirty="0"/>
          </a:p>
        </p:txBody>
      </p:sp>
      <p:sp>
        <p:nvSpPr>
          <p:cNvPr id="16" name="TextBox 15"/>
          <p:cNvSpPr txBox="1"/>
          <p:nvPr/>
        </p:nvSpPr>
        <p:spPr>
          <a:xfrm>
            <a:off x="748937" y="4577807"/>
            <a:ext cx="783772" cy="369332"/>
          </a:xfrm>
          <a:prstGeom prst="rect">
            <a:avLst/>
          </a:prstGeom>
          <a:noFill/>
        </p:spPr>
        <p:txBody>
          <a:bodyPr wrap="square" rtlCol="0">
            <a:spAutoFit/>
          </a:bodyPr>
          <a:lstStyle/>
          <a:p>
            <a:pPr>
              <a:spcAft>
                <a:spcPts val="800"/>
              </a:spcAft>
            </a:pPr>
            <a:r>
              <a:rPr lang="en-US" dirty="0" err="1" smtClean="0"/>
              <a:t>Data</a:t>
            </a:r>
            <a:r>
              <a:rPr lang="en-US" baseline="-25000" dirty="0" err="1"/>
              <a:t>6</a:t>
            </a:r>
            <a:endParaRPr lang="en-CA" baseline="-25000" dirty="0"/>
          </a:p>
        </p:txBody>
      </p:sp>
      <p:cxnSp>
        <p:nvCxnSpPr>
          <p:cNvPr id="9" name="Straight Connector 8"/>
          <p:cNvCxnSpPr/>
          <p:nvPr/>
        </p:nvCxnSpPr>
        <p:spPr bwMode="auto">
          <a:xfrm flipH="1">
            <a:off x="1976845" y="2455819"/>
            <a:ext cx="26126" cy="2952205"/>
          </a:xfrm>
          <a:prstGeom prst="line">
            <a:avLst/>
          </a:prstGeom>
          <a:ln w="38100">
            <a:headEnd type="none" w="med" len="med"/>
            <a:tailEnd type="none" w="med" len="med"/>
          </a:ln>
          <a:extLst/>
        </p:spPr>
        <p:style>
          <a:lnRef idx="1">
            <a:schemeClr val="dk1"/>
          </a:lnRef>
          <a:fillRef idx="0">
            <a:schemeClr val="dk1"/>
          </a:fillRef>
          <a:effectRef idx="0">
            <a:schemeClr val="dk1"/>
          </a:effectRef>
          <a:fontRef idx="minor">
            <a:schemeClr val="tx1"/>
          </a:fontRef>
        </p:style>
      </p:cxnSp>
      <p:cxnSp>
        <p:nvCxnSpPr>
          <p:cNvPr id="19" name="Straight Connector 18"/>
          <p:cNvCxnSpPr/>
          <p:nvPr/>
        </p:nvCxnSpPr>
        <p:spPr bwMode="auto">
          <a:xfrm flipH="1">
            <a:off x="5760720" y="2455819"/>
            <a:ext cx="26126" cy="2952205"/>
          </a:xfrm>
          <a:prstGeom prst="line">
            <a:avLst/>
          </a:prstGeom>
          <a:ln w="38100">
            <a:headEnd type="none" w="med" len="med"/>
            <a:tailEnd type="none" w="med" len="med"/>
          </a:ln>
          <a:extLst/>
        </p:spPr>
        <p:style>
          <a:lnRef idx="1">
            <a:schemeClr val="dk1"/>
          </a:lnRef>
          <a:fillRef idx="0">
            <a:schemeClr val="dk1"/>
          </a:fillRef>
          <a:effectRef idx="0">
            <a:schemeClr val="dk1"/>
          </a:effectRef>
          <a:fontRef idx="minor">
            <a:schemeClr val="tx1"/>
          </a:fontRef>
        </p:style>
      </p:cxnSp>
      <p:cxnSp>
        <p:nvCxnSpPr>
          <p:cNvPr id="11" name="Straight Arrow Connector 10"/>
          <p:cNvCxnSpPr>
            <a:stCxn id="5" idx="3"/>
          </p:cNvCxnSpPr>
          <p:nvPr/>
        </p:nvCxnSpPr>
        <p:spPr bwMode="auto">
          <a:xfrm>
            <a:off x="1532709" y="2798690"/>
            <a:ext cx="862147" cy="808939"/>
          </a:xfrm>
          <a:prstGeom prst="straightConnector1">
            <a:avLst/>
          </a:prstGeom>
          <a:solidFill>
            <a:schemeClr val="bg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traight Arrow Connector 17"/>
          <p:cNvCxnSpPr>
            <a:stCxn id="12" idx="3"/>
          </p:cNvCxnSpPr>
          <p:nvPr/>
        </p:nvCxnSpPr>
        <p:spPr bwMode="auto">
          <a:xfrm>
            <a:off x="1532709" y="3191447"/>
            <a:ext cx="862147" cy="600846"/>
          </a:xfrm>
          <a:prstGeom prst="straightConnector1">
            <a:avLst/>
          </a:prstGeom>
          <a:solidFill>
            <a:schemeClr val="bg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Arrow Connector 20"/>
          <p:cNvCxnSpPr>
            <a:stCxn id="13" idx="3"/>
          </p:cNvCxnSpPr>
          <p:nvPr/>
        </p:nvCxnSpPr>
        <p:spPr bwMode="auto">
          <a:xfrm>
            <a:off x="1532709" y="3584204"/>
            <a:ext cx="818604" cy="288712"/>
          </a:xfrm>
          <a:prstGeom prst="straightConnector1">
            <a:avLst/>
          </a:prstGeom>
          <a:solidFill>
            <a:schemeClr val="bg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Straight Arrow Connector 22"/>
          <p:cNvCxnSpPr>
            <a:stCxn id="14" idx="3"/>
          </p:cNvCxnSpPr>
          <p:nvPr/>
        </p:nvCxnSpPr>
        <p:spPr bwMode="auto">
          <a:xfrm>
            <a:off x="1532709" y="3976961"/>
            <a:ext cx="783772" cy="0"/>
          </a:xfrm>
          <a:prstGeom prst="straightConnector1">
            <a:avLst/>
          </a:prstGeom>
          <a:solidFill>
            <a:schemeClr val="bg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Arrow Connector 24"/>
          <p:cNvCxnSpPr>
            <a:stCxn id="15" idx="3"/>
          </p:cNvCxnSpPr>
          <p:nvPr/>
        </p:nvCxnSpPr>
        <p:spPr bwMode="auto">
          <a:xfrm flipV="1">
            <a:off x="1532709" y="4066904"/>
            <a:ext cx="818604" cy="302814"/>
          </a:xfrm>
          <a:prstGeom prst="straightConnector1">
            <a:avLst/>
          </a:prstGeom>
          <a:solidFill>
            <a:schemeClr val="bg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Straight Arrow Connector 26"/>
          <p:cNvCxnSpPr>
            <a:stCxn id="16" idx="3"/>
          </p:cNvCxnSpPr>
          <p:nvPr/>
        </p:nvCxnSpPr>
        <p:spPr bwMode="auto">
          <a:xfrm flipV="1">
            <a:off x="1532709" y="4161627"/>
            <a:ext cx="862147" cy="600846"/>
          </a:xfrm>
          <a:prstGeom prst="straightConnector1">
            <a:avLst/>
          </a:prstGeom>
          <a:solidFill>
            <a:schemeClr val="bg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Arrow Connector 29"/>
          <p:cNvCxnSpPr>
            <a:stCxn id="2" idx="3"/>
          </p:cNvCxnSpPr>
          <p:nvPr/>
        </p:nvCxnSpPr>
        <p:spPr bwMode="auto">
          <a:xfrm flipV="1">
            <a:off x="5880878" y="3994676"/>
            <a:ext cx="511213" cy="1"/>
          </a:xfrm>
          <a:prstGeom prst="straightConnector1">
            <a:avLst/>
          </a:prstGeom>
          <a:solidFill>
            <a:schemeClr val="bg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384" name="TextBox 16383"/>
          <p:cNvSpPr txBox="1"/>
          <p:nvPr/>
        </p:nvSpPr>
        <p:spPr>
          <a:xfrm>
            <a:off x="6392091" y="2995485"/>
            <a:ext cx="2229394" cy="2185214"/>
          </a:xfrm>
          <a:prstGeom prst="rect">
            <a:avLst/>
          </a:prstGeom>
          <a:noFill/>
        </p:spPr>
        <p:txBody>
          <a:bodyPr wrap="square" rtlCol="0">
            <a:spAutoFit/>
          </a:bodyPr>
          <a:lstStyle/>
          <a:p>
            <a:r>
              <a:rPr lang="en-US" dirty="0" smtClean="0"/>
              <a:t>Price projection</a:t>
            </a:r>
          </a:p>
          <a:p>
            <a:r>
              <a:rPr lang="en-US" sz="1400" dirty="0" smtClean="0"/>
              <a:t>     or</a:t>
            </a:r>
          </a:p>
          <a:p>
            <a:r>
              <a:rPr lang="en-US" dirty="0" smtClean="0"/>
              <a:t>Image tagging</a:t>
            </a:r>
          </a:p>
          <a:p>
            <a:r>
              <a:rPr lang="en-US" sz="1400" dirty="0" smtClean="0"/>
              <a:t>     or</a:t>
            </a:r>
          </a:p>
          <a:p>
            <a:r>
              <a:rPr lang="en-US" dirty="0" smtClean="0"/>
              <a:t>Customer analysis</a:t>
            </a:r>
          </a:p>
          <a:p>
            <a:r>
              <a:rPr lang="en-US" sz="1400" dirty="0" smtClean="0"/>
              <a:t>     or</a:t>
            </a:r>
            <a:r>
              <a:rPr lang="en-US" dirty="0" smtClean="0"/>
              <a:t> </a:t>
            </a:r>
          </a:p>
          <a:p>
            <a:r>
              <a:rPr lang="en-US" dirty="0" smtClean="0"/>
              <a:t>….whatever</a:t>
            </a:r>
          </a:p>
          <a:p>
            <a:endParaRPr lang="en-CA" dirty="0"/>
          </a:p>
        </p:txBody>
      </p:sp>
      <p:sp>
        <p:nvSpPr>
          <p:cNvPr id="16385" name="TextBox 16384"/>
          <p:cNvSpPr txBox="1"/>
          <p:nvPr/>
        </p:nvSpPr>
        <p:spPr>
          <a:xfrm>
            <a:off x="741049" y="1875358"/>
            <a:ext cx="1017266" cy="369332"/>
          </a:xfrm>
          <a:prstGeom prst="rect">
            <a:avLst/>
          </a:prstGeom>
          <a:noFill/>
        </p:spPr>
        <p:txBody>
          <a:bodyPr wrap="square" rtlCol="0">
            <a:spAutoFit/>
          </a:bodyPr>
          <a:lstStyle/>
          <a:p>
            <a:r>
              <a:rPr lang="en-US" b="1" dirty="0" smtClean="0"/>
              <a:t>INPUT</a:t>
            </a:r>
            <a:endParaRPr lang="en-CA" b="1" dirty="0"/>
          </a:p>
        </p:txBody>
      </p:sp>
      <p:sp>
        <p:nvSpPr>
          <p:cNvPr id="38" name="TextBox 37"/>
          <p:cNvSpPr txBox="1"/>
          <p:nvPr/>
        </p:nvSpPr>
        <p:spPr>
          <a:xfrm>
            <a:off x="2569311" y="1805785"/>
            <a:ext cx="2664825" cy="646331"/>
          </a:xfrm>
          <a:prstGeom prst="rect">
            <a:avLst/>
          </a:prstGeom>
          <a:noFill/>
        </p:spPr>
        <p:txBody>
          <a:bodyPr wrap="square" rtlCol="0">
            <a:spAutoFit/>
          </a:bodyPr>
          <a:lstStyle/>
          <a:p>
            <a:pPr algn="ctr"/>
            <a:r>
              <a:rPr lang="en-US" b="1" dirty="0" smtClean="0"/>
              <a:t>MACHINE LEARNING PROGRAM</a:t>
            </a:r>
            <a:endParaRPr lang="en-CA" b="1" dirty="0"/>
          </a:p>
        </p:txBody>
      </p:sp>
      <p:sp>
        <p:nvSpPr>
          <p:cNvPr id="39" name="TextBox 38"/>
          <p:cNvSpPr txBox="1"/>
          <p:nvPr/>
        </p:nvSpPr>
        <p:spPr>
          <a:xfrm>
            <a:off x="6684647" y="1875358"/>
            <a:ext cx="1137694" cy="369332"/>
          </a:xfrm>
          <a:prstGeom prst="rect">
            <a:avLst/>
          </a:prstGeom>
          <a:noFill/>
        </p:spPr>
        <p:txBody>
          <a:bodyPr wrap="square" rtlCol="0">
            <a:spAutoFit/>
          </a:bodyPr>
          <a:lstStyle/>
          <a:p>
            <a:r>
              <a:rPr lang="en-US" b="1" dirty="0" smtClean="0"/>
              <a:t>OUTPUT</a:t>
            </a:r>
            <a:endParaRPr lang="en-CA" b="1" dirty="0"/>
          </a:p>
        </p:txBody>
      </p:sp>
      <p:sp>
        <p:nvSpPr>
          <p:cNvPr id="40" name="Title 1"/>
          <p:cNvSpPr>
            <a:spLocks noGrp="1"/>
          </p:cNvSpPr>
          <p:nvPr>
            <p:ph type="title"/>
          </p:nvPr>
        </p:nvSpPr>
        <p:spPr>
          <a:xfrm>
            <a:off x="914400" y="989013"/>
            <a:ext cx="7829550" cy="857250"/>
          </a:xfrm>
        </p:spPr>
        <p:txBody>
          <a:bodyPr/>
          <a:lstStyle/>
          <a:p>
            <a:r>
              <a:rPr lang="en-US" dirty="0" smtClean="0"/>
              <a:t>Machine Learning Components</a:t>
            </a:r>
            <a:endParaRPr lang="en-C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190" y="760206"/>
            <a:ext cx="7829550" cy="857250"/>
          </a:xfrm>
        </p:spPr>
        <p:txBody>
          <a:bodyPr/>
          <a:lstStyle/>
          <a:p>
            <a:r>
              <a:rPr lang="en-US" dirty="0" smtClean="0"/>
              <a:t>Input &amp; Output IP Issues</a:t>
            </a:r>
            <a:endParaRPr lang="en-CA" dirty="0"/>
          </a:p>
        </p:txBody>
      </p:sp>
      <p:sp>
        <p:nvSpPr>
          <p:cNvPr id="3" name="Content Placeholder 2"/>
          <p:cNvSpPr>
            <a:spLocks noGrp="1"/>
          </p:cNvSpPr>
          <p:nvPr>
            <p:ph idx="1"/>
          </p:nvPr>
        </p:nvSpPr>
        <p:spPr>
          <a:xfrm>
            <a:off x="477078" y="1339165"/>
            <a:ext cx="8756374" cy="3057858"/>
          </a:xfrm>
        </p:spPr>
        <p:txBody>
          <a:bodyPr/>
          <a:lstStyle/>
          <a:p>
            <a:pPr>
              <a:buFontTx/>
              <a:buChar char="-"/>
            </a:pPr>
            <a:r>
              <a:rPr lang="en-US" dirty="0" smtClean="0"/>
              <a:t>Input</a:t>
            </a:r>
          </a:p>
          <a:p>
            <a:pPr lvl="1">
              <a:buFontTx/>
              <a:buChar char="-"/>
            </a:pPr>
            <a:r>
              <a:rPr lang="en-US" sz="1800" dirty="0" smtClean="0"/>
              <a:t>Assess what IP rights/restrictions can exist in the dataset (e.g. copyright, database rights, trade secret, contractual prohibitions)</a:t>
            </a:r>
          </a:p>
          <a:p>
            <a:pPr lvl="1">
              <a:buFontTx/>
              <a:buChar char="-"/>
            </a:pPr>
            <a:r>
              <a:rPr lang="en-US" sz="1800" dirty="0" smtClean="0"/>
              <a:t>Method of access/possession to input datasets will depend on above and the sensitivity of data</a:t>
            </a:r>
          </a:p>
          <a:p>
            <a:pPr>
              <a:buFontTx/>
              <a:buChar char="-"/>
            </a:pPr>
            <a:r>
              <a:rPr lang="en-US" sz="2400" dirty="0" smtClean="0"/>
              <a:t>Output</a:t>
            </a:r>
          </a:p>
          <a:p>
            <a:pPr lvl="1">
              <a:buFontTx/>
              <a:buChar char="-"/>
            </a:pPr>
            <a:r>
              <a:rPr lang="en-US" sz="1800" dirty="0" smtClean="0"/>
              <a:t>Uncertainty over authorship/</a:t>
            </a:r>
            <a:r>
              <a:rPr lang="en-US" sz="1800" dirty="0" err="1" smtClean="0"/>
              <a:t>inventorship</a:t>
            </a:r>
            <a:endParaRPr lang="en-US" sz="1800" dirty="0" smtClean="0"/>
          </a:p>
          <a:p>
            <a:pPr lvl="1">
              <a:buFontTx/>
              <a:buChar char="-"/>
            </a:pPr>
            <a:r>
              <a:rPr lang="en-US" sz="1800" dirty="0" smtClean="0"/>
              <a:t>Again, assess what IP rights might exist in the output and draft accordingly</a:t>
            </a:r>
          </a:p>
          <a:p>
            <a:pPr lvl="1">
              <a:buFontTx/>
              <a:buChar char="-"/>
            </a:pPr>
            <a:endParaRPr lang="en-CA" sz="2000" dirty="0"/>
          </a:p>
        </p:txBody>
      </p:sp>
      <p:sp>
        <p:nvSpPr>
          <p:cNvPr id="4" name="Slide Number Placeholder 3"/>
          <p:cNvSpPr>
            <a:spLocks noGrp="1"/>
          </p:cNvSpPr>
          <p:nvPr>
            <p:ph type="sldNum" sz="quarter" idx="10"/>
          </p:nvPr>
        </p:nvSpPr>
        <p:spPr/>
        <p:txBody>
          <a:bodyPr/>
          <a:lstStyle/>
          <a:p>
            <a:pPr>
              <a:defRPr/>
            </a:pPr>
            <a:fld id="{7CA78699-4EE2-4734-81DB-A3E09CB6CE9A}" type="slidenum">
              <a:rPr lang="en-CA" smtClean="0"/>
              <a:pPr>
                <a:defRPr/>
              </a:pPr>
              <a:t>4</a:t>
            </a:fld>
            <a:endParaRPr lang="en-CA" dirty="0"/>
          </a:p>
        </p:txBody>
      </p:sp>
      <p:sp>
        <p:nvSpPr>
          <p:cNvPr id="5" name="Rectangle 4"/>
          <p:cNvSpPr/>
          <p:nvPr/>
        </p:nvSpPr>
        <p:spPr>
          <a:xfrm>
            <a:off x="785190" y="4494169"/>
            <a:ext cx="7841975" cy="1692771"/>
          </a:xfrm>
          <a:prstGeom prst="rect">
            <a:avLst/>
          </a:prstGeom>
          <a:solidFill>
            <a:schemeClr val="bg1">
              <a:lumMod val="85000"/>
            </a:schemeClr>
          </a:solidFill>
          <a:ln cap="rnd"/>
        </p:spPr>
        <p:style>
          <a:lnRef idx="2">
            <a:schemeClr val="dk1"/>
          </a:lnRef>
          <a:fillRef idx="1">
            <a:schemeClr val="lt1"/>
          </a:fillRef>
          <a:effectRef idx="0">
            <a:schemeClr val="dk1"/>
          </a:effectRef>
          <a:fontRef idx="minor">
            <a:schemeClr val="dk1"/>
          </a:fontRef>
        </p:style>
        <p:txBody>
          <a:bodyPr wrap="square">
            <a:spAutoFit/>
          </a:bodyPr>
          <a:lstStyle/>
          <a:p>
            <a:r>
              <a:rPr lang="en-CA" sz="2000" b="1" dirty="0" smtClean="0"/>
              <a:t>When drafting, consider </a:t>
            </a:r>
            <a:r>
              <a:rPr lang="en-CA" sz="2000" b="1" dirty="0"/>
              <a:t>categories of data and rights of use (permitted purposes vs prohibitions on use</a:t>
            </a:r>
            <a:r>
              <a:rPr lang="en-CA" sz="2000" b="1" dirty="0" smtClean="0"/>
              <a:t>):</a:t>
            </a:r>
            <a:endParaRPr lang="en-CA" sz="2000" b="1" dirty="0"/>
          </a:p>
          <a:p>
            <a:pPr lvl="1">
              <a:buFont typeface="Arial" panose="020B0604020202020204" pitchFamily="34" charset="0"/>
              <a:buChar char="•"/>
            </a:pPr>
            <a:r>
              <a:rPr lang="en-CA" sz="1600" dirty="0"/>
              <a:t>Raw input data</a:t>
            </a:r>
          </a:p>
          <a:p>
            <a:pPr lvl="1">
              <a:buFont typeface="Arial" panose="020B0604020202020204" pitchFamily="34" charset="0"/>
              <a:buChar char="•"/>
            </a:pPr>
            <a:r>
              <a:rPr lang="en-CA" sz="1600" dirty="0"/>
              <a:t>Aggregated/anonymized/</a:t>
            </a:r>
            <a:r>
              <a:rPr lang="en-CA" sz="1600" dirty="0" err="1"/>
              <a:t>deidentified</a:t>
            </a:r>
            <a:r>
              <a:rPr lang="en-CA" sz="1600" dirty="0"/>
              <a:t> input data</a:t>
            </a:r>
          </a:p>
          <a:p>
            <a:pPr lvl="1">
              <a:buFont typeface="Arial" panose="020B0604020202020204" pitchFamily="34" charset="0"/>
              <a:buChar char="•"/>
            </a:pPr>
            <a:r>
              <a:rPr lang="en-CA" sz="1600" dirty="0"/>
              <a:t>Raw output data (insights, predictions)</a:t>
            </a:r>
          </a:p>
          <a:p>
            <a:pPr lvl="1">
              <a:buFont typeface="Arial" panose="020B0604020202020204" pitchFamily="34" charset="0"/>
              <a:buChar char="•"/>
            </a:pPr>
            <a:r>
              <a:rPr lang="en-CA" sz="1600" dirty="0"/>
              <a:t>Aggregated/anonymized/</a:t>
            </a:r>
            <a:r>
              <a:rPr lang="en-CA" sz="1600" dirty="0" err="1"/>
              <a:t>deidentified</a:t>
            </a:r>
            <a:r>
              <a:rPr lang="en-CA" sz="1600" dirty="0"/>
              <a:t> output data</a:t>
            </a:r>
          </a:p>
        </p:txBody>
      </p:sp>
    </p:spTree>
    <p:extLst>
      <p:ext uri="{BB962C8B-B14F-4D97-AF65-F5344CB8AC3E}">
        <p14:creationId xmlns:p14="http://schemas.microsoft.com/office/powerpoint/2010/main" val="2477440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536" y="773612"/>
            <a:ext cx="6306605" cy="857250"/>
          </a:xfrm>
        </p:spPr>
        <p:txBody>
          <a:bodyPr/>
          <a:lstStyle/>
          <a:p>
            <a:r>
              <a:rPr lang="en-US" dirty="0" smtClean="0"/>
              <a:t>IP in the Machine Learning Program</a:t>
            </a:r>
            <a:endParaRPr lang="en-CA" dirty="0"/>
          </a:p>
        </p:txBody>
      </p:sp>
      <p:sp>
        <p:nvSpPr>
          <p:cNvPr id="4" name="Slide Number Placeholder 3"/>
          <p:cNvSpPr>
            <a:spLocks noGrp="1"/>
          </p:cNvSpPr>
          <p:nvPr>
            <p:ph type="sldNum" sz="quarter" idx="10"/>
          </p:nvPr>
        </p:nvSpPr>
        <p:spPr/>
        <p:txBody>
          <a:bodyPr/>
          <a:lstStyle/>
          <a:p>
            <a:pPr>
              <a:defRPr/>
            </a:pPr>
            <a:fld id="{7CA78699-4EE2-4734-81DB-A3E09CB6CE9A}" type="slidenum">
              <a:rPr lang="en-CA" smtClean="0"/>
              <a:pPr>
                <a:defRPr/>
              </a:pPr>
              <a:t>5</a:t>
            </a:fld>
            <a:endParaRPr lang="en-CA"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41534" y="1905793"/>
            <a:ext cx="2564296" cy="1750947"/>
          </a:xfrm>
          <a:prstGeom prst="rect">
            <a:avLst/>
          </a:prstGeom>
        </p:spPr>
      </p:pic>
      <p:sp>
        <p:nvSpPr>
          <p:cNvPr id="3" name="TextBox 2"/>
          <p:cNvSpPr txBox="1"/>
          <p:nvPr/>
        </p:nvSpPr>
        <p:spPr>
          <a:xfrm>
            <a:off x="901936" y="2411935"/>
            <a:ext cx="697627" cy="369332"/>
          </a:xfrm>
          <a:prstGeom prst="rect">
            <a:avLst/>
          </a:prstGeom>
          <a:noFill/>
        </p:spPr>
        <p:txBody>
          <a:bodyPr wrap="none" rtlCol="0">
            <a:spAutoFit/>
          </a:bodyPr>
          <a:lstStyle/>
          <a:p>
            <a:r>
              <a:rPr lang="en-US" dirty="0" smtClean="0"/>
              <a:t>Input</a:t>
            </a:r>
            <a:endParaRPr lang="en-CA" dirty="0"/>
          </a:p>
        </p:txBody>
      </p:sp>
      <p:cxnSp>
        <p:nvCxnSpPr>
          <p:cNvPr id="7" name="Straight Arrow Connector 6"/>
          <p:cNvCxnSpPr/>
          <p:nvPr/>
        </p:nvCxnSpPr>
        <p:spPr bwMode="auto">
          <a:xfrm>
            <a:off x="1799771" y="2596601"/>
            <a:ext cx="754743" cy="0"/>
          </a:xfrm>
          <a:prstGeom prst="straightConnector1">
            <a:avLst/>
          </a:prstGeom>
          <a:solidFill>
            <a:schemeClr val="bg1"/>
          </a:solidFill>
          <a:ln w="381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Straight Arrow Connector 9"/>
          <p:cNvCxnSpPr/>
          <p:nvPr/>
        </p:nvCxnSpPr>
        <p:spPr bwMode="auto">
          <a:xfrm>
            <a:off x="4905830" y="2596601"/>
            <a:ext cx="1504001" cy="0"/>
          </a:xfrm>
          <a:prstGeom prst="straightConnector1">
            <a:avLst/>
          </a:prstGeom>
          <a:solidFill>
            <a:schemeClr val="bg1"/>
          </a:solidFill>
          <a:ln w="381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TextBox 10"/>
          <p:cNvSpPr txBox="1"/>
          <p:nvPr/>
        </p:nvSpPr>
        <p:spPr>
          <a:xfrm>
            <a:off x="6624264" y="2383560"/>
            <a:ext cx="1210588" cy="369332"/>
          </a:xfrm>
          <a:prstGeom prst="rect">
            <a:avLst/>
          </a:prstGeom>
          <a:noFill/>
        </p:spPr>
        <p:txBody>
          <a:bodyPr wrap="none" rtlCol="0">
            <a:spAutoFit/>
          </a:bodyPr>
          <a:lstStyle/>
          <a:p>
            <a:r>
              <a:rPr lang="en-US" dirty="0" smtClean="0"/>
              <a:t>Prediction</a:t>
            </a:r>
            <a:endParaRPr lang="en-CA" dirty="0"/>
          </a:p>
        </p:txBody>
      </p:sp>
      <p:cxnSp>
        <p:nvCxnSpPr>
          <p:cNvPr id="12" name="Straight Arrow Connector 11"/>
          <p:cNvCxnSpPr/>
          <p:nvPr/>
        </p:nvCxnSpPr>
        <p:spPr bwMode="auto">
          <a:xfrm flipH="1">
            <a:off x="7208541" y="2923826"/>
            <a:ext cx="1" cy="1619145"/>
          </a:xfrm>
          <a:prstGeom prst="straightConnector1">
            <a:avLst/>
          </a:prstGeom>
          <a:solidFill>
            <a:schemeClr val="bg1"/>
          </a:solidFill>
          <a:ln w="381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ounded Rectangle 13"/>
          <p:cNvSpPr/>
          <p:nvPr/>
        </p:nvSpPr>
        <p:spPr bwMode="auto">
          <a:xfrm>
            <a:off x="6409831" y="4904435"/>
            <a:ext cx="1547968" cy="510778"/>
          </a:xfrm>
          <a:prstGeom prst="round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0" rIns="91440" bIns="91440" numCol="1" rtlCol="0" anchor="ctr" anchorCtr="0" compatLnSpc="1">
            <a:prstTxWarp prst="textNoShape">
              <a:avLst/>
            </a:prstTxWarp>
            <a:spAutoFit/>
          </a:bodyPr>
          <a:lstStyle/>
          <a:p>
            <a:pPr marL="0" marR="0" indent="0" algn="ctr" defTabSz="914400" rtl="0" eaLnBrk="1" fontAlgn="base" latinLnBrk="0" hangingPunct="1">
              <a:lnSpc>
                <a:spcPct val="100000"/>
              </a:lnSpc>
              <a:spcBef>
                <a:spcPts val="1200"/>
              </a:spcBef>
              <a:spcAft>
                <a:spcPts val="1200"/>
              </a:spcAft>
              <a:buClr>
                <a:srgbClr val="6B757C"/>
              </a:buClr>
              <a:buSzTx/>
              <a:buFont typeface="Arial" charset="0"/>
              <a:buNone/>
              <a:tabLst/>
            </a:pPr>
            <a:r>
              <a:rPr kumimoji="0" lang="en-US" sz="1800" b="0" i="0" u="none" strike="noStrike" cap="none" normalizeH="0" baseline="0" smtClean="0">
                <a:ln>
                  <a:noFill/>
                </a:ln>
                <a:solidFill>
                  <a:schemeClr val="tx1"/>
                </a:solidFill>
                <a:effectLst/>
                <a:latin typeface="Arial" charset="0"/>
              </a:rPr>
              <a:t>Learner</a:t>
            </a:r>
            <a:endParaRPr kumimoji="0" lang="en-CA" sz="1800" b="0" i="0" u="none" strike="noStrike" cap="none" normalizeH="0" baseline="0" dirty="0" smtClean="0">
              <a:ln>
                <a:noFill/>
              </a:ln>
              <a:solidFill>
                <a:schemeClr val="tx1"/>
              </a:solidFill>
              <a:effectLst/>
              <a:latin typeface="Arial" charset="0"/>
            </a:endParaRPr>
          </a:p>
        </p:txBody>
      </p:sp>
      <p:cxnSp>
        <p:nvCxnSpPr>
          <p:cNvPr id="15" name="Straight Arrow Connector 14"/>
          <p:cNvCxnSpPr/>
          <p:nvPr/>
        </p:nvCxnSpPr>
        <p:spPr bwMode="auto">
          <a:xfrm flipH="1" flipV="1">
            <a:off x="4920339" y="5159824"/>
            <a:ext cx="1107822" cy="1"/>
          </a:xfrm>
          <a:prstGeom prst="straightConnector1">
            <a:avLst/>
          </a:prstGeom>
          <a:solidFill>
            <a:schemeClr val="bg1"/>
          </a:solidFill>
          <a:ln w="381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Rounded Rectangle 17"/>
          <p:cNvSpPr/>
          <p:nvPr/>
        </p:nvSpPr>
        <p:spPr bwMode="auto">
          <a:xfrm>
            <a:off x="2569025" y="4444734"/>
            <a:ext cx="2160479" cy="1430179"/>
          </a:xfrm>
          <a:prstGeom prst="round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0" rIns="91440" bIns="91440" numCol="1" rtlCol="0" anchor="ctr" anchorCtr="0" compatLnSpc="1">
            <a:prstTxWarp prst="textNoShape">
              <a:avLst/>
            </a:prstTxWarp>
            <a:spAutoFit/>
          </a:bodyPr>
          <a:lstStyle/>
          <a:p>
            <a:pPr algn="ctr">
              <a:spcBef>
                <a:spcPts val="0"/>
              </a:spcBef>
              <a:spcAft>
                <a:spcPts val="0"/>
              </a:spcAft>
              <a:buClr>
                <a:srgbClr val="6B757C"/>
              </a:buClr>
            </a:pPr>
            <a:r>
              <a:rPr lang="en-US" altLang="en-US" dirty="0" smtClean="0"/>
              <a:t>Parameters (weights</a:t>
            </a:r>
            <a:r>
              <a:rPr lang="en-US" altLang="en-US" dirty="0"/>
              <a:t>, vectors, coefficients,  biases, </a:t>
            </a:r>
            <a:r>
              <a:rPr lang="en-US" altLang="en-US" dirty="0" smtClean="0"/>
              <a:t>attributes)</a:t>
            </a:r>
            <a:endParaRPr kumimoji="0" lang="en-CA" sz="1800" b="0" i="0" u="none" strike="noStrike" cap="none" normalizeH="0" baseline="0" dirty="0" smtClean="0">
              <a:ln>
                <a:noFill/>
              </a:ln>
              <a:solidFill>
                <a:schemeClr val="tx1"/>
              </a:solidFill>
              <a:effectLst/>
              <a:latin typeface="Arial" charset="0"/>
            </a:endParaRPr>
          </a:p>
        </p:txBody>
      </p:sp>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69075" y="3002215"/>
            <a:ext cx="1540756" cy="1540756"/>
          </a:xfrm>
          <a:prstGeom prst="rect">
            <a:avLst/>
          </a:prstGeom>
        </p:spPr>
      </p:pic>
      <p:cxnSp>
        <p:nvCxnSpPr>
          <p:cNvPr id="28" name="Straight Arrow Connector 27"/>
          <p:cNvCxnSpPr/>
          <p:nvPr/>
        </p:nvCxnSpPr>
        <p:spPr bwMode="auto">
          <a:xfrm flipV="1">
            <a:off x="3541486" y="3802743"/>
            <a:ext cx="0" cy="478972"/>
          </a:xfrm>
          <a:prstGeom prst="straightConnector1">
            <a:avLst/>
          </a:prstGeom>
          <a:solidFill>
            <a:schemeClr val="bg1"/>
          </a:solidFill>
          <a:ln w="381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8232722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536" y="773612"/>
            <a:ext cx="6306605" cy="857250"/>
          </a:xfrm>
        </p:spPr>
        <p:txBody>
          <a:bodyPr/>
          <a:lstStyle/>
          <a:p>
            <a:r>
              <a:rPr lang="en-US" dirty="0" smtClean="0"/>
              <a:t>IP in the Machine Learning Program</a:t>
            </a:r>
            <a:endParaRPr lang="en-CA" dirty="0"/>
          </a:p>
        </p:txBody>
      </p:sp>
      <p:sp>
        <p:nvSpPr>
          <p:cNvPr id="4" name="Slide Number Placeholder 3"/>
          <p:cNvSpPr>
            <a:spLocks noGrp="1"/>
          </p:cNvSpPr>
          <p:nvPr>
            <p:ph type="sldNum" sz="quarter" idx="10"/>
          </p:nvPr>
        </p:nvSpPr>
        <p:spPr/>
        <p:txBody>
          <a:bodyPr/>
          <a:lstStyle/>
          <a:p>
            <a:pPr>
              <a:defRPr/>
            </a:pPr>
            <a:fld id="{7CA78699-4EE2-4734-81DB-A3E09CB6CE9A}" type="slidenum">
              <a:rPr lang="en-CA" smtClean="0"/>
              <a:pPr>
                <a:defRPr/>
              </a:pPr>
              <a:t>6</a:t>
            </a:fld>
            <a:endParaRPr lang="en-CA"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79704" y="584994"/>
            <a:ext cx="2564296" cy="1750947"/>
          </a:xfrm>
          <a:prstGeom prst="rect">
            <a:avLst/>
          </a:prstGeom>
        </p:spPr>
      </p:pic>
      <p:sp>
        <p:nvSpPr>
          <p:cNvPr id="9" name="Text Box 4"/>
          <p:cNvSpPr txBox="1">
            <a:spLocks noChangeArrowheads="1"/>
          </p:cNvSpPr>
          <p:nvPr/>
        </p:nvSpPr>
        <p:spPr bwMode="auto">
          <a:xfrm>
            <a:off x="495536" y="1785267"/>
            <a:ext cx="6779907" cy="4724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a:spAutoFit/>
          </a:bodyPr>
          <a:lstStyle>
            <a:lvl1pPr marL="355600" indent="-355600" eaLnBrk="0" hangingPunct="0">
              <a:spcBef>
                <a:spcPct val="20000"/>
              </a:spcBef>
              <a:buFont typeface="Arial" charset="0"/>
              <a:buChar char="–"/>
              <a:defRPr sz="2800">
                <a:solidFill>
                  <a:schemeClr val="tx1"/>
                </a:solidFill>
                <a:latin typeface="Arial" charset="0"/>
              </a:defRPr>
            </a:lvl1pPr>
            <a:lvl2pPr marL="742950" indent="-285750" eaLnBrk="0" hangingPunct="0">
              <a:spcBef>
                <a:spcPct val="20000"/>
              </a:spcBef>
              <a:buFont typeface="Arial" charset="0"/>
              <a:buChar char="–"/>
              <a:defRPr sz="26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0" indent="0" eaLnBrk="1" hangingPunct="1">
              <a:spcBef>
                <a:spcPct val="50000"/>
              </a:spcBef>
              <a:buClr>
                <a:schemeClr val="tx1"/>
              </a:buClr>
              <a:buNone/>
            </a:pPr>
            <a:r>
              <a:rPr lang="en-US" altLang="en-US" sz="2400" dirty="0" smtClean="0"/>
              <a:t>Two primary areas where valuable IP will reside in a machine learning program</a:t>
            </a:r>
            <a:r>
              <a:rPr lang="en-US" altLang="en-US" dirty="0" smtClean="0"/>
              <a:t>: </a:t>
            </a:r>
          </a:p>
          <a:p>
            <a:pPr lvl="1" eaLnBrk="1" hangingPunct="1">
              <a:spcBef>
                <a:spcPct val="25000"/>
              </a:spcBef>
              <a:buClr>
                <a:srgbClr val="F6881F"/>
              </a:buClr>
              <a:buFont typeface="Arial" charset="0"/>
              <a:buAutoNum type="arabicPeriod"/>
            </a:pPr>
            <a:r>
              <a:rPr lang="en-US" altLang="en-US" sz="2400" dirty="0" smtClean="0"/>
              <a:t>The un-trained model</a:t>
            </a:r>
          </a:p>
          <a:p>
            <a:pPr lvl="2" eaLnBrk="1" hangingPunct="1">
              <a:spcBef>
                <a:spcPct val="50000"/>
              </a:spcBef>
              <a:buClr>
                <a:schemeClr val="tx1"/>
              </a:buClr>
              <a:buFont typeface="Symbol" pitchFamily="18" charset="2"/>
              <a:buChar char="-"/>
            </a:pPr>
            <a:r>
              <a:rPr lang="en-US" altLang="en-US" sz="1600" dirty="0" smtClean="0"/>
              <a:t>The mathematical model in the machine learning program will often require massive amounts of data to “train” </a:t>
            </a:r>
          </a:p>
          <a:p>
            <a:pPr lvl="2" eaLnBrk="1" hangingPunct="1">
              <a:spcBef>
                <a:spcPct val="50000"/>
              </a:spcBef>
              <a:buClr>
                <a:schemeClr val="tx1"/>
              </a:buClr>
              <a:buFont typeface="Symbol" pitchFamily="18" charset="2"/>
              <a:buChar char="-"/>
            </a:pPr>
            <a:r>
              <a:rPr lang="en-US" altLang="en-US" sz="1600" dirty="0" smtClean="0"/>
              <a:t>Ownership and use rights in respect of the untrained model are generally agreed along traditional lines</a:t>
            </a:r>
            <a:endParaRPr lang="en-US" altLang="en-US" dirty="0" smtClean="0"/>
          </a:p>
          <a:p>
            <a:pPr lvl="1" eaLnBrk="1" hangingPunct="1">
              <a:spcBef>
                <a:spcPct val="25000"/>
              </a:spcBef>
              <a:buClr>
                <a:srgbClr val="F6881F"/>
              </a:buClr>
              <a:buFont typeface="Arial" charset="0"/>
              <a:buAutoNum type="arabicPeriod"/>
            </a:pPr>
            <a:r>
              <a:rPr lang="en-US" altLang="en-US" sz="2400" dirty="0" smtClean="0"/>
              <a:t>The “learned elements” </a:t>
            </a:r>
            <a:endParaRPr lang="en-US" altLang="en-US" sz="1600" dirty="0" smtClean="0"/>
          </a:p>
          <a:p>
            <a:pPr lvl="2" eaLnBrk="1" hangingPunct="1">
              <a:spcBef>
                <a:spcPct val="50000"/>
              </a:spcBef>
              <a:buClr>
                <a:schemeClr val="tx1"/>
              </a:buClr>
              <a:buFont typeface="Symbol" pitchFamily="18" charset="2"/>
              <a:buChar char="-"/>
            </a:pPr>
            <a:r>
              <a:rPr lang="en-US" altLang="en-US" sz="1600" dirty="0" smtClean="0"/>
              <a:t>These include the parameters such as the weights, vectors, coefficients,  biases, attributes, and other elements that result from applying the datasets to the model (which are often provided by the customer or a third party)</a:t>
            </a:r>
          </a:p>
          <a:p>
            <a:pPr lvl="2" eaLnBrk="1" hangingPunct="1">
              <a:spcBef>
                <a:spcPct val="50000"/>
              </a:spcBef>
              <a:buClr>
                <a:schemeClr val="tx1"/>
              </a:buClr>
              <a:buFont typeface="Symbol" pitchFamily="18" charset="2"/>
              <a:buChar char="-"/>
            </a:pPr>
            <a:r>
              <a:rPr lang="en-US" altLang="en-US" sz="1600" dirty="0" smtClean="0"/>
              <a:t>Ownership and use rights in respect of the learned elements is often a source of contention!</a:t>
            </a:r>
            <a:endParaRPr lang="fr-CA" altLang="en-US" sz="1800" dirty="0"/>
          </a:p>
        </p:txBody>
      </p:sp>
    </p:spTree>
    <p:extLst>
      <p:ext uri="{BB962C8B-B14F-4D97-AF65-F5344CB8AC3E}">
        <p14:creationId xmlns:p14="http://schemas.microsoft.com/office/powerpoint/2010/main" val="1391726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713" y="765175"/>
            <a:ext cx="8216762" cy="857250"/>
          </a:xfrm>
        </p:spPr>
        <p:txBody>
          <a:bodyPr/>
          <a:lstStyle/>
          <a:p>
            <a:r>
              <a:rPr lang="en-US" dirty="0" smtClean="0"/>
              <a:t>Unique Considerations with the “Learned Elements” </a:t>
            </a:r>
            <a:endParaRPr lang="en-CA" dirty="0"/>
          </a:p>
        </p:txBody>
      </p:sp>
      <p:sp>
        <p:nvSpPr>
          <p:cNvPr id="3" name="Content Placeholder 2"/>
          <p:cNvSpPr>
            <a:spLocks noGrp="1"/>
          </p:cNvSpPr>
          <p:nvPr>
            <p:ph idx="1"/>
          </p:nvPr>
        </p:nvSpPr>
        <p:spPr>
          <a:xfrm>
            <a:off x="450850" y="1893334"/>
            <a:ext cx="8302625" cy="4298743"/>
          </a:xfrm>
        </p:spPr>
        <p:txBody>
          <a:bodyPr/>
          <a:lstStyle/>
          <a:p>
            <a:r>
              <a:rPr lang="en-US" sz="2600" dirty="0" smtClean="0"/>
              <a:t>New and valuable IP </a:t>
            </a:r>
            <a:r>
              <a:rPr lang="en-US" sz="2600" dirty="0" smtClean="0">
                <a:sym typeface="Wingdings" panose="05000000000000000000" pitchFamily="2" charset="2"/>
              </a:rPr>
              <a:t> </a:t>
            </a:r>
            <a:r>
              <a:rPr lang="en-US" sz="1800" dirty="0" smtClean="0"/>
              <a:t>When created using a unique/large/proprietary dataset, the learned elements may significantly increase the accuracy/value of the model</a:t>
            </a:r>
          </a:p>
          <a:p>
            <a:pPr marL="0" indent="0">
              <a:buNone/>
            </a:pPr>
            <a:endParaRPr lang="en-US" sz="1800" dirty="0" smtClean="0"/>
          </a:p>
          <a:p>
            <a:r>
              <a:rPr lang="en-US" sz="2600" dirty="0" smtClean="0"/>
              <a:t>Competition concerns </a:t>
            </a:r>
            <a:r>
              <a:rPr lang="en-US" sz="2600" dirty="0" smtClean="0">
                <a:sym typeface="Wingdings" panose="05000000000000000000" pitchFamily="2" charset="2"/>
              </a:rPr>
              <a:t> </a:t>
            </a:r>
            <a:r>
              <a:rPr lang="en-US" sz="1800" dirty="0" smtClean="0">
                <a:sym typeface="Wingdings" panose="05000000000000000000" pitchFamily="2" charset="2"/>
              </a:rPr>
              <a:t>The value in the datasets can be transferred/unlocked in the learned elements and (unknowingly?) made available to competitors </a:t>
            </a:r>
          </a:p>
          <a:p>
            <a:pPr marL="0" indent="0">
              <a:buNone/>
            </a:pPr>
            <a:endParaRPr lang="en-US" sz="1800" dirty="0" smtClean="0"/>
          </a:p>
          <a:p>
            <a:r>
              <a:rPr lang="en-US" sz="2400" dirty="0" smtClean="0"/>
              <a:t>Division may not be: (a) possible; (b) commercially feasible </a:t>
            </a:r>
            <a:r>
              <a:rPr lang="en-US" sz="2400" dirty="0" smtClean="0">
                <a:sym typeface="Wingdings" panose="05000000000000000000" pitchFamily="2" charset="2"/>
              </a:rPr>
              <a:t> </a:t>
            </a:r>
            <a:r>
              <a:rPr lang="en-US" sz="1800" dirty="0" smtClean="0">
                <a:sym typeface="Wingdings" panose="05000000000000000000" pitchFamily="2" charset="2"/>
              </a:rPr>
              <a:t>From </a:t>
            </a:r>
            <a:r>
              <a:rPr lang="en-US" sz="1800" dirty="0">
                <a:sym typeface="Wingdings" panose="05000000000000000000" pitchFamily="2" charset="2"/>
              </a:rPr>
              <a:t>a technical </a:t>
            </a:r>
            <a:r>
              <a:rPr lang="en-US" sz="1800" dirty="0" smtClean="0">
                <a:sym typeface="Wingdings" panose="05000000000000000000" pitchFamily="2" charset="2"/>
              </a:rPr>
              <a:t>or commercial perspective</a:t>
            </a:r>
            <a:r>
              <a:rPr lang="en-US" sz="1800" dirty="0"/>
              <a:t>, the learned elements may become a “fixture</a:t>
            </a:r>
            <a:r>
              <a:rPr lang="en-US" sz="1800" dirty="0" smtClean="0"/>
              <a:t>” to the underlying model </a:t>
            </a:r>
            <a:r>
              <a:rPr lang="en-US" sz="1800" dirty="0"/>
              <a:t>rather than a “chattel” </a:t>
            </a:r>
            <a:endParaRPr lang="en-CA" sz="1800" dirty="0"/>
          </a:p>
        </p:txBody>
      </p:sp>
      <p:sp>
        <p:nvSpPr>
          <p:cNvPr id="4" name="Slide Number Placeholder 3"/>
          <p:cNvSpPr>
            <a:spLocks noGrp="1"/>
          </p:cNvSpPr>
          <p:nvPr>
            <p:ph type="sldNum" sz="quarter" idx="10"/>
          </p:nvPr>
        </p:nvSpPr>
        <p:spPr/>
        <p:txBody>
          <a:bodyPr/>
          <a:lstStyle/>
          <a:p>
            <a:pPr>
              <a:defRPr/>
            </a:pPr>
            <a:fld id="{7CA78699-4EE2-4734-81DB-A3E09CB6CE9A}" type="slidenum">
              <a:rPr lang="en-CA" smtClean="0"/>
              <a:pPr>
                <a:defRPr/>
              </a:pPr>
              <a:t>7</a:t>
            </a:fld>
            <a:endParaRPr lang="en-CA" dirty="0"/>
          </a:p>
        </p:txBody>
      </p:sp>
    </p:spTree>
    <p:extLst>
      <p:ext uri="{BB962C8B-B14F-4D97-AF65-F5344CB8AC3E}">
        <p14:creationId xmlns:p14="http://schemas.microsoft.com/office/powerpoint/2010/main" val="594823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EN_White_GreyBar">
  <a:themeElements>
    <a:clrScheme name="McT With Highlights">
      <a:dk1>
        <a:srgbClr val="000000"/>
      </a:dk1>
      <a:lt1>
        <a:srgbClr val="FFFFFF"/>
      </a:lt1>
      <a:dk2>
        <a:srgbClr val="969BA0"/>
      </a:dk2>
      <a:lt2>
        <a:srgbClr val="666D70"/>
      </a:lt2>
      <a:accent1>
        <a:srgbClr val="F6881F"/>
      </a:accent1>
      <a:accent2>
        <a:srgbClr val="00ADD0"/>
      </a:accent2>
      <a:accent3>
        <a:srgbClr val="69BE28"/>
      </a:accent3>
      <a:accent4>
        <a:srgbClr val="666D70"/>
      </a:accent4>
      <a:accent5>
        <a:srgbClr val="969BA0"/>
      </a:accent5>
      <a:accent6>
        <a:srgbClr val="DF7B1B"/>
      </a:accent6>
      <a:hlink>
        <a:srgbClr val="935403"/>
      </a:hlink>
      <a:folHlink>
        <a:srgbClr val="935403"/>
      </a:folHlink>
    </a:clrScheme>
    <a:fontScheme name="3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91440" rIns="91440" bIns="9144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6B757C"/>
          </a:buClr>
          <a:buSzTx/>
          <a:buFont typeface="Arial" charset="0"/>
          <a:buNone/>
          <a:tabLst/>
          <a:defRPr kumimoji="0" lang="en-CA"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91440" rIns="91440" bIns="9144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6B757C"/>
          </a:buClr>
          <a:buSzTx/>
          <a:buFont typeface="Arial" charset="0"/>
          <a:buNone/>
          <a:tabLst/>
          <a:defRPr kumimoji="0" lang="en-CA" sz="1800" b="0" i="0" u="none" strike="noStrike" cap="none" normalizeH="0" baseline="0" smtClean="0">
            <a:ln>
              <a:noFill/>
            </a:ln>
            <a:solidFill>
              <a:schemeClr val="tx1"/>
            </a:solidFill>
            <a:effectLst/>
            <a:latin typeface="Arial" charset="0"/>
          </a:defRPr>
        </a:defPPr>
      </a:lstStyle>
    </a:lnDef>
  </a:objectDefaults>
  <a:extraClrSchemeLst>
    <a:extraClrScheme>
      <a:clrScheme name="3_Custom Design 1">
        <a:dk1>
          <a:srgbClr val="000000"/>
        </a:dk1>
        <a:lt1>
          <a:srgbClr val="E0E0E0"/>
        </a:lt1>
        <a:dk2>
          <a:srgbClr val="969BA0"/>
        </a:dk2>
        <a:lt2>
          <a:srgbClr val="808080"/>
        </a:lt2>
        <a:accent1>
          <a:srgbClr val="FFFFFF"/>
        </a:accent1>
        <a:accent2>
          <a:srgbClr val="CC7214"/>
        </a:accent2>
        <a:accent3>
          <a:srgbClr val="EDEDED"/>
        </a:accent3>
        <a:accent4>
          <a:srgbClr val="000000"/>
        </a:accent4>
        <a:accent5>
          <a:srgbClr val="FFFFFF"/>
        </a:accent5>
        <a:accent6>
          <a:srgbClr val="B96711"/>
        </a:accent6>
        <a:hlink>
          <a:srgbClr val="666D70"/>
        </a:hlink>
        <a:folHlink>
          <a:srgbClr val="969BA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969BA0"/>
        </a:dk2>
        <a:lt2>
          <a:srgbClr val="808080"/>
        </a:lt2>
        <a:accent1>
          <a:srgbClr val="E0E0E0"/>
        </a:accent1>
        <a:accent2>
          <a:srgbClr val="CC7214"/>
        </a:accent2>
        <a:accent3>
          <a:srgbClr val="FFFFFF"/>
        </a:accent3>
        <a:accent4>
          <a:srgbClr val="000000"/>
        </a:accent4>
        <a:accent5>
          <a:srgbClr val="EDEDED"/>
        </a:accent5>
        <a:accent6>
          <a:srgbClr val="B96711"/>
        </a:accent6>
        <a:hlink>
          <a:srgbClr val="666D70"/>
        </a:hlink>
        <a:folHlink>
          <a:srgbClr val="969BA0"/>
        </a:folHlink>
      </a:clrScheme>
      <a:clrMap bg1="lt1" tx1="dk1" bg2="lt2" tx2="dk2" accent1="accent1" accent2="accent2" accent3="accent3" accent4="accent4" accent5="accent5" accent6="accent6" hlink="hlink" folHlink="folHlink"/>
    </a:extraClrScheme>
    <a:extraClrScheme>
      <a:clrScheme name="3_Custom Design 3">
        <a:dk1>
          <a:srgbClr val="565C5F"/>
        </a:dk1>
        <a:lt1>
          <a:srgbClr val="FFFFFF"/>
        </a:lt1>
        <a:dk2>
          <a:srgbClr val="666D70"/>
        </a:dk2>
        <a:lt2>
          <a:srgbClr val="B6B4AF"/>
        </a:lt2>
        <a:accent1>
          <a:srgbClr val="B6B4AF"/>
        </a:accent1>
        <a:accent2>
          <a:srgbClr val="DADADA"/>
        </a:accent2>
        <a:accent3>
          <a:srgbClr val="B8BABB"/>
        </a:accent3>
        <a:accent4>
          <a:srgbClr val="DADADA"/>
        </a:accent4>
        <a:accent5>
          <a:srgbClr val="D7D6D4"/>
        </a:accent5>
        <a:accent6>
          <a:srgbClr val="C5C5C5"/>
        </a:accent6>
        <a:hlink>
          <a:srgbClr val="CC7214"/>
        </a:hlink>
        <a:folHlink>
          <a:srgbClr val="565C5F"/>
        </a:folHlink>
      </a:clrScheme>
      <a:clrMap bg1="dk2" tx1="lt1" bg2="dk1" tx2="lt2" accent1="accent1" accent2="accent2" accent3="accent3" accent4="accent4" accent5="accent5" accent6="accent6" hlink="hlink" folHlink="folHlink"/>
    </a:extraClrScheme>
    <a:extraClrScheme>
      <a:clrScheme name="3_Custom Design 4">
        <a:dk1>
          <a:srgbClr val="666D70"/>
        </a:dk1>
        <a:lt1>
          <a:srgbClr val="FFFFFF"/>
        </a:lt1>
        <a:dk2>
          <a:srgbClr val="969BA0"/>
        </a:dk2>
        <a:lt2>
          <a:srgbClr val="B6B4AF"/>
        </a:lt2>
        <a:accent1>
          <a:srgbClr val="CC7214"/>
        </a:accent1>
        <a:accent2>
          <a:srgbClr val="666D70"/>
        </a:accent2>
        <a:accent3>
          <a:srgbClr val="C9CBCD"/>
        </a:accent3>
        <a:accent4>
          <a:srgbClr val="DADADA"/>
        </a:accent4>
        <a:accent5>
          <a:srgbClr val="E2BCAA"/>
        </a:accent5>
        <a:accent6>
          <a:srgbClr val="5C6265"/>
        </a:accent6>
        <a:hlink>
          <a:srgbClr val="DADADA"/>
        </a:hlink>
        <a:folHlink>
          <a:srgbClr val="B6B4AF"/>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79D05305-D146-4F28-8749-BD7AAE407CAC}" vid="{0E73D027-6D67-4B00-8AF9-0574A3671C7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EN_White_GreyBar</Template>
  <TotalTime>0</TotalTime>
  <Words>393</Words>
  <Application>Microsoft Office PowerPoint</Application>
  <PresentationFormat>On-screen Show (4:3)</PresentationFormat>
  <Paragraphs>65</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Symbol</vt:lpstr>
      <vt:lpstr>Trebuchet MS</vt:lpstr>
      <vt:lpstr>Wingdings</vt:lpstr>
      <vt:lpstr>EN_White_GreyBar</vt:lpstr>
      <vt:lpstr>Drafting in the AI World Ownership/IP Issues</vt:lpstr>
      <vt:lpstr>In other words….</vt:lpstr>
      <vt:lpstr>Machine Learning Components</vt:lpstr>
      <vt:lpstr>Input &amp; Output IP Issues</vt:lpstr>
      <vt:lpstr>IP in the Machine Learning Program</vt:lpstr>
      <vt:lpstr>IP in the Machine Learning Program</vt:lpstr>
      <vt:lpstr>Unique Considerations with the “Learned Elements” </vt:lpstr>
      <vt:lpstr>PowerPoint Presentation</vt:lpstr>
    </vt:vector>
  </TitlesOfParts>
  <Company>McCarthy Tétrault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Scherman, Michael</dc:creator>
  <cp:lastModifiedBy>Scherman, Michael</cp:lastModifiedBy>
  <cp:revision>60</cp:revision>
  <cp:lastPrinted>2019-10-24T14:55:28Z</cp:lastPrinted>
  <dcterms:created xsi:type="dcterms:W3CDTF">2019-10-09T04:35:26Z</dcterms:created>
  <dcterms:modified xsi:type="dcterms:W3CDTF">2019-10-25T15:32:01Z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DOCS AutoSave">
    <vt:lpwstr>20191025113116067</vt:lpwstr>
  </property>
</Properties>
</file>