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1.jpg" ContentType="image/jpg"/>
  <Override PartName="/ppt/media/image12.jpg" ContentType="image/jpg"/>
  <Override PartName="/ppt/media/image13.jpg" ContentType="image/jpg"/>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87" r:id="rId2"/>
    <p:sldId id="290" r:id="rId3"/>
    <p:sldId id="291" r:id="rId4"/>
    <p:sldId id="304" r:id="rId5"/>
    <p:sldId id="296" r:id="rId6"/>
    <p:sldId id="297" r:id="rId7"/>
    <p:sldId id="294" r:id="rId8"/>
    <p:sldId id="298" r:id="rId9"/>
    <p:sldId id="300" r:id="rId10"/>
    <p:sldId id="289" r:id="rId11"/>
    <p:sldId id="302" r:id="rId12"/>
    <p:sldId id="303" r:id="rId13"/>
    <p:sldId id="280" r:id="rId14"/>
    <p:sldId id="284" r:id="rId15"/>
    <p:sldId id="283" r:id="rId16"/>
    <p:sldId id="299" r:id="rId17"/>
    <p:sldId id="282" r:id="rId18"/>
    <p:sldId id="278" r:id="rId1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DFF"/>
    <a:srgbClr val="EE9900"/>
    <a:srgbClr val="19B98F"/>
    <a:srgbClr val="595959"/>
    <a:srgbClr val="ECECEC"/>
    <a:srgbClr val="808080"/>
    <a:srgbClr val="BA2E34"/>
    <a:srgbClr val="870F1F"/>
    <a:srgbClr val="3B1659"/>
    <a:srgbClr val="84B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96331" autoAdjust="0"/>
  </p:normalViewPr>
  <p:slideViewPr>
    <p:cSldViewPr snapToGrid="0" snapToObjects="1">
      <p:cViewPr>
        <p:scale>
          <a:sx n="95" d="100"/>
          <a:sy n="95" d="100"/>
        </p:scale>
        <p:origin x="-1374" y="-396"/>
      </p:cViewPr>
      <p:guideLst>
        <p:guide orient="horz" pos="2160"/>
        <p:guide pos="2880"/>
      </p:guideLst>
    </p:cSldViewPr>
  </p:slideViewPr>
  <p:outlineViewPr>
    <p:cViewPr>
      <p:scale>
        <a:sx n="33" d="100"/>
        <a:sy n="33" d="100"/>
      </p:scale>
      <p:origin x="0" y="119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93" d="100"/>
          <a:sy n="93" d="100"/>
        </p:scale>
        <p:origin x="-2946" y="-4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BD4A9-36A4-4D95-9B11-C1A5B5D668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1D4B214A-ADC5-47F9-8AE7-40402214854A}">
      <dgm:prSet phldrT="[Text]"/>
      <dgm:spPr>
        <a:solidFill>
          <a:schemeClr val="accent1">
            <a:lumMod val="60000"/>
            <a:lumOff val="40000"/>
          </a:schemeClr>
        </a:solidFill>
      </dgm:spPr>
      <dgm:t>
        <a:bodyPr/>
        <a:lstStyle/>
        <a:p>
          <a:r>
            <a:rPr lang="en-CA" b="1" spc="-5" dirty="0" smtClean="0">
              <a:latin typeface="Century Gothic"/>
              <a:cs typeface="Century Gothic"/>
            </a:rPr>
            <a:t>Déjà vu</a:t>
          </a:r>
          <a:endParaRPr lang="en-CA" dirty="0"/>
        </a:p>
      </dgm:t>
    </dgm:pt>
    <dgm:pt modelId="{C178CB5B-7E1C-40E1-AE3A-A5A006CCE447}" type="parTrans" cxnId="{4C07A398-F66F-443B-B7A1-36219511E905}">
      <dgm:prSet/>
      <dgm:spPr/>
      <dgm:t>
        <a:bodyPr/>
        <a:lstStyle/>
        <a:p>
          <a:endParaRPr lang="en-CA"/>
        </a:p>
      </dgm:t>
    </dgm:pt>
    <dgm:pt modelId="{07816458-DD33-4449-8A88-B9FF10A61CC7}" type="sibTrans" cxnId="{4C07A398-F66F-443B-B7A1-36219511E905}">
      <dgm:prSet/>
      <dgm:spPr/>
      <dgm:t>
        <a:bodyPr/>
        <a:lstStyle/>
        <a:p>
          <a:endParaRPr lang="en-CA"/>
        </a:p>
      </dgm:t>
    </dgm:pt>
    <dgm:pt modelId="{3E6BFF0B-0187-460C-BEC6-B7DEBC12D89D}">
      <dgm:prSet phldrT="[Text]"/>
      <dgm:spPr>
        <a:solidFill>
          <a:schemeClr val="accent4">
            <a:lumMod val="60000"/>
            <a:lumOff val="40000"/>
          </a:schemeClr>
        </a:solidFill>
      </dgm:spPr>
      <dgm:t>
        <a:bodyPr/>
        <a:lstStyle/>
        <a:p>
          <a:r>
            <a:rPr lang="en-CA" b="1" spc="-5" dirty="0" smtClean="0">
              <a:latin typeface="Century Gothic"/>
              <a:cs typeface="Century Gothic"/>
            </a:rPr>
            <a:t>Humility</a:t>
          </a:r>
          <a:endParaRPr lang="en-CA" dirty="0"/>
        </a:p>
      </dgm:t>
    </dgm:pt>
    <dgm:pt modelId="{D816AA7D-04A2-4C33-8F71-1C0C9411B998}" type="parTrans" cxnId="{F2251108-F336-4190-AB27-93BF37D39B02}">
      <dgm:prSet/>
      <dgm:spPr/>
      <dgm:t>
        <a:bodyPr/>
        <a:lstStyle/>
        <a:p>
          <a:endParaRPr lang="en-CA"/>
        </a:p>
      </dgm:t>
    </dgm:pt>
    <dgm:pt modelId="{7B882F5E-3E53-4D30-98C5-5FDAF23FEA65}" type="sibTrans" cxnId="{F2251108-F336-4190-AB27-93BF37D39B02}">
      <dgm:prSet/>
      <dgm:spPr/>
      <dgm:t>
        <a:bodyPr/>
        <a:lstStyle/>
        <a:p>
          <a:endParaRPr lang="en-CA"/>
        </a:p>
      </dgm:t>
    </dgm:pt>
    <dgm:pt modelId="{C9467D7D-C7A4-4051-8002-B2AFEE86C61B}">
      <dgm:prSet phldrT="[Text]"/>
      <dgm:spPr>
        <a:solidFill>
          <a:schemeClr val="accent3">
            <a:lumMod val="60000"/>
            <a:lumOff val="40000"/>
          </a:schemeClr>
        </a:solidFill>
      </dgm:spPr>
      <dgm:t>
        <a:bodyPr/>
        <a:lstStyle/>
        <a:p>
          <a:r>
            <a:rPr lang="en-CA" b="1" dirty="0" smtClean="0">
              <a:cs typeface="ヒラギノ角ゴ Pro W3" charset="0"/>
            </a:rPr>
            <a:t>Guiding analytical principles remain valid</a:t>
          </a:r>
          <a:endParaRPr lang="en-CA" dirty="0"/>
        </a:p>
      </dgm:t>
    </dgm:pt>
    <dgm:pt modelId="{A12B4DB2-D03C-4BE4-A8C0-C56F73003882}" type="parTrans" cxnId="{42FD4AAA-7818-41AD-936D-23D2CE0B79FA}">
      <dgm:prSet/>
      <dgm:spPr/>
      <dgm:t>
        <a:bodyPr/>
        <a:lstStyle/>
        <a:p>
          <a:endParaRPr lang="en-CA"/>
        </a:p>
      </dgm:t>
    </dgm:pt>
    <dgm:pt modelId="{910C1D6C-E452-4284-9BBA-50974109F502}" type="sibTrans" cxnId="{42FD4AAA-7818-41AD-936D-23D2CE0B79FA}">
      <dgm:prSet/>
      <dgm:spPr/>
      <dgm:t>
        <a:bodyPr/>
        <a:lstStyle/>
        <a:p>
          <a:endParaRPr lang="en-CA"/>
        </a:p>
      </dgm:t>
    </dgm:pt>
    <dgm:pt modelId="{E60B98C0-D719-420A-B862-C9DBEB039C4D}">
      <dgm:prSet/>
      <dgm:spPr>
        <a:solidFill>
          <a:schemeClr val="accent6">
            <a:lumMod val="60000"/>
            <a:lumOff val="40000"/>
          </a:schemeClr>
        </a:solidFill>
      </dgm:spPr>
      <dgm:t>
        <a:bodyPr/>
        <a:lstStyle/>
        <a:p>
          <a:r>
            <a:rPr lang="en-CA" b="1" dirty="0" smtClean="0">
              <a:cs typeface="ヒラギノ角ゴ Pro W3" charset="0"/>
            </a:rPr>
            <a:t>Enforcement framework remains intact</a:t>
          </a:r>
          <a:endParaRPr lang="en-CA" dirty="0"/>
        </a:p>
      </dgm:t>
    </dgm:pt>
    <dgm:pt modelId="{D7F0DF6D-304E-43E7-9492-05E66A829D0F}" type="parTrans" cxnId="{C2B804E0-DA76-4618-B5A4-CE5899C3D193}">
      <dgm:prSet/>
      <dgm:spPr/>
      <dgm:t>
        <a:bodyPr/>
        <a:lstStyle/>
        <a:p>
          <a:endParaRPr lang="en-CA"/>
        </a:p>
      </dgm:t>
    </dgm:pt>
    <dgm:pt modelId="{7E9CD1D5-C8FC-4BF0-8FFF-0511A7F4A217}" type="sibTrans" cxnId="{C2B804E0-DA76-4618-B5A4-CE5899C3D193}">
      <dgm:prSet/>
      <dgm:spPr/>
      <dgm:t>
        <a:bodyPr/>
        <a:lstStyle/>
        <a:p>
          <a:endParaRPr lang="en-CA"/>
        </a:p>
      </dgm:t>
    </dgm:pt>
    <dgm:pt modelId="{A15420B4-E20D-4A1D-A86F-15C89F1810D9}">
      <dgm:prSet/>
      <dgm:spPr>
        <a:solidFill>
          <a:schemeClr val="accent5">
            <a:lumMod val="40000"/>
            <a:lumOff val="60000"/>
          </a:schemeClr>
        </a:solidFill>
      </dgm:spPr>
      <dgm:t>
        <a:bodyPr/>
        <a:lstStyle/>
        <a:p>
          <a:r>
            <a:rPr lang="en-CA" b="1" smtClean="0">
              <a:latin typeface="Century Gothic"/>
              <a:cs typeface="Century Gothic"/>
            </a:rPr>
            <a:t>Chicken little</a:t>
          </a:r>
          <a:endParaRPr lang="en-CA"/>
        </a:p>
      </dgm:t>
    </dgm:pt>
    <dgm:pt modelId="{375BA0C8-9733-4D70-B6DA-80FB829FC945}" type="parTrans" cxnId="{17F6FCBE-2386-44F2-8B70-88FAD1E1E77F}">
      <dgm:prSet/>
      <dgm:spPr/>
      <dgm:t>
        <a:bodyPr/>
        <a:lstStyle/>
        <a:p>
          <a:endParaRPr lang="en-CA"/>
        </a:p>
      </dgm:t>
    </dgm:pt>
    <dgm:pt modelId="{4F85A79A-8EE4-470C-8D80-CC957D36158D}" type="sibTrans" cxnId="{17F6FCBE-2386-44F2-8B70-88FAD1E1E77F}">
      <dgm:prSet/>
      <dgm:spPr/>
      <dgm:t>
        <a:bodyPr/>
        <a:lstStyle/>
        <a:p>
          <a:endParaRPr lang="en-CA"/>
        </a:p>
      </dgm:t>
    </dgm:pt>
    <dgm:pt modelId="{241EFF58-375A-42C4-80A2-08115948C89D}" type="pres">
      <dgm:prSet presAssocID="{33BBD4A9-36A4-4D95-9B11-C1A5B5D668A5}" presName="diagram" presStyleCnt="0">
        <dgm:presLayoutVars>
          <dgm:dir/>
          <dgm:resizeHandles val="exact"/>
        </dgm:presLayoutVars>
      </dgm:prSet>
      <dgm:spPr/>
      <dgm:t>
        <a:bodyPr/>
        <a:lstStyle/>
        <a:p>
          <a:endParaRPr lang="en-CA"/>
        </a:p>
      </dgm:t>
    </dgm:pt>
    <dgm:pt modelId="{DB0303B2-2E1F-428A-A562-E0F326362D63}" type="pres">
      <dgm:prSet presAssocID="{1D4B214A-ADC5-47F9-8AE7-40402214854A}" presName="node" presStyleLbl="node1" presStyleIdx="0" presStyleCnt="5">
        <dgm:presLayoutVars>
          <dgm:bulletEnabled val="1"/>
        </dgm:presLayoutVars>
      </dgm:prSet>
      <dgm:spPr/>
      <dgm:t>
        <a:bodyPr/>
        <a:lstStyle/>
        <a:p>
          <a:endParaRPr lang="en-CA"/>
        </a:p>
      </dgm:t>
    </dgm:pt>
    <dgm:pt modelId="{62860E95-5457-4F5F-82D9-B30BE44F0646}" type="pres">
      <dgm:prSet presAssocID="{07816458-DD33-4449-8A88-B9FF10A61CC7}" presName="sibTrans" presStyleCnt="0"/>
      <dgm:spPr/>
    </dgm:pt>
    <dgm:pt modelId="{49C44C5C-E4E9-4DA1-8A5D-8D74A8DA3B3F}" type="pres">
      <dgm:prSet presAssocID="{3E6BFF0B-0187-460C-BEC6-B7DEBC12D89D}" presName="node" presStyleLbl="node1" presStyleIdx="1" presStyleCnt="5" custLinFactY="13700" custLinFactNeighborX="60207" custLinFactNeighborY="100000">
        <dgm:presLayoutVars>
          <dgm:bulletEnabled val="1"/>
        </dgm:presLayoutVars>
      </dgm:prSet>
      <dgm:spPr/>
      <dgm:t>
        <a:bodyPr/>
        <a:lstStyle/>
        <a:p>
          <a:endParaRPr lang="en-CA"/>
        </a:p>
      </dgm:t>
    </dgm:pt>
    <dgm:pt modelId="{43E0DD45-88B7-42C1-ADFC-0CA9160FCCB9}" type="pres">
      <dgm:prSet presAssocID="{7B882F5E-3E53-4D30-98C5-5FDAF23FEA65}" presName="sibTrans" presStyleCnt="0"/>
      <dgm:spPr/>
    </dgm:pt>
    <dgm:pt modelId="{FC70F19A-BE31-4CCA-8BD5-FECD536849AB}" type="pres">
      <dgm:prSet presAssocID="{C9467D7D-C7A4-4051-8002-B2AFEE86C61B}" presName="node" presStyleLbl="node1" presStyleIdx="2" presStyleCnt="5">
        <dgm:presLayoutVars>
          <dgm:bulletEnabled val="1"/>
        </dgm:presLayoutVars>
      </dgm:prSet>
      <dgm:spPr/>
      <dgm:t>
        <a:bodyPr/>
        <a:lstStyle/>
        <a:p>
          <a:endParaRPr lang="en-CA"/>
        </a:p>
      </dgm:t>
    </dgm:pt>
    <dgm:pt modelId="{A0EC5553-EC37-4EF2-A729-A138680AAC1F}" type="pres">
      <dgm:prSet presAssocID="{910C1D6C-E452-4284-9BBA-50974109F502}" presName="sibTrans" presStyleCnt="0"/>
      <dgm:spPr/>
    </dgm:pt>
    <dgm:pt modelId="{DA46BFBE-481A-4E11-8D7C-DCDE4665ABAE}" type="pres">
      <dgm:prSet presAssocID="{E60B98C0-D719-420A-B862-C9DBEB039C4D}" presName="node" presStyleLbl="node1" presStyleIdx="3" presStyleCnt="5" custLinFactY="-17226" custLinFactNeighborX="56269" custLinFactNeighborY="-100000">
        <dgm:presLayoutVars>
          <dgm:bulletEnabled val="1"/>
        </dgm:presLayoutVars>
      </dgm:prSet>
      <dgm:spPr/>
      <dgm:t>
        <a:bodyPr/>
        <a:lstStyle/>
        <a:p>
          <a:endParaRPr lang="en-CA"/>
        </a:p>
      </dgm:t>
    </dgm:pt>
    <dgm:pt modelId="{9171C3E4-61AD-4ABD-BCA4-E247E49E2EFC}" type="pres">
      <dgm:prSet presAssocID="{7E9CD1D5-C8FC-4BF0-8FFF-0511A7F4A217}" presName="sibTrans" presStyleCnt="0"/>
      <dgm:spPr/>
    </dgm:pt>
    <dgm:pt modelId="{918F524F-4E89-4B65-8503-4E2B5DC3B2AD}" type="pres">
      <dgm:prSet presAssocID="{A15420B4-E20D-4A1D-A86F-15C89F1810D9}" presName="node" presStyleLbl="node1" presStyleIdx="4" presStyleCnt="5" custLinFactX="-10849" custLinFactNeighborX="-100000" custLinFactNeighborY="-3751">
        <dgm:presLayoutVars>
          <dgm:bulletEnabled val="1"/>
        </dgm:presLayoutVars>
      </dgm:prSet>
      <dgm:spPr/>
      <dgm:t>
        <a:bodyPr/>
        <a:lstStyle/>
        <a:p>
          <a:endParaRPr lang="en-CA"/>
        </a:p>
      </dgm:t>
    </dgm:pt>
  </dgm:ptLst>
  <dgm:cxnLst>
    <dgm:cxn modelId="{9DCF1FA3-015B-4F14-85F1-37B12B7A059B}" type="presOf" srcId="{E60B98C0-D719-420A-B862-C9DBEB039C4D}" destId="{DA46BFBE-481A-4E11-8D7C-DCDE4665ABAE}" srcOrd="0" destOrd="0" presId="urn:microsoft.com/office/officeart/2005/8/layout/default"/>
    <dgm:cxn modelId="{17F6FCBE-2386-44F2-8B70-88FAD1E1E77F}" srcId="{33BBD4A9-36A4-4D95-9B11-C1A5B5D668A5}" destId="{A15420B4-E20D-4A1D-A86F-15C89F1810D9}" srcOrd="4" destOrd="0" parTransId="{375BA0C8-9733-4D70-B6DA-80FB829FC945}" sibTransId="{4F85A79A-8EE4-470C-8D80-CC957D36158D}"/>
    <dgm:cxn modelId="{F2251108-F336-4190-AB27-93BF37D39B02}" srcId="{33BBD4A9-36A4-4D95-9B11-C1A5B5D668A5}" destId="{3E6BFF0B-0187-460C-BEC6-B7DEBC12D89D}" srcOrd="1" destOrd="0" parTransId="{D816AA7D-04A2-4C33-8F71-1C0C9411B998}" sibTransId="{7B882F5E-3E53-4D30-98C5-5FDAF23FEA65}"/>
    <dgm:cxn modelId="{F774A476-FEE3-4B1F-AED0-1C3DC99E345B}" type="presOf" srcId="{1D4B214A-ADC5-47F9-8AE7-40402214854A}" destId="{DB0303B2-2E1F-428A-A562-E0F326362D63}" srcOrd="0" destOrd="0" presId="urn:microsoft.com/office/officeart/2005/8/layout/default"/>
    <dgm:cxn modelId="{4C609DB2-A493-4B4B-8AEB-62E999882779}" type="presOf" srcId="{3E6BFF0B-0187-460C-BEC6-B7DEBC12D89D}" destId="{49C44C5C-E4E9-4DA1-8A5D-8D74A8DA3B3F}" srcOrd="0" destOrd="0" presId="urn:microsoft.com/office/officeart/2005/8/layout/default"/>
    <dgm:cxn modelId="{6C1762E5-3A8F-4825-8DD8-C405512D4283}" type="presOf" srcId="{C9467D7D-C7A4-4051-8002-B2AFEE86C61B}" destId="{FC70F19A-BE31-4CCA-8BD5-FECD536849AB}" srcOrd="0" destOrd="0" presId="urn:microsoft.com/office/officeart/2005/8/layout/default"/>
    <dgm:cxn modelId="{78B43CC6-0C87-4ABC-9373-EE78CD14EF88}" type="presOf" srcId="{33BBD4A9-36A4-4D95-9B11-C1A5B5D668A5}" destId="{241EFF58-375A-42C4-80A2-08115948C89D}" srcOrd="0" destOrd="0" presId="urn:microsoft.com/office/officeart/2005/8/layout/default"/>
    <dgm:cxn modelId="{C2B804E0-DA76-4618-B5A4-CE5899C3D193}" srcId="{33BBD4A9-36A4-4D95-9B11-C1A5B5D668A5}" destId="{E60B98C0-D719-420A-B862-C9DBEB039C4D}" srcOrd="3" destOrd="0" parTransId="{D7F0DF6D-304E-43E7-9492-05E66A829D0F}" sibTransId="{7E9CD1D5-C8FC-4BF0-8FFF-0511A7F4A217}"/>
    <dgm:cxn modelId="{4C07A398-F66F-443B-B7A1-36219511E905}" srcId="{33BBD4A9-36A4-4D95-9B11-C1A5B5D668A5}" destId="{1D4B214A-ADC5-47F9-8AE7-40402214854A}" srcOrd="0" destOrd="0" parTransId="{C178CB5B-7E1C-40E1-AE3A-A5A006CCE447}" sibTransId="{07816458-DD33-4449-8A88-B9FF10A61CC7}"/>
    <dgm:cxn modelId="{42FD4AAA-7818-41AD-936D-23D2CE0B79FA}" srcId="{33BBD4A9-36A4-4D95-9B11-C1A5B5D668A5}" destId="{C9467D7D-C7A4-4051-8002-B2AFEE86C61B}" srcOrd="2" destOrd="0" parTransId="{A12B4DB2-D03C-4BE4-A8C0-C56F73003882}" sibTransId="{910C1D6C-E452-4284-9BBA-50974109F502}"/>
    <dgm:cxn modelId="{C8A1D740-025E-4A29-BD70-7E921BEED79C}" type="presOf" srcId="{A15420B4-E20D-4A1D-A86F-15C89F1810D9}" destId="{918F524F-4E89-4B65-8503-4E2B5DC3B2AD}" srcOrd="0" destOrd="0" presId="urn:microsoft.com/office/officeart/2005/8/layout/default"/>
    <dgm:cxn modelId="{46A88960-E21B-4582-9D5D-978E1F71BDE0}" type="presParOf" srcId="{241EFF58-375A-42C4-80A2-08115948C89D}" destId="{DB0303B2-2E1F-428A-A562-E0F326362D63}" srcOrd="0" destOrd="0" presId="urn:microsoft.com/office/officeart/2005/8/layout/default"/>
    <dgm:cxn modelId="{D3218BD3-160B-4D75-BFD1-CA1A384A9772}" type="presParOf" srcId="{241EFF58-375A-42C4-80A2-08115948C89D}" destId="{62860E95-5457-4F5F-82D9-B30BE44F0646}" srcOrd="1" destOrd="0" presId="urn:microsoft.com/office/officeart/2005/8/layout/default"/>
    <dgm:cxn modelId="{982130A6-F468-4724-B4C3-2BA81FA36CE5}" type="presParOf" srcId="{241EFF58-375A-42C4-80A2-08115948C89D}" destId="{49C44C5C-E4E9-4DA1-8A5D-8D74A8DA3B3F}" srcOrd="2" destOrd="0" presId="urn:microsoft.com/office/officeart/2005/8/layout/default"/>
    <dgm:cxn modelId="{1F6232B3-3D0C-4140-BF31-FD6612C43000}" type="presParOf" srcId="{241EFF58-375A-42C4-80A2-08115948C89D}" destId="{43E0DD45-88B7-42C1-ADFC-0CA9160FCCB9}" srcOrd="3" destOrd="0" presId="urn:microsoft.com/office/officeart/2005/8/layout/default"/>
    <dgm:cxn modelId="{1EE023A6-D245-4482-A7A1-802FA8ABD972}" type="presParOf" srcId="{241EFF58-375A-42C4-80A2-08115948C89D}" destId="{FC70F19A-BE31-4CCA-8BD5-FECD536849AB}" srcOrd="4" destOrd="0" presId="urn:microsoft.com/office/officeart/2005/8/layout/default"/>
    <dgm:cxn modelId="{90AA777C-E6C8-4F66-8FDC-1F9F9D4863ED}" type="presParOf" srcId="{241EFF58-375A-42C4-80A2-08115948C89D}" destId="{A0EC5553-EC37-4EF2-A729-A138680AAC1F}" srcOrd="5" destOrd="0" presId="urn:microsoft.com/office/officeart/2005/8/layout/default"/>
    <dgm:cxn modelId="{0CB37EE5-121B-4C56-8CB1-B2D27E7E84D4}" type="presParOf" srcId="{241EFF58-375A-42C4-80A2-08115948C89D}" destId="{DA46BFBE-481A-4E11-8D7C-DCDE4665ABAE}" srcOrd="6" destOrd="0" presId="urn:microsoft.com/office/officeart/2005/8/layout/default"/>
    <dgm:cxn modelId="{6AAD6A29-A8BA-4991-B35D-73D9E887E64D}" type="presParOf" srcId="{241EFF58-375A-42C4-80A2-08115948C89D}" destId="{9171C3E4-61AD-4ABD-BCA4-E247E49E2EFC}" srcOrd="7" destOrd="0" presId="urn:microsoft.com/office/officeart/2005/8/layout/default"/>
    <dgm:cxn modelId="{95CE6259-0181-4068-B0AD-0A15D5423E5F}" type="presParOf" srcId="{241EFF58-375A-42C4-80A2-08115948C89D}" destId="{918F524F-4E89-4B65-8503-4E2B5DC3B2A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111814-BBE3-4BDD-993E-A2A4F198688D}"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CA"/>
        </a:p>
      </dgm:t>
    </dgm:pt>
    <dgm:pt modelId="{2C4719C8-DD9C-4302-9663-C6CCD9590CF7}">
      <dgm:prSet/>
      <dgm:spPr/>
      <dgm:t>
        <a:bodyPr/>
        <a:lstStyle/>
        <a:p>
          <a:r>
            <a:rPr lang="en-CA" smtClean="0">
              <a:cs typeface="ヒラギノ角ゴ Pro W3" charset="0"/>
            </a:rPr>
            <a:t>Competition analysis of big data will </a:t>
          </a:r>
          <a:r>
            <a:rPr lang="en-CA" b="1" smtClean="0">
              <a:cs typeface="ヒラギノ角ゴ Pro W3" charset="0"/>
            </a:rPr>
            <a:t>not necessarily be straightforward </a:t>
          </a:r>
          <a:endParaRPr lang="en-CA" b="1" dirty="0">
            <a:cs typeface="ヒラギノ角ゴ Pro W3" charset="0"/>
          </a:endParaRPr>
        </a:p>
      </dgm:t>
    </dgm:pt>
    <dgm:pt modelId="{E7041731-F34F-4C6A-A230-C4E00FBAAE8D}" type="parTrans" cxnId="{CD8E34B8-49AA-4646-B239-4984C6860059}">
      <dgm:prSet/>
      <dgm:spPr/>
      <dgm:t>
        <a:bodyPr/>
        <a:lstStyle/>
        <a:p>
          <a:endParaRPr lang="en-CA"/>
        </a:p>
      </dgm:t>
    </dgm:pt>
    <dgm:pt modelId="{F814E095-D5AF-46E0-A609-B9AB595E2EE1}" type="sibTrans" cxnId="{CD8E34B8-49AA-4646-B239-4984C6860059}">
      <dgm:prSet/>
      <dgm:spPr/>
      <dgm:t>
        <a:bodyPr/>
        <a:lstStyle/>
        <a:p>
          <a:endParaRPr lang="en-CA"/>
        </a:p>
      </dgm:t>
    </dgm:pt>
    <dgm:pt modelId="{AE6BAA3D-F1C4-4F23-A4F0-35BF35CF5553}">
      <dgm:prSet/>
      <dgm:spPr/>
      <dgm:t>
        <a:bodyPr/>
        <a:lstStyle/>
        <a:p>
          <a:r>
            <a:rPr lang="en-CA" dirty="0" smtClean="0">
              <a:cs typeface="ヒラギノ角ゴ Pro W3" charset="0"/>
            </a:rPr>
            <a:t>Big data matters may require </a:t>
          </a:r>
          <a:r>
            <a:rPr lang="en-CA" b="1" dirty="0" smtClean="0">
              <a:cs typeface="ヒラギノ角ゴ Pro W3" charset="0"/>
            </a:rPr>
            <a:t>specialized tools and methods </a:t>
          </a:r>
          <a:r>
            <a:rPr lang="en-CA" dirty="0" smtClean="0">
              <a:cs typeface="ヒラギノ角ゴ Pro W3" charset="0"/>
            </a:rPr>
            <a:t>which may be </a:t>
          </a:r>
          <a:r>
            <a:rPr lang="en-CA" b="1" dirty="0" smtClean="0"/>
            <a:t>less familiar </a:t>
          </a:r>
          <a:r>
            <a:rPr lang="en-CA" dirty="0" smtClean="0"/>
            <a:t>to competition law enforcement</a:t>
          </a:r>
          <a:endParaRPr lang="en-CA" dirty="0"/>
        </a:p>
      </dgm:t>
    </dgm:pt>
    <dgm:pt modelId="{0BFFD73B-1D21-4C7E-BC41-838855A02EC7}" type="parTrans" cxnId="{0C995C64-A901-4E79-A339-25D152170F29}">
      <dgm:prSet/>
      <dgm:spPr/>
      <dgm:t>
        <a:bodyPr/>
        <a:lstStyle/>
        <a:p>
          <a:endParaRPr lang="en-CA"/>
        </a:p>
      </dgm:t>
    </dgm:pt>
    <dgm:pt modelId="{27DDA69B-8A16-4015-89EC-90899992F11A}" type="sibTrans" cxnId="{0C995C64-A901-4E79-A339-25D152170F29}">
      <dgm:prSet/>
      <dgm:spPr/>
      <dgm:t>
        <a:bodyPr/>
        <a:lstStyle/>
        <a:p>
          <a:endParaRPr lang="en-CA"/>
        </a:p>
      </dgm:t>
    </dgm:pt>
    <dgm:pt modelId="{77DD2F13-64B2-4DCF-99E8-6D2DB24770CF}">
      <dgm:prSet/>
      <dgm:spPr/>
      <dgm:t>
        <a:bodyPr/>
        <a:lstStyle/>
        <a:p>
          <a:r>
            <a:rPr lang="en-CA" dirty="0" smtClean="0">
              <a:cs typeface="ヒラギノ角ゴ Pro W3" charset="0"/>
            </a:rPr>
            <a:t>As new guidance is provided by the Tribunal and the courts, </a:t>
          </a:r>
          <a:r>
            <a:rPr lang="en-CA" b="1" dirty="0" smtClean="0">
              <a:cs typeface="ヒラギノ角ゴ Pro W3" charset="0"/>
            </a:rPr>
            <a:t>the Bureau's approach may need to adjust </a:t>
          </a:r>
          <a:r>
            <a:rPr lang="en-CA" dirty="0" smtClean="0">
              <a:cs typeface="ヒラギノ角ゴ Pro W3" charset="0"/>
            </a:rPr>
            <a:t>accordingly</a:t>
          </a:r>
          <a:endParaRPr lang="en-CA" dirty="0">
            <a:cs typeface="ヒラギノ角ゴ Pro W3" charset="0"/>
          </a:endParaRPr>
        </a:p>
      </dgm:t>
    </dgm:pt>
    <dgm:pt modelId="{FC5D656D-82C7-43EC-BE2A-7A232CDD1C83}" type="parTrans" cxnId="{E64FDE4D-6BD1-480D-9856-D25605044861}">
      <dgm:prSet/>
      <dgm:spPr/>
      <dgm:t>
        <a:bodyPr/>
        <a:lstStyle/>
        <a:p>
          <a:endParaRPr lang="en-CA"/>
        </a:p>
      </dgm:t>
    </dgm:pt>
    <dgm:pt modelId="{42185BDA-E78C-4EAF-826C-4FFA22111F4D}" type="sibTrans" cxnId="{E64FDE4D-6BD1-480D-9856-D25605044861}">
      <dgm:prSet/>
      <dgm:spPr/>
      <dgm:t>
        <a:bodyPr/>
        <a:lstStyle/>
        <a:p>
          <a:endParaRPr lang="en-CA"/>
        </a:p>
      </dgm:t>
    </dgm:pt>
    <dgm:pt modelId="{B3020083-033F-4A7B-99FB-3F7ACBE55F6D}" type="pres">
      <dgm:prSet presAssocID="{21111814-BBE3-4BDD-993E-A2A4F198688D}" presName="Name0" presStyleCnt="0">
        <dgm:presLayoutVars>
          <dgm:chMax val="7"/>
          <dgm:chPref val="7"/>
          <dgm:dir/>
        </dgm:presLayoutVars>
      </dgm:prSet>
      <dgm:spPr/>
      <dgm:t>
        <a:bodyPr/>
        <a:lstStyle/>
        <a:p>
          <a:endParaRPr lang="en-CA"/>
        </a:p>
      </dgm:t>
    </dgm:pt>
    <dgm:pt modelId="{D2745455-0BF6-4114-8312-62E0825AFC1E}" type="pres">
      <dgm:prSet presAssocID="{21111814-BBE3-4BDD-993E-A2A4F198688D}" presName="Name1" presStyleCnt="0"/>
      <dgm:spPr/>
      <dgm:t>
        <a:bodyPr/>
        <a:lstStyle/>
        <a:p>
          <a:endParaRPr lang="en-CA"/>
        </a:p>
      </dgm:t>
    </dgm:pt>
    <dgm:pt modelId="{AB4D574F-B035-49D3-92ED-8A532EEAB860}" type="pres">
      <dgm:prSet presAssocID="{21111814-BBE3-4BDD-993E-A2A4F198688D}" presName="cycle" presStyleCnt="0"/>
      <dgm:spPr/>
      <dgm:t>
        <a:bodyPr/>
        <a:lstStyle/>
        <a:p>
          <a:endParaRPr lang="en-CA"/>
        </a:p>
      </dgm:t>
    </dgm:pt>
    <dgm:pt modelId="{EC4D1BA5-6D30-489A-8638-A684C1619872}" type="pres">
      <dgm:prSet presAssocID="{21111814-BBE3-4BDD-993E-A2A4F198688D}" presName="srcNode" presStyleLbl="node1" presStyleIdx="0" presStyleCnt="3"/>
      <dgm:spPr/>
      <dgm:t>
        <a:bodyPr/>
        <a:lstStyle/>
        <a:p>
          <a:endParaRPr lang="en-CA"/>
        </a:p>
      </dgm:t>
    </dgm:pt>
    <dgm:pt modelId="{184A3018-C6BF-49D0-A53B-0B1FA88F0CD0}" type="pres">
      <dgm:prSet presAssocID="{21111814-BBE3-4BDD-993E-A2A4F198688D}" presName="conn" presStyleLbl="parChTrans1D2" presStyleIdx="0" presStyleCnt="1"/>
      <dgm:spPr/>
      <dgm:t>
        <a:bodyPr/>
        <a:lstStyle/>
        <a:p>
          <a:endParaRPr lang="en-CA"/>
        </a:p>
      </dgm:t>
    </dgm:pt>
    <dgm:pt modelId="{0CC8ACD7-EE72-420E-9F15-AB30DDD999F3}" type="pres">
      <dgm:prSet presAssocID="{21111814-BBE3-4BDD-993E-A2A4F198688D}" presName="extraNode" presStyleLbl="node1" presStyleIdx="0" presStyleCnt="3"/>
      <dgm:spPr/>
      <dgm:t>
        <a:bodyPr/>
        <a:lstStyle/>
        <a:p>
          <a:endParaRPr lang="en-CA"/>
        </a:p>
      </dgm:t>
    </dgm:pt>
    <dgm:pt modelId="{E5685274-1BCA-4005-B707-94C49D3987BE}" type="pres">
      <dgm:prSet presAssocID="{21111814-BBE3-4BDD-993E-A2A4F198688D}" presName="dstNode" presStyleLbl="node1" presStyleIdx="0" presStyleCnt="3"/>
      <dgm:spPr/>
      <dgm:t>
        <a:bodyPr/>
        <a:lstStyle/>
        <a:p>
          <a:endParaRPr lang="en-CA"/>
        </a:p>
      </dgm:t>
    </dgm:pt>
    <dgm:pt modelId="{3ECC58E1-D71D-4AA1-BB17-DCE179FE465E}" type="pres">
      <dgm:prSet presAssocID="{2C4719C8-DD9C-4302-9663-C6CCD9590CF7}" presName="text_1" presStyleLbl="node1" presStyleIdx="0" presStyleCnt="3">
        <dgm:presLayoutVars>
          <dgm:bulletEnabled val="1"/>
        </dgm:presLayoutVars>
      </dgm:prSet>
      <dgm:spPr/>
      <dgm:t>
        <a:bodyPr/>
        <a:lstStyle/>
        <a:p>
          <a:endParaRPr lang="en-CA"/>
        </a:p>
      </dgm:t>
    </dgm:pt>
    <dgm:pt modelId="{BAA508AA-E56D-4337-8574-BC6CE88FF923}" type="pres">
      <dgm:prSet presAssocID="{2C4719C8-DD9C-4302-9663-C6CCD9590CF7}" presName="accent_1" presStyleCnt="0"/>
      <dgm:spPr/>
      <dgm:t>
        <a:bodyPr/>
        <a:lstStyle/>
        <a:p>
          <a:endParaRPr lang="en-CA"/>
        </a:p>
      </dgm:t>
    </dgm:pt>
    <dgm:pt modelId="{1D99F208-F6BA-4D90-B9D6-B0E93A21B9C1}" type="pres">
      <dgm:prSet presAssocID="{2C4719C8-DD9C-4302-9663-C6CCD9590CF7}" presName="accentRepeatNode" presStyleLbl="solidFgAcc1" presStyleIdx="0" presStyleCnt="3"/>
      <dgm:spPr/>
      <dgm:t>
        <a:bodyPr/>
        <a:lstStyle/>
        <a:p>
          <a:endParaRPr lang="en-CA"/>
        </a:p>
      </dgm:t>
    </dgm:pt>
    <dgm:pt modelId="{1EF0D5B2-A5F4-45C5-BA73-33C116EB8B75}" type="pres">
      <dgm:prSet presAssocID="{AE6BAA3D-F1C4-4F23-A4F0-35BF35CF5553}" presName="text_2" presStyleLbl="node1" presStyleIdx="1" presStyleCnt="3">
        <dgm:presLayoutVars>
          <dgm:bulletEnabled val="1"/>
        </dgm:presLayoutVars>
      </dgm:prSet>
      <dgm:spPr/>
      <dgm:t>
        <a:bodyPr/>
        <a:lstStyle/>
        <a:p>
          <a:endParaRPr lang="en-CA"/>
        </a:p>
      </dgm:t>
    </dgm:pt>
    <dgm:pt modelId="{9960ADFC-A3B5-447D-811C-7E3428783E61}" type="pres">
      <dgm:prSet presAssocID="{AE6BAA3D-F1C4-4F23-A4F0-35BF35CF5553}" presName="accent_2" presStyleCnt="0"/>
      <dgm:spPr/>
      <dgm:t>
        <a:bodyPr/>
        <a:lstStyle/>
        <a:p>
          <a:endParaRPr lang="en-CA"/>
        </a:p>
      </dgm:t>
    </dgm:pt>
    <dgm:pt modelId="{65AC6D52-0F97-4E33-BBB7-97D11E49BED1}" type="pres">
      <dgm:prSet presAssocID="{AE6BAA3D-F1C4-4F23-A4F0-35BF35CF5553}" presName="accentRepeatNode" presStyleLbl="solidFgAcc1" presStyleIdx="1" presStyleCnt="3"/>
      <dgm:spPr/>
      <dgm:t>
        <a:bodyPr/>
        <a:lstStyle/>
        <a:p>
          <a:endParaRPr lang="en-CA"/>
        </a:p>
      </dgm:t>
    </dgm:pt>
    <dgm:pt modelId="{2A68DB67-73BB-4CEF-B98D-EDAADC90A32D}" type="pres">
      <dgm:prSet presAssocID="{77DD2F13-64B2-4DCF-99E8-6D2DB24770CF}" presName="text_3" presStyleLbl="node1" presStyleIdx="2" presStyleCnt="3">
        <dgm:presLayoutVars>
          <dgm:bulletEnabled val="1"/>
        </dgm:presLayoutVars>
      </dgm:prSet>
      <dgm:spPr/>
      <dgm:t>
        <a:bodyPr/>
        <a:lstStyle/>
        <a:p>
          <a:endParaRPr lang="en-CA"/>
        </a:p>
      </dgm:t>
    </dgm:pt>
    <dgm:pt modelId="{891E9A7A-0AEE-4BDE-ABB9-88C84794ADBD}" type="pres">
      <dgm:prSet presAssocID="{77DD2F13-64B2-4DCF-99E8-6D2DB24770CF}" presName="accent_3" presStyleCnt="0"/>
      <dgm:spPr/>
      <dgm:t>
        <a:bodyPr/>
        <a:lstStyle/>
        <a:p>
          <a:endParaRPr lang="en-CA"/>
        </a:p>
      </dgm:t>
    </dgm:pt>
    <dgm:pt modelId="{015DAB31-089A-4947-A713-3EE8CEAD4620}" type="pres">
      <dgm:prSet presAssocID="{77DD2F13-64B2-4DCF-99E8-6D2DB24770CF}" presName="accentRepeatNode" presStyleLbl="solidFgAcc1" presStyleIdx="2" presStyleCnt="3"/>
      <dgm:spPr/>
      <dgm:t>
        <a:bodyPr/>
        <a:lstStyle/>
        <a:p>
          <a:endParaRPr lang="en-CA"/>
        </a:p>
      </dgm:t>
    </dgm:pt>
  </dgm:ptLst>
  <dgm:cxnLst>
    <dgm:cxn modelId="{E64FDE4D-6BD1-480D-9856-D25605044861}" srcId="{21111814-BBE3-4BDD-993E-A2A4F198688D}" destId="{77DD2F13-64B2-4DCF-99E8-6D2DB24770CF}" srcOrd="2" destOrd="0" parTransId="{FC5D656D-82C7-43EC-BE2A-7A232CDD1C83}" sibTransId="{42185BDA-E78C-4EAF-826C-4FFA22111F4D}"/>
    <dgm:cxn modelId="{0C995C64-A901-4E79-A339-25D152170F29}" srcId="{21111814-BBE3-4BDD-993E-A2A4F198688D}" destId="{AE6BAA3D-F1C4-4F23-A4F0-35BF35CF5553}" srcOrd="1" destOrd="0" parTransId="{0BFFD73B-1D21-4C7E-BC41-838855A02EC7}" sibTransId="{27DDA69B-8A16-4015-89EC-90899992F11A}"/>
    <dgm:cxn modelId="{15CB761A-D492-48DB-AB61-20BCA5A5E2C5}" type="presOf" srcId="{F814E095-D5AF-46E0-A609-B9AB595E2EE1}" destId="{184A3018-C6BF-49D0-A53B-0B1FA88F0CD0}" srcOrd="0" destOrd="0" presId="urn:microsoft.com/office/officeart/2008/layout/VerticalCurvedList"/>
    <dgm:cxn modelId="{0261D942-888E-4AF8-93EE-3E04924E8EC0}" type="presOf" srcId="{21111814-BBE3-4BDD-993E-A2A4F198688D}" destId="{B3020083-033F-4A7B-99FB-3F7ACBE55F6D}" srcOrd="0" destOrd="0" presId="urn:microsoft.com/office/officeart/2008/layout/VerticalCurvedList"/>
    <dgm:cxn modelId="{5FD66DAF-F89A-4FDA-9475-6CC60A8E4FA6}" type="presOf" srcId="{77DD2F13-64B2-4DCF-99E8-6D2DB24770CF}" destId="{2A68DB67-73BB-4CEF-B98D-EDAADC90A32D}" srcOrd="0" destOrd="0" presId="urn:microsoft.com/office/officeart/2008/layout/VerticalCurvedList"/>
    <dgm:cxn modelId="{B399432C-B8CC-4546-A61E-B7EA830F0342}" type="presOf" srcId="{2C4719C8-DD9C-4302-9663-C6CCD9590CF7}" destId="{3ECC58E1-D71D-4AA1-BB17-DCE179FE465E}" srcOrd="0" destOrd="0" presId="urn:microsoft.com/office/officeart/2008/layout/VerticalCurvedList"/>
    <dgm:cxn modelId="{28940A84-AB25-495D-9E6F-FCFD1245DCC1}" type="presOf" srcId="{AE6BAA3D-F1C4-4F23-A4F0-35BF35CF5553}" destId="{1EF0D5B2-A5F4-45C5-BA73-33C116EB8B75}" srcOrd="0" destOrd="0" presId="urn:microsoft.com/office/officeart/2008/layout/VerticalCurvedList"/>
    <dgm:cxn modelId="{CD8E34B8-49AA-4646-B239-4984C6860059}" srcId="{21111814-BBE3-4BDD-993E-A2A4F198688D}" destId="{2C4719C8-DD9C-4302-9663-C6CCD9590CF7}" srcOrd="0" destOrd="0" parTransId="{E7041731-F34F-4C6A-A230-C4E00FBAAE8D}" sibTransId="{F814E095-D5AF-46E0-A609-B9AB595E2EE1}"/>
    <dgm:cxn modelId="{CBDA919D-A8CC-482E-A9D2-E06CA2A81E15}" type="presParOf" srcId="{B3020083-033F-4A7B-99FB-3F7ACBE55F6D}" destId="{D2745455-0BF6-4114-8312-62E0825AFC1E}" srcOrd="0" destOrd="0" presId="urn:microsoft.com/office/officeart/2008/layout/VerticalCurvedList"/>
    <dgm:cxn modelId="{D2BE4662-C17D-49F0-A0EF-518A37B29361}" type="presParOf" srcId="{D2745455-0BF6-4114-8312-62E0825AFC1E}" destId="{AB4D574F-B035-49D3-92ED-8A532EEAB860}" srcOrd="0" destOrd="0" presId="urn:microsoft.com/office/officeart/2008/layout/VerticalCurvedList"/>
    <dgm:cxn modelId="{19B55129-50CD-4827-A35F-8F8051198CCF}" type="presParOf" srcId="{AB4D574F-B035-49D3-92ED-8A532EEAB860}" destId="{EC4D1BA5-6D30-489A-8638-A684C1619872}" srcOrd="0" destOrd="0" presId="urn:microsoft.com/office/officeart/2008/layout/VerticalCurvedList"/>
    <dgm:cxn modelId="{6C666007-6CF7-4BFF-9221-78496EFF95A8}" type="presParOf" srcId="{AB4D574F-B035-49D3-92ED-8A532EEAB860}" destId="{184A3018-C6BF-49D0-A53B-0B1FA88F0CD0}" srcOrd="1" destOrd="0" presId="urn:microsoft.com/office/officeart/2008/layout/VerticalCurvedList"/>
    <dgm:cxn modelId="{4BF80BFF-7B70-45F1-A4F1-E074275B3A48}" type="presParOf" srcId="{AB4D574F-B035-49D3-92ED-8A532EEAB860}" destId="{0CC8ACD7-EE72-420E-9F15-AB30DDD999F3}" srcOrd="2" destOrd="0" presId="urn:microsoft.com/office/officeart/2008/layout/VerticalCurvedList"/>
    <dgm:cxn modelId="{F74E01A3-0893-4132-9D0D-F483786EC565}" type="presParOf" srcId="{AB4D574F-B035-49D3-92ED-8A532EEAB860}" destId="{E5685274-1BCA-4005-B707-94C49D3987BE}" srcOrd="3" destOrd="0" presId="urn:microsoft.com/office/officeart/2008/layout/VerticalCurvedList"/>
    <dgm:cxn modelId="{6FDA5ACD-EFE0-4641-8FAA-030CDC97CE04}" type="presParOf" srcId="{D2745455-0BF6-4114-8312-62E0825AFC1E}" destId="{3ECC58E1-D71D-4AA1-BB17-DCE179FE465E}" srcOrd="1" destOrd="0" presId="urn:microsoft.com/office/officeart/2008/layout/VerticalCurvedList"/>
    <dgm:cxn modelId="{9F6D4CCA-EBFD-4FBA-BD15-05C4BBB1262F}" type="presParOf" srcId="{D2745455-0BF6-4114-8312-62E0825AFC1E}" destId="{BAA508AA-E56D-4337-8574-BC6CE88FF923}" srcOrd="2" destOrd="0" presId="urn:microsoft.com/office/officeart/2008/layout/VerticalCurvedList"/>
    <dgm:cxn modelId="{B1095ADC-D64B-46C7-A907-9F6EF85DEA98}" type="presParOf" srcId="{BAA508AA-E56D-4337-8574-BC6CE88FF923}" destId="{1D99F208-F6BA-4D90-B9D6-B0E93A21B9C1}" srcOrd="0" destOrd="0" presId="urn:microsoft.com/office/officeart/2008/layout/VerticalCurvedList"/>
    <dgm:cxn modelId="{2A4ADCD1-E53D-4B71-9DAD-0727D5948B5D}" type="presParOf" srcId="{D2745455-0BF6-4114-8312-62E0825AFC1E}" destId="{1EF0D5B2-A5F4-45C5-BA73-33C116EB8B75}" srcOrd="3" destOrd="0" presId="urn:microsoft.com/office/officeart/2008/layout/VerticalCurvedList"/>
    <dgm:cxn modelId="{CECD7CD3-EBF1-497B-BF16-DE918183C5D2}" type="presParOf" srcId="{D2745455-0BF6-4114-8312-62E0825AFC1E}" destId="{9960ADFC-A3B5-447D-811C-7E3428783E61}" srcOrd="4" destOrd="0" presId="urn:microsoft.com/office/officeart/2008/layout/VerticalCurvedList"/>
    <dgm:cxn modelId="{75981B24-992A-49E0-BD65-9DB986DD49EF}" type="presParOf" srcId="{9960ADFC-A3B5-447D-811C-7E3428783E61}" destId="{65AC6D52-0F97-4E33-BBB7-97D11E49BED1}" srcOrd="0" destOrd="0" presId="urn:microsoft.com/office/officeart/2008/layout/VerticalCurvedList"/>
    <dgm:cxn modelId="{B8CD452F-1600-4206-ABC5-DDC69572A47B}" type="presParOf" srcId="{D2745455-0BF6-4114-8312-62E0825AFC1E}" destId="{2A68DB67-73BB-4CEF-B98D-EDAADC90A32D}" srcOrd="5" destOrd="0" presId="urn:microsoft.com/office/officeart/2008/layout/VerticalCurvedList"/>
    <dgm:cxn modelId="{3784D1A2-0452-4468-9987-4F4999113589}" type="presParOf" srcId="{D2745455-0BF6-4114-8312-62E0825AFC1E}" destId="{891E9A7A-0AEE-4BDE-ABB9-88C84794ADBD}" srcOrd="6" destOrd="0" presId="urn:microsoft.com/office/officeart/2008/layout/VerticalCurvedList"/>
    <dgm:cxn modelId="{829DD74E-DC7F-4793-A3A5-100F5FD8B7D5}" type="presParOf" srcId="{891E9A7A-0AEE-4BDE-ABB9-88C84794ADBD}" destId="{015DAB31-089A-4947-A713-3EE8CEAD462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303B2-2E1F-428A-A562-E0F326362D63}">
      <dsp:nvSpPr>
        <dsp:cNvPr id="0" name=""/>
        <dsp:cNvSpPr/>
      </dsp:nvSpPr>
      <dsp:spPr>
        <a:xfrm>
          <a:off x="0" y="718181"/>
          <a:ext cx="2462212" cy="1477327"/>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b="1" kern="1200" spc="-5" dirty="0" smtClean="0">
              <a:latin typeface="Century Gothic"/>
              <a:cs typeface="Century Gothic"/>
            </a:rPr>
            <a:t>Déjà vu</a:t>
          </a:r>
          <a:endParaRPr lang="en-CA" sz="2300" kern="1200" dirty="0"/>
        </a:p>
      </dsp:txBody>
      <dsp:txXfrm>
        <a:off x="0" y="718181"/>
        <a:ext cx="2462212" cy="1477327"/>
      </dsp:txXfrm>
    </dsp:sp>
    <dsp:sp modelId="{49C44C5C-E4E9-4DA1-8A5D-8D74A8DA3B3F}">
      <dsp:nvSpPr>
        <dsp:cNvPr id="0" name=""/>
        <dsp:cNvSpPr/>
      </dsp:nvSpPr>
      <dsp:spPr>
        <a:xfrm>
          <a:off x="4190858" y="2397902"/>
          <a:ext cx="2462212" cy="1477327"/>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b="1" kern="1200" spc="-5" dirty="0" smtClean="0">
              <a:latin typeface="Century Gothic"/>
              <a:cs typeface="Century Gothic"/>
            </a:rPr>
            <a:t>Humility</a:t>
          </a:r>
          <a:endParaRPr lang="en-CA" sz="2300" kern="1200" dirty="0"/>
        </a:p>
      </dsp:txBody>
      <dsp:txXfrm>
        <a:off x="4190858" y="2397902"/>
        <a:ext cx="2462212" cy="1477327"/>
      </dsp:txXfrm>
    </dsp:sp>
    <dsp:sp modelId="{FC70F19A-BE31-4CCA-8BD5-FECD536849AB}">
      <dsp:nvSpPr>
        <dsp:cNvPr id="0" name=""/>
        <dsp:cNvSpPr/>
      </dsp:nvSpPr>
      <dsp:spPr>
        <a:xfrm>
          <a:off x="5416867" y="718181"/>
          <a:ext cx="2462212" cy="1477327"/>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b="1" kern="1200" dirty="0" smtClean="0">
              <a:cs typeface="ヒラギノ角ゴ Pro W3" charset="0"/>
            </a:rPr>
            <a:t>Guiding analytical principles remain valid</a:t>
          </a:r>
          <a:endParaRPr lang="en-CA" sz="2300" kern="1200" dirty="0"/>
        </a:p>
      </dsp:txBody>
      <dsp:txXfrm>
        <a:off x="5416867" y="718181"/>
        <a:ext cx="2462212" cy="1477327"/>
      </dsp:txXfrm>
    </dsp:sp>
    <dsp:sp modelId="{DA46BFBE-481A-4E11-8D7C-DCDE4665ABAE}">
      <dsp:nvSpPr>
        <dsp:cNvPr id="0" name=""/>
        <dsp:cNvSpPr/>
      </dsp:nvSpPr>
      <dsp:spPr>
        <a:xfrm>
          <a:off x="2739679" y="709918"/>
          <a:ext cx="2462212" cy="1477327"/>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b="1" kern="1200" dirty="0" smtClean="0">
              <a:cs typeface="ヒラギノ角ゴ Pro W3" charset="0"/>
            </a:rPr>
            <a:t>Enforcement framework remains intact</a:t>
          </a:r>
          <a:endParaRPr lang="en-CA" sz="2300" kern="1200" dirty="0"/>
        </a:p>
      </dsp:txBody>
      <dsp:txXfrm>
        <a:off x="2739679" y="709918"/>
        <a:ext cx="2462212" cy="1477327"/>
      </dsp:txXfrm>
    </dsp:sp>
    <dsp:sp modelId="{918F524F-4E89-4B65-8503-4E2B5DC3B2AD}">
      <dsp:nvSpPr>
        <dsp:cNvPr id="0" name=""/>
        <dsp:cNvSpPr/>
      </dsp:nvSpPr>
      <dsp:spPr>
        <a:xfrm>
          <a:off x="1333312" y="2386315"/>
          <a:ext cx="2462212" cy="1477327"/>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b="1" kern="1200" smtClean="0">
              <a:latin typeface="Century Gothic"/>
              <a:cs typeface="Century Gothic"/>
            </a:rPr>
            <a:t>Chicken little</a:t>
          </a:r>
          <a:endParaRPr lang="en-CA" sz="2300" kern="1200"/>
        </a:p>
      </dsp:txBody>
      <dsp:txXfrm>
        <a:off x="1333312" y="2386315"/>
        <a:ext cx="2462212" cy="1477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A3018-C6BF-49D0-A53B-0B1FA88F0CD0}">
      <dsp:nvSpPr>
        <dsp:cNvPr id="0" name=""/>
        <dsp:cNvSpPr/>
      </dsp:nvSpPr>
      <dsp:spPr>
        <a:xfrm>
          <a:off x="-4219340" y="-647398"/>
          <a:ext cx="5027348" cy="5027348"/>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CC58E1-D71D-4AA1-BB17-DCE179FE465E}">
      <dsp:nvSpPr>
        <dsp:cNvPr id="0" name=""/>
        <dsp:cNvSpPr/>
      </dsp:nvSpPr>
      <dsp:spPr>
        <a:xfrm>
          <a:off x="519635" y="373255"/>
          <a:ext cx="7617539" cy="74651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2542" tIns="45720" rIns="45720" bIns="45720" numCol="1" spcCol="1270" anchor="ctr" anchorCtr="0">
          <a:noAutofit/>
        </a:bodyPr>
        <a:lstStyle/>
        <a:p>
          <a:pPr lvl="0" algn="l" defTabSz="800100">
            <a:lnSpc>
              <a:spcPct val="90000"/>
            </a:lnSpc>
            <a:spcBef>
              <a:spcPct val="0"/>
            </a:spcBef>
            <a:spcAft>
              <a:spcPct val="35000"/>
            </a:spcAft>
          </a:pPr>
          <a:r>
            <a:rPr lang="en-CA" sz="1800" kern="1200" smtClean="0">
              <a:cs typeface="ヒラギノ角ゴ Pro W3" charset="0"/>
            </a:rPr>
            <a:t>Competition analysis of big data will </a:t>
          </a:r>
          <a:r>
            <a:rPr lang="en-CA" sz="1800" b="1" kern="1200" smtClean="0">
              <a:cs typeface="ヒラギノ角ゴ Pro W3" charset="0"/>
            </a:rPr>
            <a:t>not necessarily be straightforward </a:t>
          </a:r>
          <a:endParaRPr lang="en-CA" sz="1800" b="1" kern="1200" dirty="0">
            <a:cs typeface="ヒラギノ角ゴ Pro W3" charset="0"/>
          </a:endParaRPr>
        </a:p>
      </dsp:txBody>
      <dsp:txXfrm>
        <a:off x="519635" y="373255"/>
        <a:ext cx="7617539" cy="746510"/>
      </dsp:txXfrm>
    </dsp:sp>
    <dsp:sp modelId="{1D99F208-F6BA-4D90-B9D6-B0E93A21B9C1}">
      <dsp:nvSpPr>
        <dsp:cNvPr id="0" name=""/>
        <dsp:cNvSpPr/>
      </dsp:nvSpPr>
      <dsp:spPr>
        <a:xfrm>
          <a:off x="53066" y="279941"/>
          <a:ext cx="933137" cy="9331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EF0D5B2-A5F4-45C5-BA73-33C116EB8B75}">
      <dsp:nvSpPr>
        <dsp:cNvPr id="0" name=""/>
        <dsp:cNvSpPr/>
      </dsp:nvSpPr>
      <dsp:spPr>
        <a:xfrm>
          <a:off x="790992" y="1493020"/>
          <a:ext cx="7346183" cy="74651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2542" tIns="45720" rIns="45720" bIns="45720" numCol="1" spcCol="1270" anchor="ctr" anchorCtr="0">
          <a:noAutofit/>
        </a:bodyPr>
        <a:lstStyle/>
        <a:p>
          <a:pPr lvl="0" algn="l" defTabSz="800100">
            <a:lnSpc>
              <a:spcPct val="90000"/>
            </a:lnSpc>
            <a:spcBef>
              <a:spcPct val="0"/>
            </a:spcBef>
            <a:spcAft>
              <a:spcPct val="35000"/>
            </a:spcAft>
          </a:pPr>
          <a:r>
            <a:rPr lang="en-CA" sz="1800" kern="1200" dirty="0" smtClean="0">
              <a:cs typeface="ヒラギノ角ゴ Pro W3" charset="0"/>
            </a:rPr>
            <a:t>Big data matters may require </a:t>
          </a:r>
          <a:r>
            <a:rPr lang="en-CA" sz="1800" b="1" kern="1200" dirty="0" smtClean="0">
              <a:cs typeface="ヒラギノ角ゴ Pro W3" charset="0"/>
            </a:rPr>
            <a:t>specialized tools and methods </a:t>
          </a:r>
          <a:r>
            <a:rPr lang="en-CA" sz="1800" kern="1200" dirty="0" smtClean="0">
              <a:cs typeface="ヒラギノ角ゴ Pro W3" charset="0"/>
            </a:rPr>
            <a:t>which may be </a:t>
          </a:r>
          <a:r>
            <a:rPr lang="en-CA" sz="1800" b="1" kern="1200" dirty="0" smtClean="0"/>
            <a:t>less familiar </a:t>
          </a:r>
          <a:r>
            <a:rPr lang="en-CA" sz="1800" kern="1200" dirty="0" smtClean="0"/>
            <a:t>to competition law enforcement</a:t>
          </a:r>
          <a:endParaRPr lang="en-CA" sz="1800" kern="1200" dirty="0"/>
        </a:p>
      </dsp:txBody>
      <dsp:txXfrm>
        <a:off x="790992" y="1493020"/>
        <a:ext cx="7346183" cy="746510"/>
      </dsp:txXfrm>
    </dsp:sp>
    <dsp:sp modelId="{65AC6D52-0F97-4E33-BBB7-97D11E49BED1}">
      <dsp:nvSpPr>
        <dsp:cNvPr id="0" name=""/>
        <dsp:cNvSpPr/>
      </dsp:nvSpPr>
      <dsp:spPr>
        <a:xfrm>
          <a:off x="324423" y="1399706"/>
          <a:ext cx="933137" cy="9331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A68DB67-73BB-4CEF-B98D-EDAADC90A32D}">
      <dsp:nvSpPr>
        <dsp:cNvPr id="0" name=""/>
        <dsp:cNvSpPr/>
      </dsp:nvSpPr>
      <dsp:spPr>
        <a:xfrm>
          <a:off x="519635" y="2612785"/>
          <a:ext cx="7617539" cy="74651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2542" tIns="45720" rIns="45720" bIns="45720" numCol="1" spcCol="1270" anchor="ctr" anchorCtr="0">
          <a:noAutofit/>
        </a:bodyPr>
        <a:lstStyle/>
        <a:p>
          <a:pPr lvl="0" algn="l" defTabSz="800100">
            <a:lnSpc>
              <a:spcPct val="90000"/>
            </a:lnSpc>
            <a:spcBef>
              <a:spcPct val="0"/>
            </a:spcBef>
            <a:spcAft>
              <a:spcPct val="35000"/>
            </a:spcAft>
          </a:pPr>
          <a:r>
            <a:rPr lang="en-CA" sz="1800" kern="1200" dirty="0" smtClean="0">
              <a:cs typeface="ヒラギノ角ゴ Pro W3" charset="0"/>
            </a:rPr>
            <a:t>As new guidance is provided by the Tribunal and the courts, </a:t>
          </a:r>
          <a:r>
            <a:rPr lang="en-CA" sz="1800" b="1" kern="1200" dirty="0" smtClean="0">
              <a:cs typeface="ヒラギノ角ゴ Pro W3" charset="0"/>
            </a:rPr>
            <a:t>the Bureau's approach may need to adjust </a:t>
          </a:r>
          <a:r>
            <a:rPr lang="en-CA" sz="1800" kern="1200" dirty="0" smtClean="0">
              <a:cs typeface="ヒラギノ角ゴ Pro W3" charset="0"/>
            </a:rPr>
            <a:t>accordingly</a:t>
          </a:r>
          <a:endParaRPr lang="en-CA" sz="1800" kern="1200" dirty="0">
            <a:cs typeface="ヒラギノ角ゴ Pro W3" charset="0"/>
          </a:endParaRPr>
        </a:p>
      </dsp:txBody>
      <dsp:txXfrm>
        <a:off x="519635" y="2612785"/>
        <a:ext cx="7617539" cy="746510"/>
      </dsp:txXfrm>
    </dsp:sp>
    <dsp:sp modelId="{015DAB31-089A-4947-A713-3EE8CEAD4620}">
      <dsp:nvSpPr>
        <dsp:cNvPr id="0" name=""/>
        <dsp:cNvSpPr/>
      </dsp:nvSpPr>
      <dsp:spPr>
        <a:xfrm>
          <a:off x="53066" y="2519471"/>
          <a:ext cx="933137" cy="9331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D04D6973-754B-47CD-95F4-E4177A42261F}" type="datetimeFigureOut">
              <a:rPr lang="en-US" altLang="en-US"/>
              <a:pPr/>
              <a:t>10/29/2018</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E8D216E-3286-4007-A09A-41655211AEC2}" type="slidenum">
              <a:rPr lang="en-US" altLang="en-US"/>
              <a:pPr/>
              <a:t>‹#›</a:t>
            </a:fld>
            <a:endParaRPr lang="en-US" altLang="en-US"/>
          </a:p>
        </p:txBody>
      </p:sp>
    </p:spTree>
    <p:extLst>
      <p:ext uri="{BB962C8B-B14F-4D97-AF65-F5344CB8AC3E}">
        <p14:creationId xmlns:p14="http://schemas.microsoft.com/office/powerpoint/2010/main" val="4059104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72979507-E6EB-4E09-9330-8A6222761008}" type="datetimeFigureOut">
              <a:rPr lang="en-US" altLang="en-US"/>
              <a:pPr/>
              <a:t>10/29/2018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58B6414A-BA14-4DDA-AFF4-139240F35821}" type="slidenum">
              <a:rPr lang="en-US" altLang="en-US"/>
              <a:pPr/>
              <a:t>‹#›</a:t>
            </a:fld>
            <a:endParaRPr lang="en-US" altLang="en-US"/>
          </a:p>
        </p:txBody>
      </p:sp>
    </p:spTree>
    <p:extLst>
      <p:ext uri="{BB962C8B-B14F-4D97-AF65-F5344CB8AC3E}">
        <p14:creationId xmlns:p14="http://schemas.microsoft.com/office/powerpoint/2010/main" val="22528398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a:t>
            </a:fld>
            <a:endParaRPr lang="en-US" altLang="en-US"/>
          </a:p>
        </p:txBody>
      </p:sp>
    </p:spTree>
    <p:extLst>
      <p:ext uri="{BB962C8B-B14F-4D97-AF65-F5344CB8AC3E}">
        <p14:creationId xmlns:p14="http://schemas.microsoft.com/office/powerpoint/2010/main" val="427134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smtClean="0">
              <a:solidFill>
                <a:schemeClr val="tx1"/>
              </a:solidFill>
              <a:effectLst/>
              <a:latin typeface="+mn-lt"/>
              <a:ea typeface="ヒラギノ角ゴ Pro W3" pitchFamily="126" charset="-128"/>
              <a:cs typeface="ヒラギノ角ゴ Pro W3" charset="0"/>
            </a:endParaRPr>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14</a:t>
            </a:fld>
            <a:endParaRPr lang="en-US" altLang="en-US"/>
          </a:p>
        </p:txBody>
      </p:sp>
    </p:spTree>
    <p:extLst>
      <p:ext uri="{BB962C8B-B14F-4D97-AF65-F5344CB8AC3E}">
        <p14:creationId xmlns:p14="http://schemas.microsoft.com/office/powerpoint/2010/main" val="291792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15</a:t>
            </a:fld>
            <a:endParaRPr lang="en-US" altLang="en-US" dirty="0"/>
          </a:p>
        </p:txBody>
      </p:sp>
    </p:spTree>
    <p:extLst>
      <p:ext uri="{BB962C8B-B14F-4D97-AF65-F5344CB8AC3E}">
        <p14:creationId xmlns:p14="http://schemas.microsoft.com/office/powerpoint/2010/main" val="21484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16</a:t>
            </a:fld>
            <a:endParaRPr lang="en-US" altLang="en-US"/>
          </a:p>
        </p:txBody>
      </p:sp>
    </p:spTree>
    <p:extLst>
      <p:ext uri="{BB962C8B-B14F-4D97-AF65-F5344CB8AC3E}">
        <p14:creationId xmlns:p14="http://schemas.microsoft.com/office/powerpoint/2010/main" val="182877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17</a:t>
            </a:fld>
            <a:endParaRPr lang="en-US" altLang="en-US"/>
          </a:p>
        </p:txBody>
      </p:sp>
    </p:spTree>
    <p:extLst>
      <p:ext uri="{BB962C8B-B14F-4D97-AF65-F5344CB8AC3E}">
        <p14:creationId xmlns:p14="http://schemas.microsoft.com/office/powerpoint/2010/main" val="2464807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18</a:t>
            </a:fld>
            <a:endParaRPr lang="en-US" altLang="en-US"/>
          </a:p>
        </p:txBody>
      </p:sp>
    </p:spTree>
    <p:extLst>
      <p:ext uri="{BB962C8B-B14F-4D97-AF65-F5344CB8AC3E}">
        <p14:creationId xmlns:p14="http://schemas.microsoft.com/office/powerpoint/2010/main" val="68225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2</a:t>
            </a:fld>
            <a:endParaRPr lang="en-US" altLang="en-US"/>
          </a:p>
        </p:txBody>
      </p:sp>
    </p:spTree>
    <p:extLst>
      <p:ext uri="{BB962C8B-B14F-4D97-AF65-F5344CB8AC3E}">
        <p14:creationId xmlns:p14="http://schemas.microsoft.com/office/powerpoint/2010/main" val="126189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3</a:t>
            </a:fld>
            <a:endParaRPr lang="en-US" altLang="en-US"/>
          </a:p>
        </p:txBody>
      </p:sp>
    </p:spTree>
    <p:extLst>
      <p:ext uri="{BB962C8B-B14F-4D97-AF65-F5344CB8AC3E}">
        <p14:creationId xmlns:p14="http://schemas.microsoft.com/office/powerpoint/2010/main" val="209468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4</a:t>
            </a:fld>
            <a:endParaRPr lang="en-US" altLang="en-US"/>
          </a:p>
        </p:txBody>
      </p:sp>
    </p:spTree>
    <p:extLst>
      <p:ext uri="{BB962C8B-B14F-4D97-AF65-F5344CB8AC3E}">
        <p14:creationId xmlns:p14="http://schemas.microsoft.com/office/powerpoint/2010/main" val="108736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5</a:t>
            </a:fld>
            <a:endParaRPr lang="en-US" altLang="en-US"/>
          </a:p>
        </p:txBody>
      </p:sp>
    </p:spTree>
    <p:extLst>
      <p:ext uri="{BB962C8B-B14F-4D97-AF65-F5344CB8AC3E}">
        <p14:creationId xmlns:p14="http://schemas.microsoft.com/office/powerpoint/2010/main" val="375102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6</a:t>
            </a:fld>
            <a:endParaRPr lang="en-US" altLang="en-US"/>
          </a:p>
        </p:txBody>
      </p:sp>
    </p:spTree>
    <p:extLst>
      <p:ext uri="{BB962C8B-B14F-4D97-AF65-F5344CB8AC3E}">
        <p14:creationId xmlns:p14="http://schemas.microsoft.com/office/powerpoint/2010/main" val="261643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7</a:t>
            </a:fld>
            <a:endParaRPr lang="en-US" altLang="en-US"/>
          </a:p>
        </p:txBody>
      </p:sp>
    </p:spTree>
    <p:extLst>
      <p:ext uri="{BB962C8B-B14F-4D97-AF65-F5344CB8AC3E}">
        <p14:creationId xmlns:p14="http://schemas.microsoft.com/office/powerpoint/2010/main" val="403970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10</a:t>
            </a:fld>
            <a:endParaRPr lang="en-US" altLang="en-US"/>
          </a:p>
        </p:txBody>
      </p:sp>
    </p:spTree>
    <p:extLst>
      <p:ext uri="{BB962C8B-B14F-4D97-AF65-F5344CB8AC3E}">
        <p14:creationId xmlns:p14="http://schemas.microsoft.com/office/powerpoint/2010/main" val="225431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13</a:t>
            </a:fld>
            <a:endParaRPr lang="en-US" altLang="en-US"/>
          </a:p>
        </p:txBody>
      </p:sp>
    </p:spTree>
    <p:extLst>
      <p:ext uri="{BB962C8B-B14F-4D97-AF65-F5344CB8AC3E}">
        <p14:creationId xmlns:p14="http://schemas.microsoft.com/office/powerpoint/2010/main" val="337331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half image">
    <p:spTree>
      <p:nvGrpSpPr>
        <p:cNvPr id="1" name=""/>
        <p:cNvGrpSpPr/>
        <p:nvPr/>
      </p:nvGrpSpPr>
      <p:grpSpPr>
        <a:xfrm>
          <a:off x="0" y="0"/>
          <a:ext cx="0" cy="0"/>
          <a:chOff x="0" y="0"/>
          <a:chExt cx="0" cy="0"/>
        </a:xfrm>
      </p:grpSpPr>
      <p:sp>
        <p:nvSpPr>
          <p:cNvPr id="4" name="Rectangle 3"/>
          <p:cNvSpPr/>
          <p:nvPr userDrawn="1"/>
        </p:nvSpPr>
        <p:spPr>
          <a:xfrm>
            <a:off x="0" y="0"/>
            <a:ext cx="9144000" cy="6812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57200" y="544831"/>
            <a:ext cx="815512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anda-wordmark.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23163" y="6294438"/>
            <a:ext cx="11985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1"/>
          </p:nvPr>
        </p:nvSpPr>
        <p:spPr>
          <a:xfrm>
            <a:off x="4694296" y="753534"/>
            <a:ext cx="3992504" cy="5436540"/>
          </a:xfrm>
        </p:spPr>
        <p:txBody>
          <a:bodyPr/>
          <a:lstStyle>
            <a:lvl1pPr marL="0" indent="0">
              <a:buNone/>
              <a:defRPr>
                <a:latin typeface="Century Gothic" pitchFamily="34" charset="0"/>
              </a:defRPr>
            </a:lvl1pPr>
          </a:lstStyle>
          <a:p>
            <a:pPr lvl="0"/>
            <a:endParaRPr lang="en-US" dirty="0"/>
          </a:p>
        </p:txBody>
      </p:sp>
      <p:sp>
        <p:nvSpPr>
          <p:cNvPr id="2" name="Title 1"/>
          <p:cNvSpPr>
            <a:spLocks noGrp="1"/>
          </p:cNvSpPr>
          <p:nvPr>
            <p:ph type="ctrTitle"/>
          </p:nvPr>
        </p:nvSpPr>
        <p:spPr>
          <a:xfrm>
            <a:off x="487969" y="753535"/>
            <a:ext cx="3792400" cy="2376252"/>
          </a:xfrm>
        </p:spPr>
        <p:txBody>
          <a:bodyPr>
            <a:normAutofit/>
          </a:bodyPr>
          <a:lstStyle>
            <a:lvl1pPr algn="l">
              <a:defRPr sz="4000" b="0" i="0">
                <a:solidFill>
                  <a:srgbClr val="BA2E34"/>
                </a:solidFill>
                <a:latin typeface="Century Gothic" pitchFamily="34" charset="0"/>
                <a:cs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7968" y="3336749"/>
            <a:ext cx="3792401" cy="1752600"/>
          </a:xfrm>
        </p:spPr>
        <p:txBody>
          <a:bodyPr>
            <a:normAutofit/>
          </a:bodyPr>
          <a:lstStyle>
            <a:lvl1pPr marL="0" indent="0" algn="l">
              <a:buNone/>
              <a:defRPr sz="2400" b="0" i="0" baseline="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12" name="Slide Number Placeholder 5"/>
          <p:cNvSpPr>
            <a:spLocks noGrp="1"/>
          </p:cNvSpPr>
          <p:nvPr>
            <p:ph type="sldNum" sz="quarter" idx="12"/>
          </p:nvPr>
        </p:nvSpPr>
        <p:spPr/>
        <p:txBody>
          <a:bodyPr/>
          <a:lstStyle>
            <a:lvl1pPr>
              <a:defRPr/>
            </a:lvl1pPr>
          </a:lstStyle>
          <a:p>
            <a:fld id="{A3C1C3F4-7627-499B-A387-D46B6B71D0BD}" type="slidenum">
              <a:rPr lang="en-US" altLang="en-US"/>
              <a:pPr/>
              <a:t>‹#›</a:t>
            </a:fld>
            <a:endParaRPr lang="en-US" altLang="en-US"/>
          </a:p>
        </p:txBody>
      </p:sp>
      <p:pic>
        <p:nvPicPr>
          <p:cNvPr id="14"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499363" y="3231387"/>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206614"/>
            <a:ext cx="4209803" cy="242064"/>
          </a:xfrm>
          <a:prstGeom prst="rect">
            <a:avLst/>
          </a:prstGeom>
        </p:spPr>
      </p:pic>
    </p:spTree>
    <p:extLst>
      <p:ext uri="{BB962C8B-B14F-4D97-AF65-F5344CB8AC3E}">
        <p14:creationId xmlns:p14="http://schemas.microsoft.com/office/powerpoint/2010/main" val="27825897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7D325CEB-1D58-4033-B3AA-47E6E8AA1651}" type="slidenum">
              <a:rPr lang="en-US" altLang="en-US"/>
              <a:pPr/>
              <a:t>‹#›</a:t>
            </a:fld>
            <a:endParaRPr lang="en-US" altLang="en-US"/>
          </a:p>
        </p:txBody>
      </p:sp>
    </p:spTree>
    <p:extLst>
      <p:ext uri="{BB962C8B-B14F-4D97-AF65-F5344CB8AC3E}">
        <p14:creationId xmlns:p14="http://schemas.microsoft.com/office/powerpoint/2010/main" val="41864238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0"/>
          </p:nvPr>
        </p:nvSpPr>
        <p:spPr/>
        <p:txBody>
          <a:bodyPr/>
          <a:lstStyle>
            <a:lvl1pPr>
              <a:defRPr/>
            </a:lvl1pPr>
          </a:lstStyle>
          <a:p>
            <a:fld id="{816CE915-54DE-42DF-81C9-6A96210B07F3}" type="slidenum">
              <a:rPr lang="en-US" altLang="en-US"/>
              <a:pPr/>
              <a:t>‹#›</a:t>
            </a:fld>
            <a:endParaRPr lang="en-US" altLang="en-US"/>
          </a:p>
        </p:txBody>
      </p:sp>
    </p:spTree>
    <p:extLst>
      <p:ext uri="{BB962C8B-B14F-4D97-AF65-F5344CB8AC3E}">
        <p14:creationId xmlns:p14="http://schemas.microsoft.com/office/powerpoint/2010/main" val="37835991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lstStyle>
            <a:lvl1pPr algn="l">
              <a:defRPr sz="2000" b="0">
                <a:solidFill>
                  <a:srgbClr val="BA2E34"/>
                </a:solidFill>
              </a:defRPr>
            </a:lvl1pPr>
          </a:lstStyle>
          <a:p>
            <a:r>
              <a:rPr lang="en-CA"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BA2E34"/>
              </a:buClr>
              <a:defRPr sz="2600"/>
            </a:lvl1pPr>
            <a:lvl2pPr>
              <a:buClr>
                <a:srgbClr val="BA2E34"/>
              </a:buClr>
              <a:defRPr sz="2400"/>
            </a:lvl2pPr>
            <a:lvl3pPr>
              <a:buClr>
                <a:srgbClr val="BA2E34"/>
              </a:buClr>
              <a:defRPr sz="2200"/>
            </a:lvl3pPr>
            <a:lvl4pPr>
              <a:buClr>
                <a:srgbClr val="BA2E34"/>
              </a:buClr>
              <a:defRPr sz="2000"/>
            </a:lvl4pPr>
            <a:lvl5pPr>
              <a:buClr>
                <a:srgbClr val="BA2E34"/>
              </a:buClr>
              <a:defRPr sz="1800"/>
            </a:lvl5pPr>
            <a:lvl6pPr>
              <a:defRPr sz="2000"/>
            </a:lvl6pPr>
            <a:lvl7pPr>
              <a:defRPr sz="2000"/>
            </a:lvl7pPr>
            <a:lvl8pPr>
              <a:defRPr sz="2000"/>
            </a:lvl8pPr>
            <a:lvl9pPr>
              <a:defRPr sz="20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
        <p:nvSpPr>
          <p:cNvPr id="8" name="Slide Number Placeholder 5"/>
          <p:cNvSpPr>
            <a:spLocks noGrp="1"/>
          </p:cNvSpPr>
          <p:nvPr>
            <p:ph type="sldNum" sz="quarter" idx="10"/>
          </p:nvPr>
        </p:nvSpPr>
        <p:spPr/>
        <p:txBody>
          <a:bodyPr/>
          <a:lstStyle>
            <a:lvl1pPr>
              <a:defRPr/>
            </a:lvl1pPr>
          </a:lstStyle>
          <a:p>
            <a:fld id="{07B34F6D-27DC-4F94-8982-5FFA21468BA5}" type="slidenum">
              <a:rPr lang="en-US" altLang="en-US"/>
              <a:pPr/>
              <a:t>‹#›</a:t>
            </a:fld>
            <a:endParaRPr lang="en-US" altLang="en-US"/>
          </a:p>
        </p:txBody>
      </p:sp>
    </p:spTree>
    <p:extLst>
      <p:ext uri="{BB962C8B-B14F-4D97-AF65-F5344CB8AC3E}">
        <p14:creationId xmlns:p14="http://schemas.microsoft.com/office/powerpoint/2010/main" val="37626849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lstStyle>
            <a:lvl1pPr algn="l">
              <a:defRPr sz="2000" b="0">
                <a:solidFill>
                  <a:srgbClr val="595959"/>
                </a:solidFill>
              </a:defRPr>
            </a:lvl1pPr>
          </a:lstStyle>
          <a:p>
            <a:r>
              <a:rPr lang="en-CA"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5959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098A5B3A-4079-4B46-A0FF-A550B3FE2682}" type="slidenum">
              <a:rPr lang="en-US" altLang="en-US"/>
              <a:pPr/>
              <a:t>‹#›</a:t>
            </a:fld>
            <a:endParaRPr lang="en-US" altLang="en-US"/>
          </a:p>
        </p:txBody>
      </p:sp>
    </p:spTree>
    <p:extLst>
      <p:ext uri="{BB962C8B-B14F-4D97-AF65-F5344CB8AC3E}">
        <p14:creationId xmlns:p14="http://schemas.microsoft.com/office/powerpoint/2010/main" val="33294051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BA2E34"/>
                </a:solidFill>
              </a:defRPr>
            </a:lvl1pPr>
          </a:lstStyle>
          <a:p>
            <a:r>
              <a:rPr lang="en-CA"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rgbClr val="BA2E34"/>
              </a:buClr>
              <a:defRPr/>
            </a:lvl1pPr>
            <a:lvl2pPr>
              <a:buClr>
                <a:srgbClr val="BA2E34"/>
              </a:buClr>
              <a:defRPr/>
            </a:lvl2pPr>
            <a:lvl3pPr>
              <a:buClr>
                <a:srgbClr val="BA2E34"/>
              </a:buClr>
              <a:defRPr/>
            </a:lvl3pPr>
            <a:lvl4pPr>
              <a:buClr>
                <a:srgbClr val="BA2E34"/>
              </a:buClr>
              <a:defRPr/>
            </a:lvl4pPr>
            <a:lvl5pPr>
              <a:buClr>
                <a:srgbClr val="BA2E34"/>
              </a:buClr>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49DFE12-9688-42E0-BA90-99DAB2AC9520}" type="slidenum">
              <a:rPr lang="en-US" altLang="en-US"/>
              <a:pPr/>
              <a:t>‹#›</a:t>
            </a:fld>
            <a:endParaRPr lang="en-US" altLang="en-US"/>
          </a:p>
        </p:txBody>
      </p:sp>
    </p:spTree>
    <p:extLst>
      <p:ext uri="{BB962C8B-B14F-4D97-AF65-F5344CB8AC3E}">
        <p14:creationId xmlns:p14="http://schemas.microsoft.com/office/powerpoint/2010/main" val="33519962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A2E34"/>
                </a:solidFill>
              </a:defRPr>
            </a:lvl1pPr>
          </a:lstStyle>
          <a:p>
            <a:r>
              <a:rPr lang="en-US" dirty="0" smtClean="0"/>
              <a:t>Click to edit Master title style</a:t>
            </a:r>
            <a:endParaRPr lang="en-CA" dirty="0"/>
          </a:p>
        </p:txBody>
      </p:sp>
      <p:sp>
        <p:nvSpPr>
          <p:cNvPr id="3" name="Slide Number Placeholder 2"/>
          <p:cNvSpPr>
            <a:spLocks noGrp="1"/>
          </p:cNvSpPr>
          <p:nvPr>
            <p:ph type="sldNum" sz="quarter" idx="10"/>
          </p:nvPr>
        </p:nvSpPr>
        <p:spPr/>
        <p:txBody>
          <a:bodyPr/>
          <a:lstStyle/>
          <a:p>
            <a:fld id="{4AF31215-D414-49A1-B0BE-FA6A849F09BB}" type="slidenum">
              <a:rPr lang="en-US" altLang="en-US" smtClean="0"/>
              <a:pPr/>
              <a:t>‹#›</a:t>
            </a:fld>
            <a:endParaRPr lang="en-US" altLang="en-US"/>
          </a:p>
        </p:txBody>
      </p:sp>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4315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BA2E34"/>
              </a:buClr>
              <a:defRPr sz="2400"/>
            </a:lvl1pPr>
            <a:lvl2pPr>
              <a:buClr>
                <a:srgbClr val="BA2E34"/>
              </a:buClr>
              <a:defRPr sz="2000"/>
            </a:lvl2pPr>
            <a:lvl3pPr>
              <a:buClr>
                <a:srgbClr val="BA2E34"/>
              </a:buClr>
              <a:defRPr sz="1800"/>
            </a:lvl3pPr>
            <a:lvl4pPr>
              <a:buClr>
                <a:srgbClr val="BA2E34"/>
              </a:buClr>
              <a:defRPr sz="1600"/>
            </a:lvl4pPr>
            <a:lvl5pPr>
              <a:buClr>
                <a:srgbClr val="BA2E34"/>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BA2E34"/>
              </a:buClr>
              <a:defRPr sz="2400"/>
            </a:lvl1pPr>
            <a:lvl2pPr>
              <a:buClr>
                <a:srgbClr val="BA2E34"/>
              </a:buClr>
              <a:defRPr sz="2000"/>
            </a:lvl2pPr>
            <a:lvl3pPr>
              <a:buClr>
                <a:srgbClr val="BA2E34"/>
              </a:buClr>
              <a:defRPr sz="1800"/>
            </a:lvl3pPr>
            <a:lvl4pPr>
              <a:buClr>
                <a:srgbClr val="BA2E34"/>
              </a:buClr>
              <a:defRPr sz="1600"/>
            </a:lvl4pPr>
            <a:lvl5pPr>
              <a:buClr>
                <a:srgbClr val="BA2E34"/>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dirty="0"/>
          </a:p>
        </p:txBody>
      </p:sp>
    </p:spTree>
    <p:extLst>
      <p:ext uri="{BB962C8B-B14F-4D97-AF65-F5344CB8AC3E}">
        <p14:creationId xmlns:p14="http://schemas.microsoft.com/office/powerpoint/2010/main" val="25984333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074" name="Picture 2" descr="S:\CMB_NEW\0400-Comms Svcs\480 - Publishing and Production\! IC brand TEMPLATES\FIPs\canada_2colo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9455" y="2689173"/>
            <a:ext cx="4885090" cy="116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414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sz="3600" b="0" i="0">
                <a:solidFill>
                  <a:srgbClr val="BA2E34"/>
                </a:solidFill>
                <a:latin typeface="Century Gothic" pitchFamily="34" charset="0"/>
                <a:cs typeface="Century Gothic" pitchFamily="34" charset="0"/>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BA2E34"/>
              </a:buClr>
              <a:buFont typeface="Arial"/>
              <a:buChar char="•"/>
              <a:defRPr sz="2600" b="0" i="0">
                <a:solidFill>
                  <a:srgbClr val="595959"/>
                </a:solidFill>
                <a:latin typeface="Century Gothic" pitchFamily="34" charset="0"/>
                <a:cs typeface="Century Gothic" pitchFamily="34" charset="0"/>
              </a:defRPr>
            </a:lvl1pPr>
            <a:lvl2pPr marL="742950" indent="-285750">
              <a:buClr>
                <a:srgbClr val="BA2E34"/>
              </a:buClr>
              <a:buFont typeface="Arial"/>
              <a:buChar char="•"/>
              <a:defRPr sz="2400" b="0" i="0">
                <a:solidFill>
                  <a:srgbClr val="595959"/>
                </a:solidFill>
                <a:latin typeface="Century Gothic" pitchFamily="34" charset="0"/>
                <a:cs typeface="Century Gothic" pitchFamily="34" charset="0"/>
              </a:defRPr>
            </a:lvl2pPr>
            <a:lvl3pPr marL="1143000" indent="-228600">
              <a:buClr>
                <a:srgbClr val="BA2E34"/>
              </a:buClr>
              <a:buFont typeface="Arial"/>
              <a:buChar char="•"/>
              <a:defRPr sz="2200" b="0" i="0">
                <a:solidFill>
                  <a:srgbClr val="595959"/>
                </a:solidFill>
                <a:latin typeface="Century Gothic" pitchFamily="34" charset="0"/>
                <a:cs typeface="Century Gothic" pitchFamily="34" charset="0"/>
              </a:defRPr>
            </a:lvl3pPr>
            <a:lvl4pPr marL="1600200" indent="-228600">
              <a:buClr>
                <a:srgbClr val="BA2E34"/>
              </a:buClr>
              <a:buFont typeface="Arial"/>
              <a:buChar char="•"/>
              <a:defRPr sz="2000" b="0" i="0">
                <a:solidFill>
                  <a:srgbClr val="595959"/>
                </a:solidFill>
                <a:latin typeface="Century Gothic" pitchFamily="34" charset="0"/>
                <a:cs typeface="Century Gothic" pitchFamily="34" charset="0"/>
              </a:defRPr>
            </a:lvl4pPr>
            <a:lvl5pPr marL="2057400" indent="-228600">
              <a:buClr>
                <a:srgbClr val="BA2E34"/>
              </a:buClr>
              <a:buFont typeface="Arial"/>
              <a:buChar char="•"/>
              <a:defRPr sz="1800" b="0" i="0">
                <a:solidFill>
                  <a:srgbClr val="595959"/>
                </a:solidFill>
                <a:latin typeface="Century Gothic" pitchFamily="34" charset="0"/>
                <a:cs typeface="Century Gothic" pitchFamily="34" charset="0"/>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78075564-AF6E-40FC-905A-F6C5E8D29614}" type="slidenum">
              <a:rPr lang="en-US" altLang="en-US"/>
              <a:pPr/>
              <a:t>‹#›</a:t>
            </a:fld>
            <a:endParaRPr lang="en-US" altLang="en-US"/>
          </a:p>
        </p:txBody>
      </p:sp>
    </p:spTree>
    <p:extLst>
      <p:ext uri="{BB962C8B-B14F-4D97-AF65-F5344CB8AC3E}">
        <p14:creationId xmlns:p14="http://schemas.microsoft.com/office/powerpoint/2010/main" val="23034786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full image">
    <p:spTree>
      <p:nvGrpSpPr>
        <p:cNvPr id="1" name=""/>
        <p:cNvGrpSpPr/>
        <p:nvPr/>
      </p:nvGrpSpPr>
      <p:grpSpPr>
        <a:xfrm>
          <a:off x="0" y="0"/>
          <a:ext cx="0" cy="0"/>
          <a:chOff x="0" y="0"/>
          <a:chExt cx="0" cy="0"/>
        </a:xfrm>
      </p:grpSpPr>
      <p:sp>
        <p:nvSpPr>
          <p:cNvPr id="12" name="Rectangle 11"/>
          <p:cNvSpPr/>
          <p:nvPr userDrawn="1"/>
        </p:nvSpPr>
        <p:spPr>
          <a:xfrm>
            <a:off x="0" y="0"/>
            <a:ext cx="9144000" cy="6812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9" descr="canda-wordmark.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23163" y="6294438"/>
            <a:ext cx="11985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68867" y="1941161"/>
            <a:ext cx="7112000" cy="2376252"/>
          </a:xfrm>
        </p:spPr>
        <p:txBody>
          <a:bodyPr>
            <a:normAutofit/>
          </a:bodyPr>
          <a:lstStyle>
            <a:lvl1pPr algn="l">
              <a:defRPr sz="4000" b="0" i="0">
                <a:solidFill>
                  <a:srgbClr val="BA2E34"/>
                </a:solidFill>
                <a:latin typeface="Century Gothic" pitchFamily="34" charset="0"/>
                <a:cs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68866" y="4524375"/>
            <a:ext cx="7112001" cy="1752600"/>
          </a:xfrm>
        </p:spPr>
        <p:txBody>
          <a:bodyPr>
            <a:normAutofit/>
          </a:bodyPr>
          <a:lstStyle>
            <a:lvl1pPr marL="0" indent="0" algn="l">
              <a:buNone/>
              <a:defRPr sz="2400" b="0" i="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11" name="Slide Number Placeholder 5"/>
          <p:cNvSpPr>
            <a:spLocks noGrp="1"/>
          </p:cNvSpPr>
          <p:nvPr>
            <p:ph type="sldNum" sz="quarter" idx="12"/>
          </p:nvPr>
        </p:nvSpPr>
        <p:spPr/>
        <p:txBody>
          <a:bodyPr/>
          <a:lstStyle>
            <a:lvl1pPr>
              <a:defRPr/>
            </a:lvl1pPr>
          </a:lstStyle>
          <a:p>
            <a:fld id="{2B042CE3-6392-4968-B209-93A52C299364}" type="slidenum">
              <a:rPr lang="en-US" altLang="en-US"/>
              <a:pPr/>
              <a:t>‹#›</a:t>
            </a:fld>
            <a:endParaRPr lang="en-US" altLang="en-US"/>
          </a:p>
        </p:txBody>
      </p:sp>
      <p:pic>
        <p:nvPicPr>
          <p:cNvPr id="14"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bwMode="auto">
          <a:xfrm>
            <a:off x="566600" y="4424288"/>
            <a:ext cx="730715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206614"/>
            <a:ext cx="4209803" cy="242064"/>
          </a:xfrm>
          <a:prstGeom prst="rect">
            <a:avLst/>
          </a:prstGeom>
        </p:spPr>
      </p:pic>
      <p:pic>
        <p:nvPicPr>
          <p:cNvPr id="15"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57200" y="544831"/>
            <a:ext cx="815512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0288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solidFill>
                  <a:srgbClr val="BA2E34"/>
                </a:solidFill>
                <a:latin typeface="Century Gothic" pitchFamily="34" charset="0"/>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00CFA99A-0B6A-4F6F-BA8D-AFBE694F623A}" type="slidenum">
              <a:rPr lang="en-US" altLang="en-US"/>
              <a:pPr/>
              <a:t>‹#›</a:t>
            </a:fld>
            <a:endParaRPr lang="en-US" altLang="en-US"/>
          </a:p>
        </p:txBody>
      </p:sp>
      <p:cxnSp>
        <p:nvCxnSpPr>
          <p:cNvPr id="8" name="Straight Connector 7"/>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408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BA2E34"/>
              </a:buClr>
              <a:defRPr sz="2800"/>
            </a:lvl1pPr>
            <a:lvl2pPr>
              <a:buClr>
                <a:srgbClr val="BA2E34"/>
              </a:buClr>
              <a:defRPr sz="2400"/>
            </a:lvl2pPr>
            <a:lvl3pPr>
              <a:buClr>
                <a:srgbClr val="BA2E34"/>
              </a:buClr>
              <a:defRPr sz="2000"/>
            </a:lvl3pPr>
            <a:lvl4pPr>
              <a:buClr>
                <a:srgbClr val="BA2E34"/>
              </a:buClr>
              <a:defRPr sz="1800"/>
            </a:lvl4pPr>
            <a:lvl5pPr>
              <a:buClr>
                <a:srgbClr val="BA2E34"/>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BA2E34"/>
              </a:buClr>
              <a:defRPr sz="2800"/>
            </a:lvl1pPr>
            <a:lvl2pPr>
              <a:buClr>
                <a:srgbClr val="BA2E34"/>
              </a:buClr>
              <a:defRPr sz="2400"/>
            </a:lvl2pPr>
            <a:lvl3pPr>
              <a:buClr>
                <a:srgbClr val="BA2E34"/>
              </a:buClr>
              <a:defRPr sz="2000"/>
            </a:lvl3pPr>
            <a:lvl4pPr>
              <a:buClr>
                <a:srgbClr val="BA2E34"/>
              </a:buClr>
              <a:defRPr sz="1800"/>
            </a:lvl4pPr>
            <a:lvl5pPr>
              <a:buClr>
                <a:srgbClr val="BA2E34"/>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A7F49F12-9138-49F1-96D4-CC6FC00A57C3}" type="slidenum">
              <a:rPr lang="en-US" altLang="en-US"/>
              <a:pPr/>
              <a:t>‹#›</a:t>
            </a:fld>
            <a:endParaRPr lang="en-US" altLang="en-US"/>
          </a:p>
        </p:txBody>
      </p:sp>
    </p:spTree>
    <p:extLst>
      <p:ext uri="{BB962C8B-B14F-4D97-AF65-F5344CB8AC3E}">
        <p14:creationId xmlns:p14="http://schemas.microsoft.com/office/powerpoint/2010/main" val="25041850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922838" y="2805113"/>
            <a:ext cx="4221162" cy="311943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ectangle 7"/>
          <p:cNvSpPr/>
          <p:nvPr userDrawn="1"/>
        </p:nvSpPr>
        <p:spPr>
          <a:xfrm>
            <a:off x="9029700" y="2805113"/>
            <a:ext cx="114300" cy="3119437"/>
          </a:xfrm>
          <a:prstGeom prst="rect">
            <a:avLst/>
          </a:prstGeom>
          <a:solidFill>
            <a:srgbClr val="BA2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BA2E34"/>
              </a:buClr>
              <a:defRPr sz="2800"/>
            </a:lvl1pPr>
            <a:lvl2pPr>
              <a:buClr>
                <a:srgbClr val="BA2E34"/>
              </a:buClr>
              <a:defRPr sz="2400"/>
            </a:lvl2pPr>
            <a:lvl3pPr>
              <a:buClr>
                <a:srgbClr val="BA2E34"/>
              </a:buClr>
              <a:defRPr sz="2000"/>
            </a:lvl3pPr>
            <a:lvl4pPr>
              <a:buClr>
                <a:srgbClr val="BA2E34"/>
              </a:buClr>
              <a:defRPr sz="1800"/>
            </a:lvl4pPr>
            <a:lvl5pPr>
              <a:buClr>
                <a:srgbClr val="BA2E34"/>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Content Placeholder 2"/>
          <p:cNvSpPr>
            <a:spLocks noGrp="1"/>
          </p:cNvSpPr>
          <p:nvPr>
            <p:ph sz="half" idx="12"/>
          </p:nvPr>
        </p:nvSpPr>
        <p:spPr>
          <a:xfrm>
            <a:off x="5177693" y="3057770"/>
            <a:ext cx="3651494" cy="2668344"/>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smtClean="0"/>
              <a:t>Click to edit Master text styles</a:t>
            </a:r>
          </a:p>
        </p:txBody>
      </p:sp>
      <p:sp>
        <p:nvSpPr>
          <p:cNvPr id="11" name="Slide Number Placeholder 5"/>
          <p:cNvSpPr>
            <a:spLocks noGrp="1"/>
          </p:cNvSpPr>
          <p:nvPr>
            <p:ph type="sldNum" sz="quarter" idx="13"/>
          </p:nvPr>
        </p:nvSpPr>
        <p:spPr/>
        <p:txBody>
          <a:bodyPr/>
          <a:lstStyle>
            <a:lvl1pPr>
              <a:defRPr/>
            </a:lvl1pPr>
          </a:lstStyle>
          <a:p>
            <a:fld id="{0606BA19-779A-4930-9322-0B47357BACC7}" type="slidenum">
              <a:rPr lang="en-US" altLang="en-US"/>
              <a:pPr/>
              <a:t>‹#›</a:t>
            </a:fld>
            <a:endParaRPr lang="en-US" altLang="en-US"/>
          </a:p>
        </p:txBody>
      </p:sp>
    </p:spTree>
    <p:extLst>
      <p:ext uri="{BB962C8B-B14F-4D97-AF65-F5344CB8AC3E}">
        <p14:creationId xmlns:p14="http://schemas.microsoft.com/office/powerpoint/2010/main" val="39188130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6"/>
          <p:cNvSpPr/>
          <p:nvPr userDrawn="1"/>
        </p:nvSpPr>
        <p:spPr>
          <a:xfrm>
            <a:off x="4922838" y="1600201"/>
            <a:ext cx="3798887" cy="452596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BA2E34"/>
              </a:buClr>
              <a:defRPr sz="2800"/>
            </a:lvl1pPr>
            <a:lvl2pPr>
              <a:buClr>
                <a:srgbClr val="BA2E34"/>
              </a:buClr>
              <a:defRPr sz="2400"/>
            </a:lvl2pPr>
            <a:lvl3pPr>
              <a:buClr>
                <a:srgbClr val="BA2E34"/>
              </a:buClr>
              <a:defRPr sz="2000"/>
            </a:lvl3pPr>
            <a:lvl4pPr>
              <a:buClr>
                <a:srgbClr val="BA2E34"/>
              </a:buClr>
              <a:defRPr sz="1800"/>
            </a:lvl4pPr>
            <a:lvl5pPr>
              <a:buClr>
                <a:srgbClr val="BA2E34"/>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Content Placeholder 2"/>
          <p:cNvSpPr>
            <a:spLocks noGrp="1"/>
          </p:cNvSpPr>
          <p:nvPr>
            <p:ph sz="half" idx="12"/>
          </p:nvPr>
        </p:nvSpPr>
        <p:spPr>
          <a:xfrm>
            <a:off x="5167923" y="1944078"/>
            <a:ext cx="3553802" cy="3782036"/>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smtClean="0"/>
              <a:t>Click to edit Master text styles</a:t>
            </a:r>
          </a:p>
        </p:txBody>
      </p:sp>
      <p:sp>
        <p:nvSpPr>
          <p:cNvPr id="11" name="Slide Number Placeholder 5"/>
          <p:cNvSpPr>
            <a:spLocks noGrp="1"/>
          </p:cNvSpPr>
          <p:nvPr>
            <p:ph type="sldNum" sz="quarter" idx="13"/>
          </p:nvPr>
        </p:nvSpPr>
        <p:spPr/>
        <p:txBody>
          <a:bodyPr/>
          <a:lstStyle>
            <a:lvl1pPr>
              <a:defRPr/>
            </a:lvl1pPr>
          </a:lstStyle>
          <a:p>
            <a:fld id="{3E294082-DFA0-4304-8D39-BC23FA45EDA4}" type="slidenum">
              <a:rPr lang="en-US" altLang="en-US"/>
              <a:pPr/>
              <a:t>‹#›</a:t>
            </a:fld>
            <a:endParaRPr lang="en-US" altLang="en-US"/>
          </a:p>
        </p:txBody>
      </p:sp>
      <p:pic>
        <p:nvPicPr>
          <p:cNvPr id="13"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5325363" y="5866131"/>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5661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57200" y="3995738"/>
            <a:ext cx="8264525" cy="192881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1"/>
            <a:ext cx="8229600" cy="2157607"/>
          </a:xfrm>
        </p:spPr>
        <p:txBody>
          <a:bodyPr/>
          <a:lstStyle>
            <a:lvl1pPr>
              <a:buClr>
                <a:srgbClr val="BA2E34"/>
              </a:buClr>
              <a:defRPr sz="2800"/>
            </a:lvl1pPr>
            <a:lvl2pPr>
              <a:buClr>
                <a:srgbClr val="BA2E34"/>
              </a:buClr>
              <a:defRPr sz="2400"/>
            </a:lvl2pPr>
            <a:lvl3pPr>
              <a:buClr>
                <a:srgbClr val="BA2E34"/>
              </a:buClr>
              <a:defRPr sz="2000"/>
            </a:lvl3pPr>
            <a:lvl4pPr>
              <a:buClr>
                <a:srgbClr val="BA2E34"/>
              </a:buClr>
              <a:defRPr sz="1800"/>
            </a:lvl4pPr>
            <a:lvl5pPr>
              <a:buClr>
                <a:srgbClr val="BA2E34"/>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Content Placeholder 2"/>
          <p:cNvSpPr>
            <a:spLocks noGrp="1"/>
          </p:cNvSpPr>
          <p:nvPr>
            <p:ph sz="half" idx="12"/>
          </p:nvPr>
        </p:nvSpPr>
        <p:spPr>
          <a:xfrm>
            <a:off x="605692" y="4140741"/>
            <a:ext cx="8116033" cy="1332960"/>
          </a:xfrm>
          <a:solidFill>
            <a:srgbClr val="ECECEC"/>
          </a:solidFill>
        </p:spPr>
        <p:txBody>
          <a:bodyPr/>
          <a:lstStyle>
            <a:lvl1pPr marL="0" indent="0">
              <a:buNone/>
              <a:defRPr sz="1800" i="1"/>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smtClean="0"/>
              <a:t>Click to edit Master text styles</a:t>
            </a:r>
          </a:p>
        </p:txBody>
      </p:sp>
      <p:sp>
        <p:nvSpPr>
          <p:cNvPr id="11" name="Slide Number Placeholder 5"/>
          <p:cNvSpPr>
            <a:spLocks noGrp="1"/>
          </p:cNvSpPr>
          <p:nvPr>
            <p:ph type="sldNum" sz="quarter" idx="13"/>
          </p:nvPr>
        </p:nvSpPr>
        <p:spPr/>
        <p:txBody>
          <a:bodyPr/>
          <a:lstStyle>
            <a:lvl1pPr>
              <a:defRPr/>
            </a:lvl1pPr>
          </a:lstStyle>
          <a:p>
            <a:fld id="{AB52D289-F740-481C-B2A6-EE2832E288B0}" type="slidenum">
              <a:rPr lang="en-US" altLang="en-US"/>
              <a:pPr/>
              <a:t>‹#›</a:t>
            </a:fld>
            <a:endParaRPr lang="en-US" altLang="en-US"/>
          </a:p>
        </p:txBody>
      </p:sp>
      <p:pic>
        <p:nvPicPr>
          <p:cNvPr id="14"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007363" y="5650231"/>
            <a:ext cx="815512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7692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BA2E34"/>
              </a:buClr>
              <a:defRPr sz="2400"/>
            </a:lvl1pPr>
            <a:lvl2pPr>
              <a:buClr>
                <a:srgbClr val="BA2E34"/>
              </a:buClr>
              <a:defRPr sz="2000"/>
            </a:lvl2pPr>
            <a:lvl3pPr>
              <a:buClr>
                <a:srgbClr val="BA2E34"/>
              </a:buClr>
              <a:defRPr sz="1800"/>
            </a:lvl3pPr>
            <a:lvl4pPr>
              <a:buClr>
                <a:srgbClr val="BA2E34"/>
              </a:buClr>
              <a:defRPr sz="1600"/>
            </a:lvl4pPr>
            <a:lvl5pPr>
              <a:buClr>
                <a:srgbClr val="BA2E34"/>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BA2E34"/>
              </a:buClr>
              <a:defRPr sz="2400"/>
            </a:lvl1pPr>
            <a:lvl2pPr>
              <a:buClr>
                <a:srgbClr val="BA2E34"/>
              </a:buClr>
              <a:defRPr sz="2000"/>
            </a:lvl2pPr>
            <a:lvl3pPr>
              <a:buClr>
                <a:srgbClr val="BA2E34"/>
              </a:buClr>
              <a:defRPr sz="1800"/>
            </a:lvl3pPr>
            <a:lvl4pPr>
              <a:buClr>
                <a:srgbClr val="BA2E34"/>
              </a:buClr>
              <a:defRPr sz="1600"/>
            </a:lvl4pPr>
            <a:lvl5pPr>
              <a:buClr>
                <a:srgbClr val="BA2E34"/>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a:p>
        </p:txBody>
      </p:sp>
    </p:spTree>
    <p:extLst>
      <p:ext uri="{BB962C8B-B14F-4D97-AF65-F5344CB8AC3E}">
        <p14:creationId xmlns:p14="http://schemas.microsoft.com/office/powerpoint/2010/main" val="23672199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le_leaf.jp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457200" y="274638"/>
            <a:ext cx="82296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dirty="0" smtClean="0"/>
              <a:t>Click to edit Master title style</a:t>
            </a:r>
            <a:endParaRPr lang="en-US" altLang="en-US" dirty="0" smtClean="0"/>
          </a:p>
        </p:txBody>
      </p:sp>
      <p:sp>
        <p:nvSpPr>
          <p:cNvPr id="1027" name="Text Placeholder 2"/>
          <p:cNvSpPr>
            <a:spLocks noGrp="1"/>
          </p:cNvSpPr>
          <p:nvPr>
            <p:ph type="body" idx="1"/>
          </p:nvPr>
        </p:nvSpPr>
        <p:spPr bwMode="auto">
          <a:xfrm>
            <a:off x="457200" y="1436688"/>
            <a:ext cx="82296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smtClean="0"/>
              <a:t>Click to edit Master text styles</a:t>
            </a:r>
          </a:p>
          <a:p>
            <a:pPr lvl="1"/>
            <a:r>
              <a:rPr lang="en-CA" altLang="en-US" dirty="0" smtClean="0"/>
              <a:t>Second level</a:t>
            </a:r>
          </a:p>
          <a:p>
            <a:pPr lvl="2"/>
            <a:r>
              <a:rPr lang="en-CA" altLang="en-US" dirty="0" smtClean="0"/>
              <a:t>Third level</a:t>
            </a:r>
          </a:p>
          <a:p>
            <a:pPr lvl="3"/>
            <a:r>
              <a:rPr lang="en-CA" altLang="en-US" dirty="0" smtClean="0"/>
              <a:t>Fourth level</a:t>
            </a:r>
          </a:p>
          <a:p>
            <a:pPr lvl="4"/>
            <a:r>
              <a:rPr lang="en-CA" altLang="en-US" dirty="0" smtClean="0"/>
              <a:t>Fifth level</a:t>
            </a:r>
            <a:endParaRPr lang="en-US" altLang="en-US" dirty="0" smtClean="0"/>
          </a:p>
        </p:txBody>
      </p:sp>
      <p:sp>
        <p:nvSpPr>
          <p:cNvPr id="6" name="Slide Number Placeholder 5"/>
          <p:cNvSpPr>
            <a:spLocks noGrp="1"/>
          </p:cNvSpPr>
          <p:nvPr>
            <p:ph type="sldNum" sz="quarter" idx="4"/>
          </p:nvPr>
        </p:nvSpPr>
        <p:spPr>
          <a:xfrm>
            <a:off x="457200" y="6356350"/>
            <a:ext cx="982663"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7F7F7F"/>
                </a:solidFill>
                <a:latin typeface="Century Gothic" panose="020B0502020202020204" pitchFamily="34" charset="0"/>
              </a:defRPr>
            </a:lvl1pPr>
          </a:lstStyle>
          <a:p>
            <a:fld id="{4AF31215-D414-49A1-B0BE-FA6A849F09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75" r:id="rId15"/>
    <p:sldLayoutId id="2147483976" r:id="rId16"/>
    <p:sldLayoutId id="2147483977" r:id="rId17"/>
  </p:sldLayoutIdLst>
  <p:timing>
    <p:tnLst>
      <p:par>
        <p:cTn id="1" dur="indefinite" restart="never" nodeType="tmRoot"/>
      </p:par>
    </p:tnLst>
  </p:timing>
  <p:hf hdr="0"/>
  <p:txStyles>
    <p:titleStyle>
      <a:lvl1pPr algn="l" defTabSz="457200" rtl="0" eaLnBrk="0" fontAlgn="base" hangingPunct="0">
        <a:spcBef>
          <a:spcPct val="0"/>
        </a:spcBef>
        <a:spcAft>
          <a:spcPct val="0"/>
        </a:spcAft>
        <a:defRPr lang="en-US" sz="3600" kern="1200" dirty="0">
          <a:solidFill>
            <a:srgbClr val="BA2E34"/>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342900" indent="-342900" algn="l" defTabSz="457200" rtl="0" eaLnBrk="0" fontAlgn="base" hangingPunct="0">
        <a:spcBef>
          <a:spcPct val="20000"/>
        </a:spcBef>
        <a:spcAft>
          <a:spcPct val="0"/>
        </a:spcAft>
        <a:buClr>
          <a:srgbClr val="BA2E34"/>
        </a:buClr>
        <a:buFont typeface="Arial" panose="020B0604020202020204" pitchFamily="34" charset="0"/>
        <a:buChar char="•"/>
        <a:defRPr lang="en-CA" sz="2600" kern="1200" dirty="0">
          <a:solidFill>
            <a:srgbClr val="595959"/>
          </a:solidFill>
          <a:latin typeface="Century Gothic" pitchFamily="34" charset="0"/>
          <a:ea typeface="ヒラギノ角ゴ Pro W3" pitchFamily="126" charset="-128"/>
          <a:cs typeface="Century Gothic" pitchFamily="34" charset="0"/>
        </a:defRPr>
      </a:lvl1pPr>
      <a:lvl2pPr marL="742950" indent="-285750" algn="l" defTabSz="457200" rtl="0" eaLnBrk="0" fontAlgn="base" hangingPunct="0">
        <a:spcBef>
          <a:spcPct val="20000"/>
        </a:spcBef>
        <a:spcAft>
          <a:spcPct val="0"/>
        </a:spcAft>
        <a:buClr>
          <a:srgbClr val="BA2E34"/>
        </a:buClr>
        <a:buFont typeface="Arial" panose="020B0604020202020204" pitchFamily="34" charset="0"/>
        <a:buChar char="•"/>
        <a:defRPr lang="en-CA" sz="2400" kern="1200" dirty="0">
          <a:solidFill>
            <a:srgbClr val="595959"/>
          </a:solidFill>
          <a:latin typeface="Century Gothic" pitchFamily="34" charset="0"/>
          <a:ea typeface="ヒラギノ角ゴ Pro W3" pitchFamily="126" charset="-128"/>
          <a:cs typeface="Century Gothic" pitchFamily="34" charset="0"/>
        </a:defRPr>
      </a:lvl2pPr>
      <a:lvl3pPr marL="1143000" indent="-228600" algn="l" defTabSz="457200" rtl="0" eaLnBrk="0" fontAlgn="base" hangingPunct="0">
        <a:spcBef>
          <a:spcPct val="20000"/>
        </a:spcBef>
        <a:spcAft>
          <a:spcPct val="0"/>
        </a:spcAft>
        <a:buClr>
          <a:srgbClr val="BA2E34"/>
        </a:buClr>
        <a:buFont typeface="Arial" panose="020B0604020202020204" pitchFamily="34" charset="0"/>
        <a:buChar char="•"/>
        <a:defRPr lang="en-CA" sz="2200" kern="1200" dirty="0">
          <a:solidFill>
            <a:srgbClr val="595959"/>
          </a:solidFill>
          <a:latin typeface="Century Gothic" pitchFamily="34" charset="0"/>
          <a:ea typeface="ヒラギノ角ゴ Pro W3" pitchFamily="126" charset="-128"/>
          <a:cs typeface="Century Gothic" pitchFamily="34" charset="0"/>
        </a:defRPr>
      </a:lvl3pPr>
      <a:lvl4pPr marL="1600200" indent="-228600" algn="l" defTabSz="457200" rtl="0" eaLnBrk="0" fontAlgn="base" hangingPunct="0">
        <a:spcBef>
          <a:spcPct val="20000"/>
        </a:spcBef>
        <a:spcAft>
          <a:spcPct val="0"/>
        </a:spcAft>
        <a:buClr>
          <a:srgbClr val="BA2E34"/>
        </a:buClr>
        <a:buFont typeface="Arial" panose="020B0604020202020204" pitchFamily="34" charset="0"/>
        <a:buChar char="•"/>
        <a:defRPr lang="en-CA" sz="2000" kern="1200" dirty="0">
          <a:solidFill>
            <a:srgbClr val="595959"/>
          </a:solidFill>
          <a:latin typeface="Century Gothic" pitchFamily="34" charset="0"/>
          <a:ea typeface="ヒラギノ角ゴ Pro W3" pitchFamily="126" charset="-128"/>
          <a:cs typeface="Century Gothic" pitchFamily="34" charset="0"/>
        </a:defRPr>
      </a:lvl4pPr>
      <a:lvl5pPr marL="2057400" indent="-228600" algn="l" defTabSz="457200" rtl="0" eaLnBrk="0" fontAlgn="base" hangingPunct="0">
        <a:spcBef>
          <a:spcPct val="20000"/>
        </a:spcBef>
        <a:spcAft>
          <a:spcPct val="0"/>
        </a:spcAft>
        <a:buClr>
          <a:srgbClr val="BA2E34"/>
        </a:buClr>
        <a:buFont typeface="Arial" panose="020B0604020202020204" pitchFamily="34" charset="0"/>
        <a:buChar char="•"/>
        <a:defRPr lang="en-US" kern="1200" dirty="0">
          <a:solidFill>
            <a:srgbClr val="595959"/>
          </a:solidFill>
          <a:latin typeface="Century Gothic" pitchFamily="34" charset="0"/>
          <a:ea typeface="ヒラギノ角ゴ Pro W3" pitchFamily="126"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2.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www.economist.com/news/leaders/21721656-data-economy-demands-new-approach-antitrust-rules-worlds-most-valuable-resource" TargetMode="External"/><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wsj.com/articles/can-the-tech-giants-be-stopped-1500057243" TargetMode="External"/><Relationship Id="rId5" Type="http://schemas.openxmlformats.org/officeDocument/2006/relationships/image" Target="../media/image12.jpg"/><Relationship Id="rId10" Type="http://schemas.openxmlformats.org/officeDocument/2006/relationships/hyperlink" Target="https://www.theguardian.com/technology/2015/apr/19/google-dominates-search-real-problem-monopoly-data" TargetMode="External"/><Relationship Id="rId4" Type="http://schemas.openxmlformats.org/officeDocument/2006/relationships/image" Target="../media/image11.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375" y="800949"/>
            <a:ext cx="8174742" cy="5233575"/>
          </a:xfrm>
          <a:prstGeom prst="rect">
            <a:avLst/>
          </a:prstGeom>
        </p:spPr>
      </p:pic>
      <p:pic>
        <p:nvPicPr>
          <p:cNvPr id="11" name="Picture 10" descr="trans_flag_gr-01.png"/>
          <p:cNvPicPr>
            <a:picLocks noChangeAspect="1"/>
          </p:cNvPicPr>
          <p:nvPr/>
        </p:nvPicPr>
        <p:blipFill rotWithShape="1">
          <a:blip r:embed="rId4">
            <a:extLst>
              <a:ext uri="{28A0092B-C50C-407E-A947-70E740481C1C}">
                <a14:useLocalDpi xmlns:a14="http://schemas.microsoft.com/office/drawing/2010/main" val="0"/>
              </a:ext>
            </a:extLst>
          </a:blip>
          <a:srcRect l="22438" t="13724" r="23423" b="31757"/>
          <a:stretch/>
        </p:blipFill>
        <p:spPr>
          <a:xfrm>
            <a:off x="412195" y="711747"/>
            <a:ext cx="8271102" cy="5394099"/>
          </a:xfrm>
          <a:prstGeom prst="rect">
            <a:avLst/>
          </a:prstGeom>
        </p:spPr>
      </p:pic>
      <p:sp>
        <p:nvSpPr>
          <p:cNvPr id="10" name="Rectangle 9"/>
          <p:cNvSpPr/>
          <p:nvPr/>
        </p:nvSpPr>
        <p:spPr>
          <a:xfrm>
            <a:off x="412197" y="3743324"/>
            <a:ext cx="6219614" cy="2131689"/>
          </a:xfrm>
          <a:prstGeom prst="rect">
            <a:avLst/>
          </a:prstGeom>
          <a:solidFill>
            <a:schemeClr val="bg1">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26629" name="Title 5"/>
          <p:cNvSpPr>
            <a:spLocks noGrp="1"/>
          </p:cNvSpPr>
          <p:nvPr>
            <p:ph type="ctrTitle"/>
          </p:nvPr>
        </p:nvSpPr>
        <p:spPr>
          <a:xfrm>
            <a:off x="668338" y="3600450"/>
            <a:ext cx="7112000" cy="717550"/>
          </a:xfrm>
        </p:spPr>
        <p:txBody>
          <a:bodyPr>
            <a:normAutofit/>
          </a:bodyPr>
          <a:lstStyle/>
          <a:p>
            <a:r>
              <a:rPr lang="en-CA" altLang="en-US" sz="2800" dirty="0" smtClean="0">
                <a:ea typeface="ヒラギノ角ゴ Pro W3" pitchFamily="127" charset="-128"/>
              </a:rPr>
              <a:t>Competition Law and Big Data</a:t>
            </a:r>
            <a:endParaRPr lang="en-CA" altLang="en-US" dirty="0" smtClean="0">
              <a:ea typeface="ヒラギノ角ゴ Pro W3" pitchFamily="127" charset="-128"/>
            </a:endParaRPr>
          </a:p>
        </p:txBody>
      </p:sp>
      <p:sp>
        <p:nvSpPr>
          <p:cNvPr id="26630" name="Subtitle 6"/>
          <p:cNvSpPr>
            <a:spLocks noGrp="1"/>
          </p:cNvSpPr>
          <p:nvPr>
            <p:ph type="subTitle" idx="1"/>
          </p:nvPr>
        </p:nvSpPr>
        <p:spPr>
          <a:xfrm>
            <a:off x="668338" y="4575175"/>
            <a:ext cx="6900862" cy="1121087"/>
          </a:xfrm>
        </p:spPr>
        <p:txBody>
          <a:bodyPr>
            <a:normAutofit fontScale="55000" lnSpcReduction="20000"/>
          </a:bodyPr>
          <a:lstStyle/>
          <a:p>
            <a:pPr lvl="0" eaLnBrk="1" hangingPunct="1"/>
            <a:r>
              <a:rPr lang="en-CA" altLang="en-US" sz="2900" dirty="0">
                <a:ea typeface="ヒラギノ角ゴ Pro W3" pitchFamily="127" charset="-128"/>
              </a:rPr>
              <a:t>Anthony </a:t>
            </a:r>
            <a:r>
              <a:rPr lang="en-CA" altLang="en-US" sz="2900" dirty="0" smtClean="0">
                <a:ea typeface="ヒラギノ角ゴ Pro W3" pitchFamily="127" charset="-128"/>
              </a:rPr>
              <a:t>Durocher</a:t>
            </a:r>
          </a:p>
          <a:p>
            <a:pPr lvl="0" eaLnBrk="1" hangingPunct="1"/>
            <a:r>
              <a:rPr lang="en-CA" altLang="en-US" sz="2900" dirty="0" smtClean="0">
                <a:ea typeface="ヒラギノ角ゴ Pro W3" pitchFamily="127" charset="-128"/>
              </a:rPr>
              <a:t>Deputy Commissioner, Monopolistic Practices Directorate</a:t>
            </a:r>
            <a:endParaRPr lang="en-CA" altLang="en-US" sz="2900" dirty="0">
              <a:ea typeface="ヒラギノ角ゴ Pro W3" pitchFamily="127" charset="-128"/>
            </a:endParaRPr>
          </a:p>
          <a:p>
            <a:pPr lvl="0" eaLnBrk="1" hangingPunct="1"/>
            <a:r>
              <a:rPr lang="en-CA" altLang="en-US" sz="2900" dirty="0" smtClean="0">
                <a:ea typeface="ヒラギノ角ゴ Pro W3" pitchFamily="127" charset="-128"/>
              </a:rPr>
              <a:t>2018 CAN-TECH LAW</a:t>
            </a:r>
          </a:p>
          <a:p>
            <a:pPr lvl="0" eaLnBrk="1" hangingPunct="1"/>
            <a:r>
              <a:rPr lang="fr-CA" altLang="en-US" sz="2900" dirty="0" err="1" smtClean="0">
                <a:ea typeface="ヒラギノ角ゴ Pro W3" pitchFamily="127" charset="-128"/>
              </a:rPr>
              <a:t>October</a:t>
            </a:r>
            <a:r>
              <a:rPr lang="fr-CA" altLang="en-US" sz="2900" dirty="0" smtClean="0">
                <a:ea typeface="ヒラギノ角ゴ Pro W3" pitchFamily="127" charset="-128"/>
              </a:rPr>
              <a:t> 30, 2018</a:t>
            </a:r>
            <a:endParaRPr lang="en-CA" altLang="en-US" sz="2900" dirty="0">
              <a:ea typeface="ヒラギノ角ゴ Pro W3" pitchFamily="127" charset="-128"/>
            </a:endParaRPr>
          </a:p>
          <a:p>
            <a:endParaRPr altLang="en-US" dirty="0" smtClean="0">
              <a:ea typeface="ヒラギノ角ゴ Pro W3" pitchFamily="127" charset="-128"/>
            </a:endParaRPr>
          </a:p>
        </p:txBody>
      </p:sp>
      <p:sp>
        <p:nvSpPr>
          <p:cNvPr id="26626" name="Slide Number Placeholder 5"/>
          <p:cNvSpPr>
            <a:spLocks noGrp="1"/>
          </p:cNvSpPr>
          <p:nvPr>
            <p:ph type="sldNum" sz="quarter" idx="12"/>
          </p:nvPr>
        </p:nvSpPr>
        <p:spPr bwMode="auto">
          <a:xfrm>
            <a:off x="-4976813" y="7416800"/>
            <a:ext cx="9826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ヒラギノ角ゴ Pro W3" pitchFamily="127" charset="-128"/>
              </a:defRPr>
            </a:lvl1pPr>
            <a:lvl2pPr marL="742950" indent="-285750" eaLnBrk="0" hangingPunct="0">
              <a:defRPr sz="2400">
                <a:solidFill>
                  <a:schemeClr val="tx1"/>
                </a:solidFill>
                <a:latin typeface="Calibri" panose="020F0502020204030204" pitchFamily="34" charset="0"/>
                <a:ea typeface="ヒラギノ角ゴ Pro W3" pitchFamily="127" charset="-128"/>
              </a:defRPr>
            </a:lvl2pPr>
            <a:lvl3pPr marL="1143000" indent="-228600" eaLnBrk="0" hangingPunct="0">
              <a:defRPr sz="2400">
                <a:solidFill>
                  <a:schemeClr val="tx1"/>
                </a:solidFill>
                <a:latin typeface="Calibri" panose="020F0502020204030204" pitchFamily="34" charset="0"/>
                <a:ea typeface="ヒラギノ角ゴ Pro W3" pitchFamily="127" charset="-128"/>
              </a:defRPr>
            </a:lvl3pPr>
            <a:lvl4pPr marL="1600200" indent="-228600" eaLnBrk="0" hangingPunct="0">
              <a:defRPr sz="2400">
                <a:solidFill>
                  <a:schemeClr val="tx1"/>
                </a:solidFill>
                <a:latin typeface="Calibri" panose="020F0502020204030204" pitchFamily="34" charset="0"/>
                <a:ea typeface="ヒラギノ角ゴ Pro W3" pitchFamily="127" charset="-128"/>
              </a:defRPr>
            </a:lvl4pPr>
            <a:lvl5pPr marL="2057400" indent="-228600" eaLnBrk="0" hangingPunct="0">
              <a:defRPr sz="2400">
                <a:solidFill>
                  <a:schemeClr val="tx1"/>
                </a:solidFill>
                <a:latin typeface="Calibri" panose="020F0502020204030204"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9pPr>
          </a:lstStyle>
          <a:p>
            <a:pPr eaLnBrk="1" hangingPunct="1"/>
            <a:fld id="{03D4ADAF-039D-454F-9A17-48D0687AB1E5}" type="slidenum">
              <a:rPr lang="en-US" altLang="en-US" sz="1200">
                <a:solidFill>
                  <a:srgbClr val="7F7F7F"/>
                </a:solidFill>
                <a:latin typeface="Century Gothic" panose="020B0502020202020204" pitchFamily="34" charset="0"/>
              </a:rPr>
              <a:pPr eaLnBrk="1" hangingPunct="1"/>
              <a:t>1</a:t>
            </a:fld>
            <a:endParaRPr lang="en-US" altLang="en-US" sz="1200" dirty="0">
              <a:solidFill>
                <a:srgbClr val="7F7F7F"/>
              </a:solidFill>
              <a:latin typeface="Century Gothic" panose="020B0502020202020204" pitchFamily="34" charset="0"/>
            </a:endParaRPr>
          </a:p>
        </p:txBody>
      </p:sp>
      <p:sp>
        <p:nvSpPr>
          <p:cNvPr id="9" name="Footer Placeholder 4"/>
          <p:cNvSpPr txBox="1">
            <a:spLocks/>
          </p:cNvSpPr>
          <p:nvPr/>
        </p:nvSpPr>
        <p:spPr bwMode="auto">
          <a:xfrm>
            <a:off x="387805" y="6356350"/>
            <a:ext cx="594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9pPr>
          </a:lstStyle>
          <a:p>
            <a:pPr eaLnBrk="1" hangingPunct="1"/>
            <a:r>
              <a:rPr lang="en-US" altLang="en-US" sz="1200" dirty="0">
                <a:solidFill>
                  <a:srgbClr val="595959"/>
                </a:solidFill>
                <a:latin typeface="Century Gothic" panose="020B0502020202020204" pitchFamily="34" charset="0"/>
              </a:rPr>
              <a:t> </a:t>
            </a:r>
            <a:r>
              <a:rPr lang="en-US" altLang="en-US" sz="1200" i="1" dirty="0">
                <a:solidFill>
                  <a:srgbClr val="595959"/>
                </a:solidFill>
                <a:latin typeface="Century Gothic" panose="020B0502020202020204" pitchFamily="34" charset="0"/>
              </a:rPr>
              <a:t>Strengthening competition to drive innovation</a:t>
            </a:r>
            <a:endParaRPr lang="en-US" altLang="en-US" sz="1200" dirty="0">
              <a:solidFill>
                <a:srgbClr val="595959"/>
              </a:solidFill>
              <a:latin typeface="Century Gothic" panose="020B0502020202020204" pitchFamily="34" charset="0"/>
            </a:endParaRPr>
          </a:p>
        </p:txBody>
      </p:sp>
      <p:pic>
        <p:nvPicPr>
          <p:cNvPr id="14" name="Picture 7"/>
          <p:cNvPicPr>
            <a:picLocks/>
          </p:cNvPicPr>
          <p:nvPr/>
        </p:nvPicPr>
        <p:blipFill>
          <a:blip r:embed="rId5">
            <a:extLst>
              <a:ext uri="{28A0092B-C50C-407E-A947-70E740481C1C}">
                <a14:useLocalDpi xmlns:a14="http://schemas.microsoft.com/office/drawing/2010/main" val="0"/>
              </a:ext>
            </a:extLst>
          </a:blip>
          <a:stretch>
            <a:fillRect/>
          </a:stretch>
        </p:blipFill>
        <p:spPr bwMode="auto">
          <a:xfrm>
            <a:off x="668338" y="4424288"/>
            <a:ext cx="596347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675" y="119445"/>
            <a:ext cx="4177536" cy="314889"/>
          </a:xfrm>
          <a:prstGeom prst="rect">
            <a:avLst/>
          </a:prstGeom>
        </p:spPr>
      </p:pic>
    </p:spTree>
    <p:extLst>
      <p:ext uri="{BB962C8B-B14F-4D97-AF65-F5344CB8AC3E}">
        <p14:creationId xmlns:p14="http://schemas.microsoft.com/office/powerpoint/2010/main" val="2680569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7362" y="6276975"/>
            <a:ext cx="8199755" cy="0"/>
          </a:xfrm>
          <a:custGeom>
            <a:avLst/>
            <a:gdLst/>
            <a:ahLst/>
            <a:cxnLst/>
            <a:rect l="l" t="t" r="r" b="b"/>
            <a:pathLst>
              <a:path w="8199755">
                <a:moveTo>
                  <a:pt x="0" y="0"/>
                </a:moveTo>
                <a:lnTo>
                  <a:pt x="8199437" y="0"/>
                </a:lnTo>
              </a:path>
            </a:pathLst>
          </a:custGeom>
          <a:ln w="3175">
            <a:solidFill>
              <a:srgbClr val="7E7E7E"/>
            </a:solidFill>
          </a:ln>
        </p:spPr>
        <p:txBody>
          <a:bodyPr wrap="square" lIns="0" tIns="0" rIns="0" bIns="0" rtlCol="0"/>
          <a:lstStyle/>
          <a:p>
            <a:endParaRPr/>
          </a:p>
        </p:txBody>
      </p:sp>
      <p:sp>
        <p:nvSpPr>
          <p:cNvPr id="3" name="object 3"/>
          <p:cNvSpPr txBox="1">
            <a:spLocks noGrp="1"/>
          </p:cNvSpPr>
          <p:nvPr>
            <p:ph type="title"/>
          </p:nvPr>
        </p:nvSpPr>
        <p:spPr>
          <a:xfrm>
            <a:off x="535940" y="655573"/>
            <a:ext cx="7005955" cy="570865"/>
          </a:xfrm>
          <a:prstGeom prst="rect">
            <a:avLst/>
          </a:prstGeom>
        </p:spPr>
        <p:txBody>
          <a:bodyPr vert="horz" wrap="square" lIns="0" tIns="0" rIns="0" bIns="0" rtlCol="0">
            <a:spAutoFit/>
          </a:bodyPr>
          <a:lstStyle/>
          <a:p>
            <a:pPr marL="12700" algn="ctr">
              <a:lnSpc>
                <a:spcPct val="100000"/>
              </a:lnSpc>
            </a:pPr>
            <a:r>
              <a:rPr lang="en-US" sz="3600" spc="-5" dirty="0" smtClean="0"/>
              <a:t>Climate - </a:t>
            </a:r>
            <a:r>
              <a:rPr sz="3600" spc="-5" dirty="0" smtClean="0"/>
              <a:t>“Big </a:t>
            </a:r>
            <a:r>
              <a:rPr sz="3600" spc="-5" dirty="0"/>
              <a:t>is </a:t>
            </a:r>
            <a:r>
              <a:rPr sz="3600" dirty="0"/>
              <a:t>bad” </a:t>
            </a:r>
            <a:r>
              <a:rPr dirty="0"/>
              <a:t>D</a:t>
            </a:r>
            <a:r>
              <a:rPr sz="3600" dirty="0" smtClean="0"/>
              <a:t>ebate</a:t>
            </a:r>
            <a:endParaRPr sz="3600" dirty="0"/>
          </a:p>
        </p:txBody>
      </p:sp>
      <p:sp>
        <p:nvSpPr>
          <p:cNvPr id="4" name="object 4"/>
          <p:cNvSpPr txBox="1"/>
          <p:nvPr/>
        </p:nvSpPr>
        <p:spPr>
          <a:xfrm>
            <a:off x="375920" y="1502917"/>
            <a:ext cx="3597275" cy="1692771"/>
          </a:xfrm>
          <a:prstGeom prst="rect">
            <a:avLst/>
          </a:prstGeom>
        </p:spPr>
        <p:txBody>
          <a:bodyPr vert="horz" wrap="square" lIns="0" tIns="0" rIns="0" bIns="0" rtlCol="0">
            <a:spAutoFit/>
          </a:bodyPr>
          <a:lstStyle/>
          <a:p>
            <a:pPr marL="298450" marR="5080" indent="-285750">
              <a:lnSpc>
                <a:spcPct val="100000"/>
              </a:lnSpc>
              <a:buClr>
                <a:srgbClr val="C00000"/>
              </a:buClr>
              <a:buFont typeface="Arial" panose="020B0604020202020204" pitchFamily="34" charset="0"/>
              <a:buChar char="•"/>
            </a:pPr>
            <a:r>
              <a:rPr spc="-10" dirty="0">
                <a:solidFill>
                  <a:srgbClr val="585858"/>
                </a:solidFill>
                <a:latin typeface="Century Gothic"/>
                <a:cs typeface="Century Gothic"/>
              </a:rPr>
              <a:t>Growing </a:t>
            </a:r>
            <a:r>
              <a:rPr spc="-5" dirty="0">
                <a:solidFill>
                  <a:srgbClr val="585858"/>
                </a:solidFill>
                <a:latin typeface="Century Gothic"/>
                <a:cs typeface="Century Gothic"/>
              </a:rPr>
              <a:t>concern about </a:t>
            </a:r>
            <a:r>
              <a:rPr spc="-15" dirty="0">
                <a:solidFill>
                  <a:srgbClr val="585858"/>
                </a:solidFill>
                <a:latin typeface="Century Gothic"/>
                <a:cs typeface="Century Gothic"/>
              </a:rPr>
              <a:t>power  </a:t>
            </a:r>
            <a:r>
              <a:rPr dirty="0">
                <a:solidFill>
                  <a:srgbClr val="585858"/>
                </a:solidFill>
                <a:latin typeface="Century Gothic"/>
                <a:cs typeface="Century Gothic"/>
              </a:rPr>
              <a:t>of large </a:t>
            </a:r>
            <a:r>
              <a:rPr spc="-5" dirty="0">
                <a:solidFill>
                  <a:srgbClr val="585858"/>
                </a:solidFill>
                <a:latin typeface="Century Gothic"/>
                <a:cs typeface="Century Gothic"/>
              </a:rPr>
              <a:t>tech </a:t>
            </a:r>
            <a:r>
              <a:rPr dirty="0" smtClean="0">
                <a:solidFill>
                  <a:srgbClr val="585858"/>
                </a:solidFill>
                <a:latin typeface="Century Gothic"/>
                <a:cs typeface="Century Gothic"/>
              </a:rPr>
              <a:t>firms</a:t>
            </a:r>
            <a:endParaRPr dirty="0" smtClean="0">
              <a:latin typeface="Times New Roman"/>
              <a:cs typeface="Times New Roman"/>
            </a:endParaRPr>
          </a:p>
          <a:p>
            <a:pPr marL="298450" indent="-285750">
              <a:lnSpc>
                <a:spcPct val="100000"/>
              </a:lnSpc>
              <a:spcBef>
                <a:spcPts val="5"/>
              </a:spcBef>
              <a:buClr>
                <a:srgbClr val="C00000"/>
              </a:buClr>
              <a:buFont typeface="Arial" panose="020B0604020202020204" pitchFamily="34" charset="0"/>
              <a:buChar char="•"/>
            </a:pPr>
            <a:r>
              <a:rPr spc="-5" dirty="0" smtClean="0">
                <a:solidFill>
                  <a:srgbClr val="585858"/>
                </a:solidFill>
                <a:latin typeface="Century Gothic"/>
                <a:cs typeface="Century Gothic"/>
              </a:rPr>
              <a:t>Big </a:t>
            </a:r>
            <a:r>
              <a:rPr spc="-5" dirty="0">
                <a:solidFill>
                  <a:srgbClr val="585858"/>
                </a:solidFill>
                <a:latin typeface="Century Gothic"/>
                <a:cs typeface="Century Gothic"/>
              </a:rPr>
              <a:t>Data </a:t>
            </a:r>
            <a:r>
              <a:rPr dirty="0">
                <a:solidFill>
                  <a:srgbClr val="585858"/>
                </a:solidFill>
                <a:latin typeface="Century Gothic"/>
                <a:cs typeface="Century Gothic"/>
              </a:rPr>
              <a:t>collection </a:t>
            </a:r>
            <a:r>
              <a:rPr spc="-5" dirty="0">
                <a:solidFill>
                  <a:srgbClr val="585858"/>
                </a:solidFill>
                <a:latin typeface="Century Gothic"/>
                <a:cs typeface="Century Gothic"/>
              </a:rPr>
              <a:t>and</a:t>
            </a:r>
            <a:r>
              <a:rPr spc="-90" dirty="0">
                <a:solidFill>
                  <a:srgbClr val="585858"/>
                </a:solidFill>
                <a:latin typeface="Century Gothic"/>
                <a:cs typeface="Century Gothic"/>
              </a:rPr>
              <a:t> </a:t>
            </a:r>
            <a:r>
              <a:rPr spc="-5" dirty="0">
                <a:solidFill>
                  <a:srgbClr val="585858"/>
                </a:solidFill>
                <a:latin typeface="Century Gothic"/>
                <a:cs typeface="Century Gothic"/>
              </a:rPr>
              <a:t>(</a:t>
            </a:r>
            <a:r>
              <a:rPr spc="-5" dirty="0" smtClean="0">
                <a:solidFill>
                  <a:srgbClr val="585858"/>
                </a:solidFill>
                <a:latin typeface="Century Gothic"/>
                <a:cs typeface="Century Gothic"/>
              </a:rPr>
              <a:t>mis)use</a:t>
            </a:r>
            <a:r>
              <a:rPr lang="en-CA" dirty="0">
                <a:latin typeface="Century Gothic"/>
                <a:cs typeface="Century Gothic"/>
              </a:rPr>
              <a:t> </a:t>
            </a:r>
            <a:r>
              <a:rPr spc="10" dirty="0" smtClean="0">
                <a:solidFill>
                  <a:srgbClr val="585858"/>
                </a:solidFill>
                <a:latin typeface="Century Gothic"/>
                <a:cs typeface="Century Gothic"/>
              </a:rPr>
              <a:t>is </a:t>
            </a:r>
            <a:r>
              <a:rPr dirty="0">
                <a:solidFill>
                  <a:srgbClr val="585858"/>
                </a:solidFill>
                <a:latin typeface="Century Gothic"/>
                <a:cs typeface="Century Gothic"/>
              </a:rPr>
              <a:t>large </a:t>
            </a:r>
            <a:r>
              <a:rPr spc="-5" dirty="0">
                <a:solidFill>
                  <a:srgbClr val="585858"/>
                </a:solidFill>
                <a:latin typeface="Century Gothic"/>
                <a:cs typeface="Century Gothic"/>
              </a:rPr>
              <a:t>part </a:t>
            </a:r>
            <a:r>
              <a:rPr dirty="0">
                <a:solidFill>
                  <a:srgbClr val="585858"/>
                </a:solidFill>
                <a:latin typeface="Century Gothic"/>
                <a:cs typeface="Century Gothic"/>
              </a:rPr>
              <a:t>of </a:t>
            </a:r>
            <a:r>
              <a:rPr lang="en-CA" spc="-5" dirty="0" smtClean="0">
                <a:solidFill>
                  <a:srgbClr val="585858"/>
                </a:solidFill>
                <a:latin typeface="Century Gothic"/>
                <a:cs typeface="Century Gothic"/>
              </a:rPr>
              <a:t>this concern</a:t>
            </a:r>
          </a:p>
          <a:p>
            <a:pPr marL="298450" indent="-285750">
              <a:lnSpc>
                <a:spcPct val="100000"/>
              </a:lnSpc>
              <a:spcBef>
                <a:spcPts val="5"/>
              </a:spcBef>
              <a:buClr>
                <a:srgbClr val="C00000"/>
              </a:buClr>
              <a:buFont typeface="Arial" panose="020B0604020202020204" pitchFamily="34" charset="0"/>
              <a:buChar char="•"/>
            </a:pPr>
            <a:endParaRPr sz="2000" dirty="0">
              <a:latin typeface="Century Gothic"/>
              <a:cs typeface="Century Gothic"/>
            </a:endParaRPr>
          </a:p>
        </p:txBody>
      </p:sp>
      <p:sp>
        <p:nvSpPr>
          <p:cNvPr id="5" name="object 5"/>
          <p:cNvSpPr/>
          <p:nvPr/>
        </p:nvSpPr>
        <p:spPr>
          <a:xfrm>
            <a:off x="4277486" y="1627632"/>
            <a:ext cx="4395089" cy="163779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72660" y="1622805"/>
            <a:ext cx="4404995" cy="1647825"/>
          </a:xfrm>
          <a:custGeom>
            <a:avLst/>
            <a:gdLst/>
            <a:ahLst/>
            <a:cxnLst/>
            <a:rect l="l" t="t" r="r" b="b"/>
            <a:pathLst>
              <a:path w="4404995" h="1647825">
                <a:moveTo>
                  <a:pt x="0" y="1647317"/>
                </a:moveTo>
                <a:lnTo>
                  <a:pt x="4404614" y="1647317"/>
                </a:lnTo>
                <a:lnTo>
                  <a:pt x="4404614" y="0"/>
                </a:lnTo>
                <a:lnTo>
                  <a:pt x="0" y="0"/>
                </a:lnTo>
                <a:lnTo>
                  <a:pt x="0" y="1647317"/>
                </a:lnTo>
                <a:close/>
              </a:path>
            </a:pathLst>
          </a:custGeom>
          <a:ln w="9525">
            <a:solidFill>
              <a:srgbClr val="000000"/>
            </a:solidFill>
          </a:ln>
        </p:spPr>
        <p:txBody>
          <a:bodyPr wrap="square" lIns="0" tIns="0" rIns="0" bIns="0" rtlCol="0"/>
          <a:lstStyle/>
          <a:p>
            <a:endParaRPr/>
          </a:p>
        </p:txBody>
      </p:sp>
      <p:sp>
        <p:nvSpPr>
          <p:cNvPr id="7" name="object 7"/>
          <p:cNvSpPr/>
          <p:nvPr/>
        </p:nvSpPr>
        <p:spPr>
          <a:xfrm>
            <a:off x="3576222" y="3557129"/>
            <a:ext cx="2048382" cy="1167269"/>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6409435" y="4865496"/>
            <a:ext cx="2341880" cy="184666"/>
          </a:xfrm>
          <a:prstGeom prst="rect">
            <a:avLst/>
          </a:prstGeom>
        </p:spPr>
        <p:txBody>
          <a:bodyPr vert="horz" wrap="square" lIns="0" tIns="0" rIns="0" bIns="0" rtlCol="0">
            <a:spAutoFit/>
          </a:bodyPr>
          <a:lstStyle/>
          <a:p>
            <a:pPr marL="12700" marR="5080">
              <a:lnSpc>
                <a:spcPct val="100000"/>
              </a:lnSpc>
            </a:pPr>
            <a:endParaRPr sz="1200" dirty="0">
              <a:latin typeface="Calibri"/>
              <a:cs typeface="Calibri"/>
            </a:endParaRPr>
          </a:p>
        </p:txBody>
      </p:sp>
      <p:sp>
        <p:nvSpPr>
          <p:cNvPr id="10" name="object 10"/>
          <p:cNvSpPr/>
          <p:nvPr/>
        </p:nvSpPr>
        <p:spPr>
          <a:xfrm>
            <a:off x="457200" y="5377154"/>
            <a:ext cx="889000" cy="83662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52437" y="5372392"/>
            <a:ext cx="898525" cy="846455"/>
          </a:xfrm>
          <a:custGeom>
            <a:avLst/>
            <a:gdLst/>
            <a:ahLst/>
            <a:cxnLst/>
            <a:rect l="l" t="t" r="r" b="b"/>
            <a:pathLst>
              <a:path w="898525" h="846454">
                <a:moveTo>
                  <a:pt x="0" y="846150"/>
                </a:moveTo>
                <a:lnTo>
                  <a:pt x="898525" y="846150"/>
                </a:lnTo>
                <a:lnTo>
                  <a:pt x="898525" y="0"/>
                </a:lnTo>
                <a:lnTo>
                  <a:pt x="0" y="0"/>
                </a:lnTo>
                <a:lnTo>
                  <a:pt x="0" y="846150"/>
                </a:lnTo>
                <a:close/>
              </a:path>
            </a:pathLst>
          </a:custGeom>
          <a:ln w="9525">
            <a:solidFill>
              <a:srgbClr val="000000"/>
            </a:solidFill>
          </a:ln>
        </p:spPr>
        <p:txBody>
          <a:bodyPr wrap="square" lIns="0" tIns="0" rIns="0" bIns="0" rtlCol="0"/>
          <a:lstStyle/>
          <a:p>
            <a:endParaRPr/>
          </a:p>
        </p:txBody>
      </p:sp>
      <p:sp>
        <p:nvSpPr>
          <p:cNvPr id="12" name="object 12"/>
          <p:cNvSpPr txBox="1"/>
          <p:nvPr/>
        </p:nvSpPr>
        <p:spPr>
          <a:xfrm>
            <a:off x="1518919" y="5420867"/>
            <a:ext cx="1647189" cy="751840"/>
          </a:xfrm>
          <a:prstGeom prst="rect">
            <a:avLst/>
          </a:prstGeom>
        </p:spPr>
        <p:txBody>
          <a:bodyPr vert="horz" wrap="square" lIns="0" tIns="0" rIns="0" bIns="0" rtlCol="0">
            <a:spAutoFit/>
          </a:bodyPr>
          <a:lstStyle/>
          <a:p>
            <a:pPr marL="12700">
              <a:lnSpc>
                <a:spcPct val="100000"/>
              </a:lnSpc>
            </a:pPr>
            <a:r>
              <a:rPr sz="1200" i="1" spc="-5" dirty="0">
                <a:latin typeface="Calibri"/>
                <a:cs typeface="Calibri"/>
              </a:rPr>
              <a:t>“</a:t>
            </a:r>
            <a:r>
              <a:rPr sz="1200" i="1" u="sng" spc="-5" dirty="0">
                <a:solidFill>
                  <a:srgbClr val="0000FF"/>
                </a:solidFill>
                <a:latin typeface="Calibri"/>
                <a:cs typeface="Calibri"/>
                <a:hlinkClick r:id="rId6"/>
              </a:rPr>
              <a:t>Can the tech </a:t>
            </a:r>
            <a:r>
              <a:rPr sz="1200" i="1" u="sng" spc="-10" dirty="0">
                <a:solidFill>
                  <a:srgbClr val="0000FF"/>
                </a:solidFill>
                <a:latin typeface="Calibri"/>
                <a:cs typeface="Calibri"/>
                <a:hlinkClick r:id="rId6"/>
              </a:rPr>
              <a:t>giants</a:t>
            </a:r>
            <a:r>
              <a:rPr sz="1200" i="1" u="sng" spc="-60" dirty="0">
                <a:solidFill>
                  <a:srgbClr val="0000FF"/>
                </a:solidFill>
                <a:latin typeface="Calibri"/>
                <a:cs typeface="Calibri"/>
                <a:hlinkClick r:id="rId6"/>
              </a:rPr>
              <a:t> </a:t>
            </a:r>
            <a:r>
              <a:rPr sz="1200" i="1" u="sng" spc="-5" dirty="0">
                <a:solidFill>
                  <a:srgbClr val="0000FF"/>
                </a:solidFill>
                <a:latin typeface="Calibri"/>
                <a:cs typeface="Calibri"/>
                <a:hlinkClick r:id="rId6"/>
              </a:rPr>
              <a:t>be</a:t>
            </a:r>
            <a:endParaRPr sz="1200" dirty="0">
              <a:latin typeface="Calibri"/>
              <a:cs typeface="Calibri"/>
            </a:endParaRPr>
          </a:p>
          <a:p>
            <a:pPr marL="12700">
              <a:lnSpc>
                <a:spcPct val="100000"/>
              </a:lnSpc>
            </a:pPr>
            <a:r>
              <a:rPr sz="1200" i="1" u="sng" spc="-5" dirty="0">
                <a:solidFill>
                  <a:srgbClr val="0000FF"/>
                </a:solidFill>
                <a:latin typeface="Calibri"/>
                <a:cs typeface="Calibri"/>
                <a:hlinkClick r:id="rId6"/>
              </a:rPr>
              <a:t>stopped?</a:t>
            </a:r>
            <a:r>
              <a:rPr sz="1200" i="1" spc="-5" dirty="0">
                <a:latin typeface="Calibri"/>
                <a:cs typeface="Calibri"/>
              </a:rPr>
              <a:t>”</a:t>
            </a:r>
            <a:endParaRPr sz="1200" dirty="0">
              <a:latin typeface="Calibri"/>
              <a:cs typeface="Calibri"/>
            </a:endParaRPr>
          </a:p>
          <a:p>
            <a:pPr marL="539750" marR="5080" indent="-70485">
              <a:lnSpc>
                <a:spcPct val="100000"/>
              </a:lnSpc>
            </a:pPr>
            <a:r>
              <a:rPr sz="1200" i="1" dirty="0">
                <a:latin typeface="Calibri"/>
                <a:cs typeface="Calibri"/>
              </a:rPr>
              <a:t>- </a:t>
            </a:r>
            <a:r>
              <a:rPr sz="1200" i="1" spc="-5" dirty="0">
                <a:latin typeface="Calibri"/>
                <a:cs typeface="Calibri"/>
              </a:rPr>
              <a:t>The </a:t>
            </a:r>
            <a:r>
              <a:rPr sz="1200" i="1" spc="-15" dirty="0">
                <a:latin typeface="Calibri"/>
                <a:cs typeface="Calibri"/>
              </a:rPr>
              <a:t>Wall </a:t>
            </a:r>
            <a:r>
              <a:rPr sz="1200" i="1" spc="-5" dirty="0">
                <a:latin typeface="Calibri"/>
                <a:cs typeface="Calibri"/>
              </a:rPr>
              <a:t>Street  Journal, July</a:t>
            </a:r>
            <a:r>
              <a:rPr sz="1200" i="1" spc="-55" dirty="0">
                <a:latin typeface="Calibri"/>
                <a:cs typeface="Calibri"/>
              </a:rPr>
              <a:t> </a:t>
            </a:r>
            <a:r>
              <a:rPr sz="1200" i="1" dirty="0">
                <a:latin typeface="Calibri"/>
                <a:cs typeface="Calibri"/>
              </a:rPr>
              <a:t>2017</a:t>
            </a:r>
            <a:endParaRPr sz="1200" dirty="0">
              <a:latin typeface="Calibri"/>
              <a:cs typeface="Calibri"/>
            </a:endParaRPr>
          </a:p>
        </p:txBody>
      </p:sp>
      <p:sp>
        <p:nvSpPr>
          <p:cNvPr id="17" name="object 17"/>
          <p:cNvSpPr/>
          <p:nvPr/>
        </p:nvSpPr>
        <p:spPr>
          <a:xfrm>
            <a:off x="3536662" y="4880522"/>
            <a:ext cx="2403729" cy="1352041"/>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3540886" y="4865496"/>
            <a:ext cx="2413635" cy="1348284"/>
          </a:xfrm>
          <a:custGeom>
            <a:avLst/>
            <a:gdLst/>
            <a:ahLst/>
            <a:cxnLst/>
            <a:rect l="l" t="t" r="r" b="b"/>
            <a:pathLst>
              <a:path w="2413635" h="1362075">
                <a:moveTo>
                  <a:pt x="0" y="1361567"/>
                </a:moveTo>
                <a:lnTo>
                  <a:pt x="2413254" y="1361567"/>
                </a:lnTo>
                <a:lnTo>
                  <a:pt x="2413254" y="0"/>
                </a:lnTo>
                <a:lnTo>
                  <a:pt x="0" y="0"/>
                </a:lnTo>
                <a:lnTo>
                  <a:pt x="0" y="1361567"/>
                </a:lnTo>
                <a:close/>
              </a:path>
            </a:pathLst>
          </a:custGeom>
          <a:ln w="9525">
            <a:solidFill>
              <a:srgbClr val="000000"/>
            </a:solidFill>
          </a:ln>
        </p:spPr>
        <p:txBody>
          <a:bodyPr wrap="square" lIns="0" tIns="0" rIns="0" bIns="0" rtlCol="0"/>
          <a:lstStyle/>
          <a:p>
            <a:endParaRPr/>
          </a:p>
        </p:txBody>
      </p:sp>
      <p:sp>
        <p:nvSpPr>
          <p:cNvPr id="19" name="object 19"/>
          <p:cNvSpPr txBox="1"/>
          <p:nvPr/>
        </p:nvSpPr>
        <p:spPr>
          <a:xfrm>
            <a:off x="6087617" y="5539638"/>
            <a:ext cx="2735580" cy="568960"/>
          </a:xfrm>
          <a:prstGeom prst="rect">
            <a:avLst/>
          </a:prstGeom>
        </p:spPr>
        <p:txBody>
          <a:bodyPr vert="horz" wrap="square" lIns="0" tIns="0" rIns="0" bIns="0" rtlCol="0">
            <a:spAutoFit/>
          </a:bodyPr>
          <a:lstStyle/>
          <a:p>
            <a:pPr marL="12700" marR="5080">
              <a:lnSpc>
                <a:spcPct val="100000"/>
              </a:lnSpc>
            </a:pPr>
            <a:r>
              <a:rPr sz="1200" i="1" spc="10" dirty="0">
                <a:latin typeface="Calibri"/>
                <a:cs typeface="Calibri"/>
              </a:rPr>
              <a:t>“</a:t>
            </a:r>
            <a:r>
              <a:rPr sz="1200" i="1" u="sng" spc="10" dirty="0">
                <a:solidFill>
                  <a:srgbClr val="0000FF"/>
                </a:solidFill>
                <a:latin typeface="Calibri"/>
                <a:cs typeface="Calibri"/>
                <a:hlinkClick r:id="rId8"/>
              </a:rPr>
              <a:t>The</a:t>
            </a:r>
            <a:r>
              <a:rPr sz="1200" i="1" u="sng" spc="10" dirty="0">
                <a:solidFill>
                  <a:srgbClr val="0000FF"/>
                </a:solidFill>
                <a:latin typeface="Calibri"/>
                <a:cs typeface="Calibri"/>
              </a:rPr>
              <a:t> </a:t>
            </a:r>
            <a:r>
              <a:rPr sz="1200" i="1" u="sng" spc="-15" dirty="0">
                <a:solidFill>
                  <a:srgbClr val="0000FF"/>
                </a:solidFill>
                <a:latin typeface="Calibri"/>
                <a:cs typeface="Calibri"/>
                <a:hlinkClick r:id="rId8"/>
              </a:rPr>
              <a:t>world’s </a:t>
            </a:r>
            <a:r>
              <a:rPr sz="1200" i="1" u="sng" spc="-5" dirty="0">
                <a:solidFill>
                  <a:srgbClr val="0000FF"/>
                </a:solidFill>
                <a:latin typeface="Calibri"/>
                <a:cs typeface="Calibri"/>
                <a:hlinkClick r:id="rId8"/>
              </a:rPr>
              <a:t>most valuable resource </a:t>
            </a:r>
            <a:r>
              <a:rPr sz="1200" i="1" u="sng" dirty="0">
                <a:solidFill>
                  <a:srgbClr val="0000FF"/>
                </a:solidFill>
                <a:latin typeface="Calibri"/>
                <a:cs typeface="Calibri"/>
                <a:hlinkClick r:id="rId8"/>
              </a:rPr>
              <a:t>is </a:t>
            </a:r>
            <a:r>
              <a:rPr sz="1200" i="1" u="sng" spc="-5" dirty="0">
                <a:solidFill>
                  <a:srgbClr val="0000FF"/>
                </a:solidFill>
                <a:latin typeface="Calibri"/>
                <a:cs typeface="Calibri"/>
                <a:hlinkClick r:id="rId8"/>
              </a:rPr>
              <a:t>no </a:t>
            </a:r>
            <a:r>
              <a:rPr sz="1200" i="1" u="sng" spc="-5" dirty="0">
                <a:solidFill>
                  <a:srgbClr val="0000FF"/>
                </a:solidFill>
                <a:latin typeface="Calibri"/>
                <a:cs typeface="Calibri"/>
              </a:rPr>
              <a:t> </a:t>
            </a:r>
            <a:r>
              <a:rPr sz="1200" i="1" u="sng" spc="-5" dirty="0">
                <a:solidFill>
                  <a:srgbClr val="0000FF"/>
                </a:solidFill>
                <a:latin typeface="Calibri"/>
                <a:cs typeface="Calibri"/>
                <a:hlinkClick r:id="rId8"/>
              </a:rPr>
              <a:t>longer oil, but</a:t>
            </a:r>
            <a:r>
              <a:rPr sz="1200" i="1" u="sng" spc="-5" dirty="0">
                <a:solidFill>
                  <a:srgbClr val="0000FF"/>
                </a:solidFill>
                <a:latin typeface="Calibri"/>
                <a:cs typeface="Calibri"/>
              </a:rPr>
              <a:t> </a:t>
            </a:r>
            <a:r>
              <a:rPr sz="1200" i="1" u="sng" spc="-5" dirty="0">
                <a:solidFill>
                  <a:srgbClr val="0000FF"/>
                </a:solidFill>
                <a:latin typeface="Calibri"/>
                <a:cs typeface="Calibri"/>
                <a:hlinkClick r:id="rId8"/>
              </a:rPr>
              <a:t>data…The</a:t>
            </a:r>
            <a:r>
              <a:rPr sz="1200" i="1" u="sng" spc="-5" dirty="0">
                <a:solidFill>
                  <a:srgbClr val="0000FF"/>
                </a:solidFill>
                <a:latin typeface="Calibri"/>
                <a:cs typeface="Calibri"/>
              </a:rPr>
              <a:t> </a:t>
            </a:r>
            <a:r>
              <a:rPr sz="1200" i="1" u="sng" spc="-5" dirty="0">
                <a:solidFill>
                  <a:srgbClr val="0000FF"/>
                </a:solidFill>
                <a:latin typeface="Calibri"/>
                <a:cs typeface="Calibri"/>
                <a:hlinkClick r:id="rId8"/>
              </a:rPr>
              <a:t>data </a:t>
            </a:r>
            <a:r>
              <a:rPr sz="1200" i="1" u="sng" spc="-10" dirty="0">
                <a:solidFill>
                  <a:srgbClr val="0000FF"/>
                </a:solidFill>
                <a:latin typeface="Calibri"/>
                <a:cs typeface="Calibri"/>
                <a:hlinkClick r:id="rId8"/>
              </a:rPr>
              <a:t>economy </a:t>
            </a:r>
            <a:r>
              <a:rPr sz="1200" i="1" u="sng" spc="-10" dirty="0">
                <a:solidFill>
                  <a:srgbClr val="0000FF"/>
                </a:solidFill>
                <a:latin typeface="Calibri"/>
                <a:cs typeface="Calibri"/>
              </a:rPr>
              <a:t> </a:t>
            </a:r>
            <a:r>
              <a:rPr sz="1200" i="1" u="sng" spc="-5" dirty="0">
                <a:solidFill>
                  <a:srgbClr val="0000FF"/>
                </a:solidFill>
                <a:latin typeface="Calibri"/>
                <a:cs typeface="Calibri"/>
                <a:hlinkClick r:id="rId8"/>
              </a:rPr>
              <a:t>demands </a:t>
            </a:r>
            <a:r>
              <a:rPr sz="1200" i="1" u="sng" dirty="0">
                <a:solidFill>
                  <a:srgbClr val="0000FF"/>
                </a:solidFill>
                <a:latin typeface="Calibri"/>
                <a:cs typeface="Calibri"/>
                <a:hlinkClick r:id="rId8"/>
              </a:rPr>
              <a:t>a </a:t>
            </a:r>
            <a:r>
              <a:rPr sz="1200" i="1" u="sng" spc="-5" dirty="0">
                <a:solidFill>
                  <a:srgbClr val="0000FF"/>
                </a:solidFill>
                <a:latin typeface="Calibri"/>
                <a:cs typeface="Calibri"/>
                <a:hlinkClick r:id="rId8"/>
              </a:rPr>
              <a:t>new approach to </a:t>
            </a:r>
            <a:r>
              <a:rPr sz="1200" i="1" u="sng" spc="-10" dirty="0">
                <a:solidFill>
                  <a:srgbClr val="0000FF"/>
                </a:solidFill>
                <a:latin typeface="Calibri"/>
                <a:cs typeface="Calibri"/>
                <a:hlinkClick r:id="rId8"/>
              </a:rPr>
              <a:t>antitrust</a:t>
            </a:r>
            <a:r>
              <a:rPr sz="1200" i="1" u="sng" spc="-20" dirty="0">
                <a:solidFill>
                  <a:srgbClr val="0000FF"/>
                </a:solidFill>
                <a:latin typeface="Calibri"/>
                <a:cs typeface="Calibri"/>
              </a:rPr>
              <a:t> </a:t>
            </a:r>
            <a:r>
              <a:rPr sz="1200" i="1" u="sng" spc="-5" dirty="0">
                <a:solidFill>
                  <a:srgbClr val="0000FF"/>
                </a:solidFill>
                <a:latin typeface="Calibri"/>
                <a:cs typeface="Calibri"/>
                <a:hlinkClick r:id="rId8"/>
              </a:rPr>
              <a:t>rules</a:t>
            </a:r>
            <a:r>
              <a:rPr sz="1200" i="1" spc="-5" dirty="0">
                <a:latin typeface="Calibri"/>
                <a:cs typeface="Calibri"/>
              </a:rPr>
              <a:t>”</a:t>
            </a:r>
            <a:endParaRPr sz="1200" dirty="0">
              <a:latin typeface="Calibri"/>
              <a:cs typeface="Calibri"/>
            </a:endParaRPr>
          </a:p>
        </p:txBody>
      </p:sp>
      <p:sp>
        <p:nvSpPr>
          <p:cNvPr id="21" name="object 21"/>
          <p:cNvSpPr txBox="1"/>
          <p:nvPr/>
        </p:nvSpPr>
        <p:spPr>
          <a:xfrm>
            <a:off x="523240" y="6432317"/>
            <a:ext cx="135255" cy="212725"/>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200" dirty="0">
                <a:solidFill>
                  <a:srgbClr val="7E7E7E"/>
                </a:solidFill>
                <a:latin typeface="Century Gothic"/>
                <a:cs typeface="Century Gothic"/>
              </a:rPr>
              <a:t>10</a:t>
            </a:fld>
            <a:endParaRPr sz="1200">
              <a:latin typeface="Century Gothic"/>
              <a:cs typeface="Century Gothic"/>
            </a:endParaRPr>
          </a:p>
        </p:txBody>
      </p:sp>
      <p:sp>
        <p:nvSpPr>
          <p:cNvPr id="20" name="object 20"/>
          <p:cNvSpPr txBox="1"/>
          <p:nvPr/>
        </p:nvSpPr>
        <p:spPr>
          <a:xfrm>
            <a:off x="6544818" y="6096366"/>
            <a:ext cx="1691005" cy="203200"/>
          </a:xfrm>
          <a:prstGeom prst="rect">
            <a:avLst/>
          </a:prstGeom>
        </p:spPr>
        <p:txBody>
          <a:bodyPr vert="horz" wrap="square" lIns="0" tIns="0" rIns="0" bIns="0" rtlCol="0">
            <a:spAutoFit/>
          </a:bodyPr>
          <a:lstStyle/>
          <a:p>
            <a:pPr marL="12700">
              <a:lnSpc>
                <a:spcPct val="100000"/>
              </a:lnSpc>
            </a:pPr>
            <a:r>
              <a:rPr sz="1200" i="1" dirty="0">
                <a:latin typeface="Calibri"/>
                <a:cs typeface="Calibri"/>
              </a:rPr>
              <a:t>- </a:t>
            </a:r>
            <a:r>
              <a:rPr sz="1200" i="1" spc="-5" dirty="0">
                <a:latin typeface="Calibri"/>
                <a:cs typeface="Calibri"/>
              </a:rPr>
              <a:t>The Economist, May</a:t>
            </a:r>
            <a:r>
              <a:rPr sz="1200" i="1" spc="-95" dirty="0">
                <a:latin typeface="Calibri"/>
                <a:cs typeface="Calibri"/>
              </a:rPr>
              <a:t> </a:t>
            </a:r>
            <a:r>
              <a:rPr sz="1200" i="1" dirty="0">
                <a:latin typeface="Calibri"/>
                <a:cs typeface="Calibri"/>
              </a:rPr>
              <a:t>2017</a:t>
            </a:r>
            <a:endParaRPr sz="1200" dirty="0">
              <a:latin typeface="Calibri"/>
              <a:cs typeface="Calibri"/>
            </a:endParaRPr>
          </a:p>
        </p:txBody>
      </p:sp>
      <p:pic>
        <p:nvPicPr>
          <p:cNvPr id="22" name="Picture 21" descr="Untitled.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677" y="3026199"/>
            <a:ext cx="1418137" cy="1865970"/>
          </a:xfrm>
          <a:prstGeom prst="rect">
            <a:avLst/>
          </a:prstGeom>
          <a:ln>
            <a:solidFill>
              <a:srgbClr val="000000"/>
            </a:solidFill>
          </a:ln>
        </p:spPr>
      </p:pic>
      <p:sp>
        <p:nvSpPr>
          <p:cNvPr id="23" name="TextBox 22"/>
          <p:cNvSpPr txBox="1"/>
          <p:nvPr/>
        </p:nvSpPr>
        <p:spPr>
          <a:xfrm>
            <a:off x="1247087" y="4908669"/>
            <a:ext cx="2533454" cy="276999"/>
          </a:xfrm>
          <a:prstGeom prst="rect">
            <a:avLst/>
          </a:prstGeom>
          <a:noFill/>
        </p:spPr>
        <p:txBody>
          <a:bodyPr wrap="square" rtlCol="0">
            <a:spAutoFit/>
          </a:bodyPr>
          <a:lstStyle/>
          <a:p>
            <a:r>
              <a:rPr lang="en-US" sz="1200" i="1" dirty="0" smtClean="0"/>
              <a:t>The Economist, Sept 2016</a:t>
            </a:r>
            <a:endParaRPr lang="en-US" sz="1200" i="1" dirty="0"/>
          </a:p>
        </p:txBody>
      </p:sp>
      <p:sp>
        <p:nvSpPr>
          <p:cNvPr id="25" name="Rectangle 24"/>
          <p:cNvSpPr/>
          <p:nvPr/>
        </p:nvSpPr>
        <p:spPr>
          <a:xfrm>
            <a:off x="5725545" y="3877994"/>
            <a:ext cx="2286000" cy="830997"/>
          </a:xfrm>
          <a:prstGeom prst="rect">
            <a:avLst/>
          </a:prstGeom>
        </p:spPr>
        <p:txBody>
          <a:bodyPr>
            <a:spAutoFit/>
          </a:bodyPr>
          <a:lstStyle/>
          <a:p>
            <a:pPr marL="12700" marR="5080" lvl="0"/>
            <a:r>
              <a:rPr lang="en-CA" sz="1200" i="1" u="sng" spc="-10" dirty="0">
                <a:solidFill>
                  <a:srgbClr val="0000FF"/>
                </a:solidFill>
                <a:latin typeface="Calibri"/>
                <a:cs typeface="Calibri"/>
                <a:hlinkClick r:id="rId10"/>
              </a:rPr>
              <a:t>Google</a:t>
            </a:r>
            <a:r>
              <a:rPr lang="en-CA" sz="1200" i="1" u="sng" spc="-10" dirty="0">
                <a:solidFill>
                  <a:srgbClr val="0000FF"/>
                </a:solidFill>
                <a:latin typeface="Calibri"/>
                <a:cs typeface="Calibri"/>
              </a:rPr>
              <a:t> </a:t>
            </a:r>
            <a:r>
              <a:rPr lang="en-CA" sz="1200" i="1" u="sng" spc="-5" dirty="0">
                <a:solidFill>
                  <a:srgbClr val="0000FF"/>
                </a:solidFill>
                <a:latin typeface="Calibri"/>
                <a:cs typeface="Calibri"/>
                <a:hlinkClick r:id="rId10"/>
              </a:rPr>
              <a:t>dominates search. But the </a:t>
            </a:r>
            <a:r>
              <a:rPr lang="en-CA" sz="1200" i="1" u="sng" spc="-5" dirty="0">
                <a:solidFill>
                  <a:srgbClr val="0000FF"/>
                </a:solidFill>
                <a:latin typeface="Calibri"/>
                <a:cs typeface="Calibri"/>
              </a:rPr>
              <a:t> </a:t>
            </a:r>
            <a:r>
              <a:rPr lang="en-CA" sz="1200" i="1" u="sng" spc="-5" dirty="0">
                <a:solidFill>
                  <a:srgbClr val="0000FF"/>
                </a:solidFill>
                <a:latin typeface="Calibri"/>
                <a:cs typeface="Calibri"/>
                <a:hlinkClick r:id="rId10"/>
              </a:rPr>
              <a:t>real problem </a:t>
            </a:r>
            <a:r>
              <a:rPr lang="en-CA" sz="1200" i="1" u="sng" dirty="0">
                <a:solidFill>
                  <a:srgbClr val="0000FF"/>
                </a:solidFill>
                <a:latin typeface="Calibri"/>
                <a:cs typeface="Calibri"/>
                <a:hlinkClick r:id="rId10"/>
              </a:rPr>
              <a:t>is its </a:t>
            </a:r>
            <a:r>
              <a:rPr lang="en-CA" sz="1200" i="1" u="sng" spc="-5" dirty="0">
                <a:solidFill>
                  <a:srgbClr val="0000FF"/>
                </a:solidFill>
                <a:latin typeface="Calibri"/>
                <a:cs typeface="Calibri"/>
                <a:hlinkClick r:id="rId10"/>
              </a:rPr>
              <a:t>monopoly on</a:t>
            </a:r>
            <a:r>
              <a:rPr lang="en-CA" sz="1200" i="1" u="sng" spc="-15" dirty="0">
                <a:solidFill>
                  <a:srgbClr val="0000FF"/>
                </a:solidFill>
                <a:latin typeface="Calibri"/>
                <a:cs typeface="Calibri"/>
              </a:rPr>
              <a:t> </a:t>
            </a:r>
            <a:r>
              <a:rPr lang="en-CA" sz="1200" i="1" u="sng" spc="-10" dirty="0">
                <a:solidFill>
                  <a:srgbClr val="0000FF"/>
                </a:solidFill>
                <a:latin typeface="Calibri"/>
                <a:cs typeface="Calibri"/>
                <a:hlinkClick r:id="rId10"/>
              </a:rPr>
              <a:t>data</a:t>
            </a:r>
            <a:r>
              <a:rPr lang="en-CA" sz="1200" i="1" spc="-10" dirty="0">
                <a:solidFill>
                  <a:prstClr val="black"/>
                </a:solidFill>
                <a:latin typeface="Calibri"/>
                <a:cs typeface="Calibri"/>
              </a:rPr>
              <a:t>”</a:t>
            </a:r>
            <a:endParaRPr lang="en-CA" sz="1200" dirty="0">
              <a:solidFill>
                <a:prstClr val="black"/>
              </a:solidFill>
              <a:latin typeface="Calibri"/>
              <a:cs typeface="Calibri"/>
            </a:endParaRPr>
          </a:p>
          <a:p>
            <a:pPr marL="469265" lvl="0"/>
            <a:r>
              <a:rPr lang="en-CA" sz="1200" i="1" dirty="0">
                <a:solidFill>
                  <a:prstClr val="black"/>
                </a:solidFill>
                <a:latin typeface="Calibri"/>
                <a:cs typeface="Calibri"/>
              </a:rPr>
              <a:t>- </a:t>
            </a:r>
            <a:r>
              <a:rPr lang="en-CA" sz="1200" i="1" spc="-5" dirty="0">
                <a:solidFill>
                  <a:prstClr val="black"/>
                </a:solidFill>
                <a:latin typeface="Calibri"/>
                <a:cs typeface="Calibri"/>
              </a:rPr>
              <a:t>The Guardian, Apr</a:t>
            </a:r>
            <a:r>
              <a:rPr lang="en-CA" sz="1200" i="1" spc="-30" dirty="0">
                <a:solidFill>
                  <a:prstClr val="black"/>
                </a:solidFill>
                <a:latin typeface="Calibri"/>
                <a:cs typeface="Calibri"/>
              </a:rPr>
              <a:t> </a:t>
            </a:r>
            <a:r>
              <a:rPr lang="en-CA" sz="1200" i="1" dirty="0">
                <a:solidFill>
                  <a:prstClr val="black"/>
                </a:solidFill>
                <a:latin typeface="Calibri"/>
                <a:cs typeface="Calibri"/>
              </a:rPr>
              <a:t>2015</a:t>
            </a:r>
            <a:endParaRPr lang="en-CA" sz="1200" dirty="0">
              <a:solidFill>
                <a:prstClr val="black"/>
              </a:solidFill>
              <a:latin typeface="Calibri"/>
              <a:cs typeface="Calibri"/>
            </a:endParaRPr>
          </a:p>
        </p:txBody>
      </p:sp>
    </p:spTree>
    <p:extLst>
      <p:ext uri="{BB962C8B-B14F-4D97-AF65-F5344CB8AC3E}">
        <p14:creationId xmlns:p14="http://schemas.microsoft.com/office/powerpoint/2010/main" val="3130117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Prominent Concerns</a:t>
            </a:r>
            <a:endParaRPr lang="en-US" dirty="0"/>
          </a:p>
        </p:txBody>
      </p:sp>
      <p:sp>
        <p:nvSpPr>
          <p:cNvPr id="3" name="Content Placeholder 2"/>
          <p:cNvSpPr>
            <a:spLocks noGrp="1"/>
          </p:cNvSpPr>
          <p:nvPr>
            <p:ph idx="1"/>
          </p:nvPr>
        </p:nvSpPr>
        <p:spPr/>
        <p:txBody>
          <a:bodyPr/>
          <a:lstStyle/>
          <a:p>
            <a:r>
              <a:rPr lang="en-US" sz="2400" dirty="0" smtClean="0"/>
              <a:t>Use of Big Data can make large tech firms </a:t>
            </a:r>
            <a:r>
              <a:rPr lang="en-US" sz="2400" b="1" dirty="0" smtClean="0"/>
              <a:t>unassailable</a:t>
            </a:r>
          </a:p>
          <a:p>
            <a:r>
              <a:rPr lang="en-US" sz="2400" dirty="0" smtClean="0"/>
              <a:t>AI and algorithms can facilitate </a:t>
            </a:r>
            <a:r>
              <a:rPr lang="en-US" sz="2400" b="1" dirty="0" smtClean="0"/>
              <a:t>collusion</a:t>
            </a:r>
            <a:endParaRPr lang="en-US" sz="2400" dirty="0" smtClean="0"/>
          </a:p>
          <a:p>
            <a:r>
              <a:rPr lang="en-US" sz="2400" dirty="0" smtClean="0"/>
              <a:t>Emerging trend </a:t>
            </a:r>
            <a:r>
              <a:rPr lang="mr-IN" sz="2400" dirty="0" smtClean="0"/>
              <a:t>–</a:t>
            </a:r>
            <a:r>
              <a:rPr lang="en-US" sz="2400" dirty="0" smtClean="0"/>
              <a:t> populism and </a:t>
            </a:r>
            <a:r>
              <a:rPr lang="en-US" sz="2400" b="1" dirty="0" smtClean="0"/>
              <a:t>hipster antitrust</a:t>
            </a:r>
          </a:p>
          <a:p>
            <a:pPr lvl="1">
              <a:buFont typeface="Courier New" panose="02070309020205020404" pitchFamily="49" charset="0"/>
              <a:buChar char="o"/>
            </a:pPr>
            <a:r>
              <a:rPr lang="en-US" dirty="0" smtClean="0"/>
              <a:t>Competition law’s “narrow economic focus” is increasingly seen as problematic by those who perceive “gaps”</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11</a:t>
            </a:fld>
            <a:endParaRPr lang="en-US" altLang="en-US"/>
          </a:p>
        </p:txBody>
      </p:sp>
    </p:spTree>
    <p:extLst>
      <p:ext uri="{BB962C8B-B14F-4D97-AF65-F5344CB8AC3E}">
        <p14:creationId xmlns:p14="http://schemas.microsoft.com/office/powerpoint/2010/main" val="4101380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Bureau’s Big Data Paper</a:t>
            </a:r>
            <a:endParaRPr lang="en-US" dirty="0"/>
          </a:p>
        </p:txBody>
      </p:sp>
      <p:sp>
        <p:nvSpPr>
          <p:cNvPr id="3" name="Content Placeholder 2"/>
          <p:cNvSpPr>
            <a:spLocks noGrp="1"/>
          </p:cNvSpPr>
          <p:nvPr>
            <p:ph idx="1"/>
          </p:nvPr>
        </p:nvSpPr>
        <p:spPr/>
        <p:txBody>
          <a:bodyPr/>
          <a:lstStyle/>
          <a:p>
            <a:r>
              <a:rPr lang="en-US" b="1" dirty="0" smtClean="0"/>
              <a:t>Discussion paper </a:t>
            </a:r>
            <a:r>
              <a:rPr lang="en-US" dirty="0" smtClean="0"/>
              <a:t>published in September 2017</a:t>
            </a:r>
          </a:p>
          <a:p>
            <a:pPr lvl="1"/>
            <a:r>
              <a:rPr lang="en-US" dirty="0"/>
              <a:t>H</a:t>
            </a:r>
            <a:r>
              <a:rPr lang="en-US" dirty="0" smtClean="0"/>
              <a:t>ow should Big Data should affect competition law enforcement in Canada?</a:t>
            </a:r>
          </a:p>
          <a:p>
            <a:pPr lvl="1"/>
            <a:r>
              <a:rPr lang="en-US" dirty="0" smtClean="0"/>
              <a:t>Consultation</a:t>
            </a:r>
          </a:p>
          <a:p>
            <a:r>
              <a:rPr lang="en-US" b="1" dirty="0" smtClean="0"/>
              <a:t>Key themes </a:t>
            </a:r>
            <a:r>
              <a:rPr lang="en-US" dirty="0" smtClean="0"/>
              <a:t>released in February 2018</a:t>
            </a:r>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12</a:t>
            </a:fld>
            <a:endParaRPr lang="en-US" altLang="en-US"/>
          </a:p>
        </p:txBody>
      </p:sp>
    </p:spTree>
    <p:extLst>
      <p:ext uri="{BB962C8B-B14F-4D97-AF65-F5344CB8AC3E}">
        <p14:creationId xmlns:p14="http://schemas.microsoft.com/office/powerpoint/2010/main" val="1208484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Takeaways from the Big Data Paper</a:t>
            </a:r>
            <a:endParaRPr lang="en-CA"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13</a:t>
            </a:fld>
            <a:endParaRPr lang="en-US" altLang="en-US"/>
          </a:p>
        </p:txBody>
      </p:sp>
      <p:graphicFrame>
        <p:nvGraphicFramePr>
          <p:cNvPr id="5" name="Diagram 4"/>
          <p:cNvGraphicFramePr/>
          <p:nvPr>
            <p:extLst>
              <p:ext uri="{D42A27DB-BD31-4B8C-83A1-F6EECF244321}">
                <p14:modId xmlns:p14="http://schemas.microsoft.com/office/powerpoint/2010/main" val="565140953"/>
              </p:ext>
            </p:extLst>
          </p:nvPr>
        </p:nvGraphicFramePr>
        <p:xfrm>
          <a:off x="662623" y="1306361"/>
          <a:ext cx="7879080" cy="4637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33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Takeaways </a:t>
            </a:r>
            <a:r>
              <a:rPr lang="en-CA" dirty="0"/>
              <a:t>from the Big Data </a:t>
            </a:r>
            <a:r>
              <a:rPr lang="en-CA" dirty="0" smtClean="0"/>
              <a:t>Paper</a:t>
            </a:r>
            <a:endParaRPr lang="en-CA" dirty="0"/>
          </a:p>
        </p:txBody>
      </p:sp>
      <p:sp>
        <p:nvSpPr>
          <p:cNvPr id="3" name="Content Placeholder 2"/>
          <p:cNvSpPr>
            <a:spLocks noGrp="1"/>
          </p:cNvSpPr>
          <p:nvPr>
            <p:ph idx="1"/>
          </p:nvPr>
        </p:nvSpPr>
        <p:spPr/>
        <p:txBody>
          <a:bodyPr/>
          <a:lstStyle/>
          <a:p>
            <a:r>
              <a:rPr lang="en-CA" sz="1800" dirty="0"/>
              <a:t>The Bureau’s Big Data </a:t>
            </a:r>
            <a:r>
              <a:rPr lang="en-CA" sz="1800" dirty="0" smtClean="0"/>
              <a:t>Paper </a:t>
            </a:r>
            <a:r>
              <a:rPr lang="en-CA" sz="1800" dirty="0"/>
              <a:t>also acknowledges </a:t>
            </a:r>
            <a:r>
              <a:rPr lang="en-CA" sz="1800" dirty="0">
                <a:cs typeface="ヒラギノ角ゴ Pro W3" charset="0"/>
              </a:rPr>
              <a:t>that:</a:t>
            </a:r>
          </a:p>
          <a:p>
            <a:pPr marL="0" indent="0">
              <a:buNone/>
            </a:pPr>
            <a:endParaRPr lang="en-CA" sz="1800" dirty="0">
              <a:solidFill>
                <a:schemeClr val="tx1"/>
              </a:solidFill>
              <a:cs typeface="ヒラギノ角ゴ Pro W3" charset="0"/>
            </a:endParaRPr>
          </a:p>
          <a:p>
            <a:pPr marL="0" indent="0">
              <a:buNone/>
            </a:pPr>
            <a:endParaRPr lang="en-CA"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14</a:t>
            </a:fld>
            <a:endParaRPr lang="en-US" altLang="en-US"/>
          </a:p>
        </p:txBody>
      </p:sp>
      <p:graphicFrame>
        <p:nvGraphicFramePr>
          <p:cNvPr id="5" name="Diagram 4"/>
          <p:cNvGraphicFramePr/>
          <p:nvPr>
            <p:extLst>
              <p:ext uri="{D42A27DB-BD31-4B8C-83A1-F6EECF244321}">
                <p14:modId xmlns:p14="http://schemas.microsoft.com/office/powerpoint/2010/main" val="573231308"/>
              </p:ext>
            </p:extLst>
          </p:nvPr>
        </p:nvGraphicFramePr>
        <p:xfrm>
          <a:off x="457200" y="1928916"/>
          <a:ext cx="8187127" cy="3732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296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Analytical Considerations for Enforcement</a:t>
            </a:r>
            <a:endParaRPr lang="en-CA" dirty="0"/>
          </a:p>
        </p:txBody>
      </p:sp>
      <p:sp>
        <p:nvSpPr>
          <p:cNvPr id="3" name="Content Placeholder 2"/>
          <p:cNvSpPr>
            <a:spLocks noGrp="1"/>
          </p:cNvSpPr>
          <p:nvPr>
            <p:ph idx="1"/>
          </p:nvPr>
        </p:nvSpPr>
        <p:spPr>
          <a:xfrm>
            <a:off x="457200" y="1244418"/>
            <a:ext cx="8229600" cy="4689475"/>
          </a:xfrm>
        </p:spPr>
        <p:txBody>
          <a:bodyPr/>
          <a:lstStyle/>
          <a:p>
            <a:pPr marL="457200" lvl="1" indent="0">
              <a:buNone/>
            </a:pPr>
            <a:endParaRPr lang="en-CA" dirty="0" smtClean="0">
              <a:latin typeface="+mj-lt"/>
            </a:endParaRPr>
          </a:p>
          <a:p>
            <a:pPr lvl="1">
              <a:buFont typeface="Arial" panose="020B0604020202020204" pitchFamily="34" charset="0"/>
              <a:buChar char="•"/>
            </a:pPr>
            <a:r>
              <a:rPr lang="en-CA" b="1" dirty="0" smtClean="0"/>
              <a:t>Platform Markets</a:t>
            </a:r>
            <a:endParaRPr lang="en-CA" b="1" dirty="0"/>
          </a:p>
          <a:p>
            <a:pPr lvl="2">
              <a:buFont typeface="Courier New" panose="02070309020205020404" pitchFamily="49" charset="0"/>
              <a:buChar char="o"/>
            </a:pPr>
            <a:r>
              <a:rPr lang="en-CA" sz="2400" dirty="0" smtClean="0"/>
              <a:t>Intermediation</a:t>
            </a:r>
            <a:endParaRPr lang="en-CA" sz="2400" dirty="0"/>
          </a:p>
          <a:p>
            <a:pPr lvl="2">
              <a:buFont typeface="Courier New" panose="02070309020205020404" pitchFamily="49" charset="0"/>
              <a:buChar char="o"/>
            </a:pPr>
            <a:r>
              <a:rPr lang="en-CA" sz="2400" dirty="0"/>
              <a:t>Zero-monetary </a:t>
            </a:r>
            <a:r>
              <a:rPr lang="en-CA" sz="2400" dirty="0" smtClean="0"/>
              <a:t>price</a:t>
            </a:r>
          </a:p>
          <a:p>
            <a:pPr lvl="1">
              <a:buFont typeface="Arial" panose="020B0604020202020204" pitchFamily="34" charset="0"/>
              <a:buChar char="•"/>
            </a:pPr>
            <a:r>
              <a:rPr lang="en-CA" b="1" dirty="0" smtClean="0">
                <a:latin typeface="+mj-lt"/>
              </a:rPr>
              <a:t>Network effects</a:t>
            </a:r>
          </a:p>
          <a:p>
            <a:pPr lvl="2">
              <a:buFont typeface="Courier New" panose="02070309020205020404" pitchFamily="49" charset="0"/>
              <a:buChar char="o"/>
            </a:pPr>
            <a:r>
              <a:rPr lang="en-CA" sz="2400" dirty="0" smtClean="0">
                <a:latin typeface="+mj-lt"/>
              </a:rPr>
              <a:t>Barrier to entry </a:t>
            </a:r>
          </a:p>
          <a:p>
            <a:pPr lvl="2">
              <a:buFont typeface="Courier New" panose="02070309020205020404" pitchFamily="49" charset="0"/>
              <a:buChar char="o"/>
            </a:pPr>
            <a:r>
              <a:rPr lang="en-CA" sz="2400" dirty="0">
                <a:latin typeface="+mj-lt"/>
              </a:rPr>
              <a:t>E</a:t>
            </a:r>
            <a:r>
              <a:rPr lang="en-CA" sz="2400" dirty="0" smtClean="0">
                <a:latin typeface="+mj-lt"/>
              </a:rPr>
              <a:t>fficiency considerations</a:t>
            </a:r>
          </a:p>
          <a:p>
            <a:pPr lvl="1">
              <a:buFont typeface="Arial" panose="020B0604020202020204" pitchFamily="34" charset="0"/>
              <a:buChar char="•"/>
            </a:pPr>
            <a:r>
              <a:rPr lang="en-CA" b="1" dirty="0" smtClean="0">
                <a:latin typeface="+mj-lt"/>
              </a:rPr>
              <a:t>Non-price effects</a:t>
            </a:r>
          </a:p>
          <a:p>
            <a:pPr lvl="2">
              <a:buFont typeface="Courier New" panose="02070309020205020404" pitchFamily="49" charset="0"/>
              <a:buChar char="o"/>
            </a:pPr>
            <a:r>
              <a:rPr lang="en-CA" sz="2400" dirty="0" smtClean="0">
                <a:latin typeface="+mj-lt"/>
              </a:rPr>
              <a:t>Rivalry on innovation, quality, service, etc.</a:t>
            </a:r>
          </a:p>
          <a:p>
            <a:pPr marL="457200" lvl="1" indent="0">
              <a:buNone/>
            </a:pPr>
            <a:endParaRPr lang="en-CA" sz="3200" b="1" dirty="0">
              <a:latin typeface="+mj-lt"/>
            </a:endParaRPr>
          </a:p>
          <a:p>
            <a:pPr marL="914400" lvl="2" indent="0">
              <a:buNone/>
            </a:pPr>
            <a:endParaRPr lang="en-CA" dirty="0"/>
          </a:p>
          <a:p>
            <a:endParaRPr lang="en-CA"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15</a:t>
            </a:fld>
            <a:endParaRPr lang="en-US" altLang="en-US"/>
          </a:p>
        </p:txBody>
      </p:sp>
    </p:spTree>
    <p:extLst>
      <p:ext uri="{BB962C8B-B14F-4D97-AF65-F5344CB8AC3E}">
        <p14:creationId xmlns:p14="http://schemas.microsoft.com/office/powerpoint/2010/main" val="3884229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Noteworthy Cases</a:t>
            </a:r>
            <a:endParaRPr lang="en-US" dirty="0"/>
          </a:p>
        </p:txBody>
      </p:sp>
      <p:sp>
        <p:nvSpPr>
          <p:cNvPr id="3" name="Content Placeholder 2"/>
          <p:cNvSpPr>
            <a:spLocks noGrp="1"/>
          </p:cNvSpPr>
          <p:nvPr>
            <p:ph idx="1"/>
          </p:nvPr>
        </p:nvSpPr>
        <p:spPr/>
        <p:txBody>
          <a:bodyPr/>
          <a:lstStyle/>
          <a:p>
            <a:r>
              <a:rPr lang="en-US" sz="2000" b="1" dirty="0" smtClean="0"/>
              <a:t>Europe Commission</a:t>
            </a:r>
          </a:p>
          <a:p>
            <a:pPr lvl="1">
              <a:buFont typeface="Courier New"/>
              <a:buChar char="o"/>
            </a:pPr>
            <a:r>
              <a:rPr lang="en-US" sz="2000" dirty="0" smtClean="0"/>
              <a:t>Google decisions (under appeal)</a:t>
            </a:r>
          </a:p>
          <a:p>
            <a:pPr lvl="2">
              <a:buFont typeface="Courier New"/>
              <a:buChar char="o"/>
            </a:pPr>
            <a:r>
              <a:rPr lang="en-US" sz="2000" dirty="0" smtClean="0"/>
              <a:t>Shopping (2017)</a:t>
            </a:r>
          </a:p>
          <a:p>
            <a:pPr lvl="2">
              <a:buFont typeface="Courier New"/>
              <a:buChar char="o"/>
            </a:pPr>
            <a:r>
              <a:rPr lang="en-US" sz="2000" dirty="0" smtClean="0"/>
              <a:t>Android (2018)</a:t>
            </a:r>
          </a:p>
          <a:p>
            <a:pPr lvl="1">
              <a:buFont typeface="Courier New"/>
              <a:buChar char="o"/>
            </a:pPr>
            <a:r>
              <a:rPr lang="en-US" sz="2000" dirty="0" smtClean="0"/>
              <a:t>Amazon investigation (ongoing)</a:t>
            </a:r>
          </a:p>
          <a:p>
            <a:r>
              <a:rPr lang="en-US" sz="2000" b="1" dirty="0" smtClean="0"/>
              <a:t>Canada</a:t>
            </a:r>
          </a:p>
          <a:p>
            <a:pPr lvl="1">
              <a:buFont typeface="Courier New"/>
              <a:buChar char="o"/>
            </a:pPr>
            <a:r>
              <a:rPr lang="en-US" sz="2000" dirty="0"/>
              <a:t>Google investigation (2016)</a:t>
            </a:r>
          </a:p>
          <a:p>
            <a:pPr lvl="1">
              <a:buFont typeface="Courier New"/>
              <a:buChar char="o"/>
            </a:pPr>
            <a:r>
              <a:rPr lang="en-US" sz="2000" dirty="0"/>
              <a:t>Toronto Real Estate Board (2018</a:t>
            </a:r>
            <a:r>
              <a:rPr lang="en-US" sz="2000" dirty="0" smtClean="0"/>
              <a:t>)</a:t>
            </a:r>
            <a:endParaRPr lang="en-US" sz="2000" b="1" dirty="0" smtClean="0"/>
          </a:p>
          <a:p>
            <a:r>
              <a:rPr lang="en-US" sz="2000" b="1" dirty="0" smtClean="0"/>
              <a:t>Other</a:t>
            </a:r>
          </a:p>
          <a:p>
            <a:pPr lvl="1">
              <a:buFont typeface="Courier New"/>
              <a:buChar char="o"/>
            </a:pPr>
            <a:r>
              <a:rPr lang="en-US" sz="2000" dirty="0" smtClean="0"/>
              <a:t>Germany - Facebook investigation (ongoing)</a:t>
            </a:r>
          </a:p>
          <a:p>
            <a:pPr lvl="1">
              <a:buFont typeface="Courier New"/>
              <a:buChar char="o"/>
            </a:pPr>
            <a:r>
              <a:rPr lang="en-US" sz="2000" dirty="0" smtClean="0"/>
              <a:t>Australia </a:t>
            </a:r>
            <a:r>
              <a:rPr lang="mr-IN" sz="2000" dirty="0" smtClean="0"/>
              <a:t>–</a:t>
            </a:r>
            <a:r>
              <a:rPr lang="en-US" sz="2000" dirty="0" smtClean="0"/>
              <a:t> digital platforms inquiry (ongoing)</a:t>
            </a:r>
          </a:p>
          <a:p>
            <a:pPr lvl="1"/>
            <a:endParaRPr lang="en-US" dirty="0" smtClean="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16</a:t>
            </a:fld>
            <a:endParaRPr lang="en-US" altLang="en-US"/>
          </a:p>
        </p:txBody>
      </p:sp>
    </p:spTree>
    <p:extLst>
      <p:ext uri="{BB962C8B-B14F-4D97-AF65-F5344CB8AC3E}">
        <p14:creationId xmlns:p14="http://schemas.microsoft.com/office/powerpoint/2010/main" val="2086618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Privacy and Competition</a:t>
            </a:r>
            <a:endParaRPr lang="en-CA" dirty="0"/>
          </a:p>
        </p:txBody>
      </p:sp>
      <p:sp>
        <p:nvSpPr>
          <p:cNvPr id="3" name="Content Placeholder 2"/>
          <p:cNvSpPr>
            <a:spLocks noGrp="1"/>
          </p:cNvSpPr>
          <p:nvPr>
            <p:ph idx="1"/>
          </p:nvPr>
        </p:nvSpPr>
        <p:spPr>
          <a:xfrm>
            <a:off x="119921" y="1436688"/>
            <a:ext cx="8566879" cy="4689475"/>
          </a:xfrm>
        </p:spPr>
        <p:txBody>
          <a:bodyPr/>
          <a:lstStyle/>
          <a:p>
            <a:r>
              <a:rPr lang="en-CA" sz="2000" dirty="0" smtClean="0"/>
              <a:t>Privacy as a </a:t>
            </a:r>
            <a:r>
              <a:rPr lang="en-CA" sz="2000" b="1" dirty="0" smtClean="0"/>
              <a:t>dimension of competition</a:t>
            </a:r>
          </a:p>
          <a:p>
            <a:pPr marL="0" indent="0">
              <a:buNone/>
            </a:pPr>
            <a:endParaRPr lang="en-CA" dirty="0" smtClean="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17</a:t>
            </a:fld>
            <a:endParaRPr lang="en-US" altLang="en-US"/>
          </a:p>
        </p:txBody>
      </p:sp>
      <p:grpSp>
        <p:nvGrpSpPr>
          <p:cNvPr id="11" name="Group 10"/>
          <p:cNvGrpSpPr/>
          <p:nvPr/>
        </p:nvGrpSpPr>
        <p:grpSpPr>
          <a:xfrm>
            <a:off x="457200" y="2001828"/>
            <a:ext cx="6097687" cy="3032515"/>
            <a:chOff x="519363" y="2053653"/>
            <a:chExt cx="6652351" cy="4155278"/>
          </a:xfrm>
        </p:grpSpPr>
        <p:sp>
          <p:nvSpPr>
            <p:cNvPr id="12" name="Straight Connector 11"/>
            <p:cNvSpPr/>
            <p:nvPr/>
          </p:nvSpPr>
          <p:spPr>
            <a:xfrm>
              <a:off x="2855102" y="5953341"/>
              <a:ext cx="3664704" cy="0"/>
            </a:xfrm>
            <a:prstGeom prst="line">
              <a:avLst/>
            </a:prstGeom>
            <a:ln>
              <a:solidFill>
                <a:schemeClr val="accent4">
                  <a:lumMod val="20000"/>
                  <a:lumOff val="8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12"/>
            <p:cNvSpPr/>
            <p:nvPr/>
          </p:nvSpPr>
          <p:spPr>
            <a:xfrm>
              <a:off x="2884924" y="4144949"/>
              <a:ext cx="3139089" cy="0"/>
            </a:xfrm>
            <a:prstGeom prst="line">
              <a:avLst/>
            </a:prstGeom>
            <a:ln>
              <a:solidFill>
                <a:schemeClr val="accent4">
                  <a:lumMod val="20000"/>
                  <a:lumOff val="8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13"/>
            <p:cNvSpPr/>
            <p:nvPr/>
          </p:nvSpPr>
          <p:spPr>
            <a:xfrm>
              <a:off x="2637981" y="2597589"/>
              <a:ext cx="3664704" cy="0"/>
            </a:xfrm>
            <a:prstGeom prst="line">
              <a:avLst/>
            </a:prstGeom>
            <a:ln>
              <a:solidFill>
                <a:schemeClr val="accent4">
                  <a:lumMod val="20000"/>
                  <a:lumOff val="8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Oval 14"/>
            <p:cNvSpPr/>
            <p:nvPr/>
          </p:nvSpPr>
          <p:spPr>
            <a:xfrm>
              <a:off x="519363" y="2053653"/>
              <a:ext cx="5003782" cy="4155278"/>
            </a:xfrm>
            <a:prstGeom prst="ellipse">
              <a:avLst/>
            </a:prstGeom>
            <a:blipFill dpi="0" rotWithShape="1">
              <a:blip r:embed="rId3">
                <a:extLst>
                  <a:ext uri="{28A0092B-C50C-407E-A947-70E740481C1C}">
                    <a14:useLocalDpi xmlns:a14="http://schemas.microsoft.com/office/drawing/2010/main" val="0"/>
                  </a:ext>
                </a:extLst>
              </a:blip>
              <a:srcRect/>
              <a:stretch>
                <a:fillRect l="-23740" t="-8747" r="-28692" b="-30126"/>
              </a:stretch>
            </a:blipFill>
            <a:ln>
              <a:solidFill>
                <a:schemeClr val="accent4">
                  <a:lumMod val="20000"/>
                  <a:lumOff val="8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7045421" y="2319897"/>
              <a:ext cx="126293" cy="1095031"/>
            </a:xfrm>
            <a:custGeom>
              <a:avLst/>
              <a:gdLst>
                <a:gd name="connsiteX0" fmla="*/ 0 w 126293"/>
                <a:gd name="connsiteY0" fmla="*/ 0 h 1095031"/>
                <a:gd name="connsiteX1" fmla="*/ 126293 w 126293"/>
                <a:gd name="connsiteY1" fmla="*/ 0 h 1095031"/>
                <a:gd name="connsiteX2" fmla="*/ 126293 w 126293"/>
                <a:gd name="connsiteY2" fmla="*/ 1095031 h 1095031"/>
                <a:gd name="connsiteX3" fmla="*/ 0 w 126293"/>
                <a:gd name="connsiteY3" fmla="*/ 1095031 h 1095031"/>
                <a:gd name="connsiteX4" fmla="*/ 0 w 126293"/>
                <a:gd name="connsiteY4" fmla="*/ 0 h 109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93" h="1095031">
                  <a:moveTo>
                    <a:pt x="0" y="0"/>
                  </a:moveTo>
                  <a:lnTo>
                    <a:pt x="126293" y="0"/>
                  </a:lnTo>
                  <a:lnTo>
                    <a:pt x="126293" y="1095031"/>
                  </a:lnTo>
                  <a:lnTo>
                    <a:pt x="0" y="1095031"/>
                  </a:lnTo>
                  <a:lnTo>
                    <a:pt x="0" y="0"/>
                  </a:lnTo>
                  <a:close/>
                </a:path>
              </a:pathLst>
            </a:custGeom>
            <a:ln>
              <a:solidFill>
                <a:schemeClr val="accent4">
                  <a:lumMod val="20000"/>
                  <a:lumOff val="8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CA" sz="6500" kern="1200"/>
            </a:p>
          </p:txBody>
        </p:sp>
        <p:sp>
          <p:nvSpPr>
            <p:cNvPr id="20" name="Freeform 19"/>
            <p:cNvSpPr/>
            <p:nvPr/>
          </p:nvSpPr>
          <p:spPr>
            <a:xfrm>
              <a:off x="6519806" y="3597433"/>
              <a:ext cx="178855" cy="1095031"/>
            </a:xfrm>
            <a:custGeom>
              <a:avLst/>
              <a:gdLst>
                <a:gd name="connsiteX0" fmla="*/ 0 w 178855"/>
                <a:gd name="connsiteY0" fmla="*/ 0 h 1095031"/>
                <a:gd name="connsiteX1" fmla="*/ 178855 w 178855"/>
                <a:gd name="connsiteY1" fmla="*/ 0 h 1095031"/>
                <a:gd name="connsiteX2" fmla="*/ 178855 w 178855"/>
                <a:gd name="connsiteY2" fmla="*/ 1095031 h 1095031"/>
                <a:gd name="connsiteX3" fmla="*/ 0 w 178855"/>
                <a:gd name="connsiteY3" fmla="*/ 1095031 h 1095031"/>
                <a:gd name="connsiteX4" fmla="*/ 0 w 178855"/>
                <a:gd name="connsiteY4" fmla="*/ 0 h 109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55" h="1095031">
                  <a:moveTo>
                    <a:pt x="0" y="0"/>
                  </a:moveTo>
                  <a:lnTo>
                    <a:pt x="178855" y="0"/>
                  </a:lnTo>
                  <a:lnTo>
                    <a:pt x="178855" y="1095031"/>
                  </a:lnTo>
                  <a:lnTo>
                    <a:pt x="0" y="1095031"/>
                  </a:lnTo>
                  <a:lnTo>
                    <a:pt x="0" y="0"/>
                  </a:lnTo>
                  <a:close/>
                </a:path>
              </a:pathLst>
            </a:custGeom>
            <a:ln>
              <a:solidFill>
                <a:schemeClr val="accent4">
                  <a:lumMod val="20000"/>
                  <a:lumOff val="8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CA" sz="6500" kern="1200"/>
            </a:p>
          </p:txBody>
        </p:sp>
        <p:sp>
          <p:nvSpPr>
            <p:cNvPr id="22" name="Freeform 21"/>
            <p:cNvSpPr/>
            <p:nvPr/>
          </p:nvSpPr>
          <p:spPr>
            <a:xfrm>
              <a:off x="7045421" y="4874970"/>
              <a:ext cx="126293" cy="1095031"/>
            </a:xfrm>
            <a:custGeom>
              <a:avLst/>
              <a:gdLst>
                <a:gd name="connsiteX0" fmla="*/ 0 w 126293"/>
                <a:gd name="connsiteY0" fmla="*/ 0 h 1095031"/>
                <a:gd name="connsiteX1" fmla="*/ 126293 w 126293"/>
                <a:gd name="connsiteY1" fmla="*/ 0 h 1095031"/>
                <a:gd name="connsiteX2" fmla="*/ 126293 w 126293"/>
                <a:gd name="connsiteY2" fmla="*/ 1095031 h 1095031"/>
                <a:gd name="connsiteX3" fmla="*/ 0 w 126293"/>
                <a:gd name="connsiteY3" fmla="*/ 1095031 h 1095031"/>
                <a:gd name="connsiteX4" fmla="*/ 0 w 126293"/>
                <a:gd name="connsiteY4" fmla="*/ 0 h 109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93" h="1095031">
                  <a:moveTo>
                    <a:pt x="0" y="0"/>
                  </a:moveTo>
                  <a:lnTo>
                    <a:pt x="126293" y="0"/>
                  </a:lnTo>
                  <a:lnTo>
                    <a:pt x="126293" y="1095031"/>
                  </a:lnTo>
                  <a:lnTo>
                    <a:pt x="0" y="1095031"/>
                  </a:lnTo>
                  <a:lnTo>
                    <a:pt x="0" y="0"/>
                  </a:lnTo>
                  <a:close/>
                </a:path>
              </a:pathLst>
            </a:custGeom>
            <a:ln>
              <a:solidFill>
                <a:schemeClr val="accent4">
                  <a:lumMod val="20000"/>
                  <a:lumOff val="8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CA" sz="6500" kern="1200"/>
            </a:p>
          </p:txBody>
        </p:sp>
      </p:grpSp>
      <p:sp>
        <p:nvSpPr>
          <p:cNvPr id="5" name="TextBox 4"/>
          <p:cNvSpPr txBox="1"/>
          <p:nvPr/>
        </p:nvSpPr>
        <p:spPr>
          <a:xfrm>
            <a:off x="119921" y="5417126"/>
            <a:ext cx="7940601" cy="1938992"/>
          </a:xfrm>
          <a:prstGeom prst="rect">
            <a:avLst/>
          </a:prstGeom>
          <a:noFill/>
        </p:spPr>
        <p:txBody>
          <a:bodyPr wrap="square" rtlCol="0">
            <a:spAutoFit/>
          </a:bodyPr>
          <a:lstStyle/>
          <a:p>
            <a:pPr marL="285750" indent="-285750">
              <a:buClr>
                <a:schemeClr val="accent4"/>
              </a:buClr>
              <a:buFont typeface="Arial" panose="020B0604020202020204" pitchFamily="34" charset="0"/>
              <a:buChar char="•"/>
            </a:pPr>
            <a:r>
              <a:rPr lang="en-CA" sz="2000" dirty="0">
                <a:solidFill>
                  <a:srgbClr val="595959"/>
                </a:solidFill>
                <a:latin typeface="Century Gothic" panose="020B0502020202020204" pitchFamily="34" charset="0"/>
              </a:rPr>
              <a:t>C</a:t>
            </a:r>
            <a:r>
              <a:rPr lang="en-CA" sz="2000" dirty="0" smtClean="0">
                <a:solidFill>
                  <a:srgbClr val="595959"/>
                </a:solidFill>
                <a:latin typeface="Century Gothic" panose="020B0502020202020204" pitchFamily="34" charset="0"/>
              </a:rPr>
              <a:t>ompetition considerations with </a:t>
            </a:r>
            <a:r>
              <a:rPr lang="en-CA" sz="2000" b="1" dirty="0" smtClean="0">
                <a:solidFill>
                  <a:srgbClr val="595959"/>
                </a:solidFill>
                <a:latin typeface="Century Gothic" panose="020B0502020202020204" pitchFamily="34" charset="0"/>
              </a:rPr>
              <a:t>privacy regulations</a:t>
            </a:r>
            <a:r>
              <a:rPr lang="en-CA" sz="2000" dirty="0" smtClean="0">
                <a:solidFill>
                  <a:srgbClr val="595959"/>
                </a:solidFill>
                <a:latin typeface="Century Gothic" panose="020B0502020202020204" pitchFamily="34" charset="0"/>
              </a:rPr>
              <a:t>: GDPR and beyond</a:t>
            </a:r>
          </a:p>
          <a:p>
            <a:pPr marL="285750" indent="-285750">
              <a:buClr>
                <a:schemeClr val="accent4"/>
              </a:buClr>
              <a:buFont typeface="Arial" panose="020B0604020202020204" pitchFamily="34" charset="0"/>
              <a:buChar char="•"/>
            </a:pPr>
            <a:endParaRPr lang="fr-CA" sz="2000" dirty="0" smtClean="0">
              <a:solidFill>
                <a:srgbClr val="595959"/>
              </a:solidFill>
              <a:latin typeface="Century Gothic" panose="020B0502020202020204" pitchFamily="34" charset="0"/>
            </a:endParaRPr>
          </a:p>
          <a:p>
            <a:pPr marL="285750" indent="-285750">
              <a:buClr>
                <a:schemeClr val="accent4"/>
              </a:buClr>
              <a:buFont typeface="Arial" panose="020B0604020202020204" pitchFamily="34" charset="0"/>
              <a:buChar char="•"/>
            </a:pPr>
            <a:endParaRPr lang="en-CA" sz="2000" dirty="0" smtClean="0">
              <a:solidFill>
                <a:srgbClr val="595959"/>
              </a:solidFill>
              <a:latin typeface="Century Gothic" panose="020B0502020202020204" pitchFamily="34" charset="0"/>
            </a:endParaRPr>
          </a:p>
          <a:p>
            <a:pPr marL="285750" indent="-285750">
              <a:buClr>
                <a:schemeClr val="accent4"/>
              </a:buClr>
              <a:buFont typeface="Arial" panose="020B0604020202020204" pitchFamily="34" charset="0"/>
              <a:buChar char="•"/>
            </a:pPr>
            <a:endParaRPr lang="en-CA" sz="2000" dirty="0" smtClean="0">
              <a:solidFill>
                <a:srgbClr val="595959"/>
              </a:solidFill>
              <a:latin typeface="Century Gothic" panose="020B0502020202020204" pitchFamily="34" charset="0"/>
            </a:endParaRPr>
          </a:p>
          <a:p>
            <a:pPr marL="285750" indent="-285750">
              <a:buClr>
                <a:schemeClr val="accent4"/>
              </a:buClr>
              <a:buFont typeface="Arial" panose="020B0604020202020204" pitchFamily="34" charset="0"/>
              <a:buChar char="•"/>
            </a:pPr>
            <a:endParaRPr lang="en-CA" sz="2000" dirty="0">
              <a:solidFill>
                <a:srgbClr val="595959"/>
              </a:solidFill>
              <a:latin typeface="Century Gothic" panose="020B0502020202020204" pitchFamily="34" charset="0"/>
            </a:endParaRPr>
          </a:p>
        </p:txBody>
      </p:sp>
      <p:sp>
        <p:nvSpPr>
          <p:cNvPr id="6" name="Oval 5"/>
          <p:cNvSpPr/>
          <p:nvPr/>
        </p:nvSpPr>
        <p:spPr>
          <a:xfrm>
            <a:off x="5043774" y="1762846"/>
            <a:ext cx="3559126" cy="1232439"/>
          </a:xfrm>
          <a:prstGeom prst="ellipse">
            <a:avLst/>
          </a:prstGeom>
          <a:solidFill>
            <a:srgbClr val="19B98F"/>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smtClean="0"/>
              <a:t>We don’t store your</a:t>
            </a:r>
          </a:p>
          <a:p>
            <a:pPr algn="ctr"/>
            <a:r>
              <a:rPr lang="en-CA" sz="1400" b="1" dirty="0" smtClean="0"/>
              <a:t>personal information. Ever.</a:t>
            </a:r>
          </a:p>
          <a:p>
            <a:pPr algn="ctr"/>
            <a:endParaRPr lang="en-CA" sz="1400" dirty="0" smtClean="0"/>
          </a:p>
          <a:p>
            <a:pPr algn="ctr"/>
            <a:r>
              <a:rPr lang="en-CA" sz="800" dirty="0" smtClean="0"/>
              <a:t>Our </a:t>
            </a:r>
            <a:r>
              <a:rPr lang="en-CA" sz="800" dirty="0"/>
              <a:t>privacy policy is simple: we don’t </a:t>
            </a:r>
            <a:r>
              <a:rPr lang="en-CA" sz="800" dirty="0" smtClean="0"/>
              <a:t>collector </a:t>
            </a:r>
            <a:r>
              <a:rPr lang="en-CA" sz="800" dirty="0"/>
              <a:t>share any of your personal information.</a:t>
            </a:r>
          </a:p>
          <a:p>
            <a:pPr algn="ctr"/>
            <a:endParaRPr lang="en-CA" sz="1000" dirty="0"/>
          </a:p>
        </p:txBody>
      </p:sp>
      <p:sp>
        <p:nvSpPr>
          <p:cNvPr id="23" name="Oval 22"/>
          <p:cNvSpPr/>
          <p:nvPr/>
        </p:nvSpPr>
        <p:spPr>
          <a:xfrm>
            <a:off x="5043774" y="3010865"/>
            <a:ext cx="3559126" cy="1232439"/>
          </a:xfrm>
          <a:prstGeom prst="ellipse">
            <a:avLst/>
          </a:prstGeom>
          <a:solidFill>
            <a:srgbClr val="EE9900"/>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400" b="1" dirty="0" smtClean="0"/>
          </a:p>
          <a:p>
            <a:pPr algn="ctr"/>
            <a:r>
              <a:rPr lang="en-CA" sz="1400" b="1" dirty="0" smtClean="0"/>
              <a:t>We don’t follow you around with ads.</a:t>
            </a:r>
          </a:p>
          <a:p>
            <a:pPr algn="ctr"/>
            <a:endParaRPr lang="en-CA" sz="1400" dirty="0" smtClean="0"/>
          </a:p>
          <a:p>
            <a:pPr algn="ctr"/>
            <a:r>
              <a:rPr lang="en-CA" sz="800" dirty="0" smtClean="0"/>
              <a:t>We don’t store your search history. We therefore have nothing to sell to advertisers that track you across the internet.</a:t>
            </a:r>
            <a:endParaRPr lang="en-CA" sz="800" dirty="0"/>
          </a:p>
          <a:p>
            <a:pPr algn="ctr"/>
            <a:endParaRPr lang="en-CA" sz="1000" dirty="0"/>
          </a:p>
        </p:txBody>
      </p:sp>
      <p:sp>
        <p:nvSpPr>
          <p:cNvPr id="24" name="Oval 23"/>
          <p:cNvSpPr/>
          <p:nvPr/>
        </p:nvSpPr>
        <p:spPr>
          <a:xfrm>
            <a:off x="5043774" y="4233376"/>
            <a:ext cx="3559126" cy="1232439"/>
          </a:xfrm>
          <a:prstGeom prst="ellipse">
            <a:avLst/>
          </a:prstGeom>
          <a:solidFill>
            <a:srgbClr val="642DFF"/>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400" b="1" dirty="0" smtClean="0"/>
          </a:p>
          <a:p>
            <a:pPr algn="ctr"/>
            <a:r>
              <a:rPr lang="en-CA" sz="1400" b="1" dirty="0" smtClean="0"/>
              <a:t>We don’t track you in or out of private browsing mode.</a:t>
            </a:r>
          </a:p>
          <a:p>
            <a:pPr algn="ctr"/>
            <a:r>
              <a:rPr lang="en-CA" sz="800" dirty="0" smtClean="0"/>
              <a:t>Other search engines track your searches even when you’re in browsing mode. We don’t track you – period.</a:t>
            </a:r>
            <a:endParaRPr lang="en-CA" sz="800" dirty="0"/>
          </a:p>
          <a:p>
            <a:pPr algn="ctr"/>
            <a:endParaRPr lang="en-CA" sz="1000" dirty="0"/>
          </a:p>
        </p:txBody>
      </p:sp>
    </p:spTree>
    <p:extLst>
      <p:ext uri="{BB962C8B-B14F-4D97-AF65-F5344CB8AC3E}">
        <p14:creationId xmlns:p14="http://schemas.microsoft.com/office/powerpoint/2010/main" val="271271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313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err="1" smtClean="0"/>
              <a:t>Disclaimer</a:t>
            </a:r>
            <a:endParaRPr lang="en-CA" dirty="0"/>
          </a:p>
        </p:txBody>
      </p:sp>
      <p:sp>
        <p:nvSpPr>
          <p:cNvPr id="3" name="Content Placeholder 2"/>
          <p:cNvSpPr>
            <a:spLocks noGrp="1"/>
          </p:cNvSpPr>
          <p:nvPr>
            <p:ph idx="1"/>
          </p:nvPr>
        </p:nvSpPr>
        <p:spPr/>
        <p:txBody>
          <a:bodyPr/>
          <a:lstStyle/>
          <a:p>
            <a:pPr marL="0" indent="0">
              <a:buNone/>
            </a:pPr>
            <a:r>
              <a:rPr lang="en-CA" sz="2400" dirty="0"/>
              <a:t>The views and opinions expressed in this presentation are entirely </a:t>
            </a:r>
            <a:r>
              <a:rPr lang="en-CA" sz="2400" dirty="0" smtClean="0"/>
              <a:t>those of the speaker </a:t>
            </a:r>
            <a:r>
              <a:rPr lang="en-CA" sz="2400" dirty="0"/>
              <a:t>and do not represent any policies or positions of the Commissioner of Competition, the Competition Bureau or the Department of Justice of Canada. Any mistakes and all omissions are </a:t>
            </a:r>
            <a:r>
              <a:rPr lang="en-CA" sz="2400" dirty="0" smtClean="0"/>
              <a:t>entirely those of the presenter.</a:t>
            </a:r>
            <a:endParaRPr lang="en-CA" sz="2400" dirty="0"/>
          </a:p>
          <a:p>
            <a:endParaRPr lang="en-CA"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2</a:t>
            </a:fld>
            <a:endParaRPr lang="en-US" altLang="en-US"/>
          </a:p>
        </p:txBody>
      </p:sp>
    </p:spTree>
    <p:extLst>
      <p:ext uri="{BB962C8B-B14F-4D97-AF65-F5344CB8AC3E}">
        <p14:creationId xmlns:p14="http://schemas.microsoft.com/office/powerpoint/2010/main" val="3291246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err="1" smtClean="0"/>
              <a:t>Outline</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fr-CA" sz="2400" b="1" dirty="0" err="1" smtClean="0"/>
              <a:t>Overview</a:t>
            </a:r>
            <a:r>
              <a:rPr lang="fr-CA" sz="2400" b="1" dirty="0" smtClean="0"/>
              <a:t> of </a:t>
            </a:r>
            <a:r>
              <a:rPr lang="fr-CA" sz="2400" b="1" dirty="0" err="1" smtClean="0"/>
              <a:t>Competition</a:t>
            </a:r>
            <a:r>
              <a:rPr lang="fr-CA" sz="2400" b="1" dirty="0" smtClean="0"/>
              <a:t> Law in Canada</a:t>
            </a:r>
          </a:p>
          <a:p>
            <a:pPr lvl="1">
              <a:buFont typeface="Courier New" panose="02070309020205020404" pitchFamily="49" charset="0"/>
              <a:buChar char="o"/>
            </a:pPr>
            <a:r>
              <a:rPr lang="fr-CA" i="1" dirty="0" err="1" smtClean="0"/>
              <a:t>Competition</a:t>
            </a:r>
            <a:r>
              <a:rPr lang="fr-CA" i="1" dirty="0" smtClean="0"/>
              <a:t> </a:t>
            </a:r>
            <a:r>
              <a:rPr lang="fr-CA" i="1" dirty="0" err="1" smtClean="0"/>
              <a:t>Act</a:t>
            </a:r>
            <a:endParaRPr lang="fr-CA" i="1" dirty="0" smtClean="0"/>
          </a:p>
          <a:p>
            <a:pPr lvl="1">
              <a:buFont typeface="Courier New" panose="02070309020205020404" pitchFamily="49" charset="0"/>
              <a:buChar char="o"/>
            </a:pPr>
            <a:r>
              <a:rPr lang="fr-CA" dirty="0" err="1" smtClean="0"/>
              <a:t>Competition</a:t>
            </a:r>
            <a:r>
              <a:rPr lang="fr-CA" dirty="0" smtClean="0"/>
              <a:t> Bureau</a:t>
            </a:r>
            <a:endParaRPr lang="en-CA" dirty="0" smtClean="0"/>
          </a:p>
          <a:p>
            <a:pPr>
              <a:buFont typeface="Arial" panose="020B0604020202020204" pitchFamily="34" charset="0"/>
              <a:buChar char="•"/>
            </a:pPr>
            <a:r>
              <a:rPr lang="fr-CA" sz="2400" b="1" dirty="0" err="1" smtClean="0"/>
              <a:t>Big</a:t>
            </a:r>
            <a:r>
              <a:rPr lang="fr-CA" sz="2400" b="1" dirty="0" smtClean="0"/>
              <a:t> Data and </a:t>
            </a:r>
            <a:r>
              <a:rPr lang="fr-CA" sz="2400" b="1" dirty="0" err="1" smtClean="0"/>
              <a:t>Competition</a:t>
            </a:r>
            <a:r>
              <a:rPr lang="fr-CA" sz="2400" b="1" dirty="0" smtClean="0"/>
              <a:t> </a:t>
            </a:r>
          </a:p>
          <a:p>
            <a:pPr lvl="1">
              <a:buFont typeface="Courier New" panose="02070309020205020404" pitchFamily="49" charset="0"/>
              <a:buChar char="o"/>
            </a:pPr>
            <a:r>
              <a:rPr lang="fr-CA" dirty="0" err="1" smtClean="0"/>
              <a:t>Climate</a:t>
            </a:r>
            <a:endParaRPr lang="fr-CA" dirty="0" smtClean="0"/>
          </a:p>
          <a:p>
            <a:pPr lvl="1">
              <a:buFont typeface="Courier New" panose="02070309020205020404" pitchFamily="49" charset="0"/>
              <a:buChar char="o"/>
            </a:pPr>
            <a:r>
              <a:rPr lang="fr-CA" dirty="0" smtClean="0"/>
              <a:t>Key </a:t>
            </a:r>
            <a:r>
              <a:rPr lang="fr-CA" dirty="0" err="1" smtClean="0"/>
              <a:t>Considerations</a:t>
            </a:r>
            <a:endParaRPr lang="fr-CA" dirty="0" smtClean="0"/>
          </a:p>
          <a:p>
            <a:pPr lvl="1">
              <a:buFont typeface="Courier New" panose="02070309020205020404" pitchFamily="49" charset="0"/>
              <a:buChar char="o"/>
            </a:pPr>
            <a:r>
              <a:rPr lang="fr-CA" dirty="0" smtClean="0"/>
              <a:t>Cases</a:t>
            </a:r>
          </a:p>
          <a:p>
            <a:pPr lvl="1">
              <a:buFont typeface="Courier New" panose="02070309020205020404" pitchFamily="49" charset="0"/>
              <a:buChar char="o"/>
            </a:pPr>
            <a:r>
              <a:rPr lang="fr-CA" dirty="0" err="1" smtClean="0"/>
              <a:t>Privacy</a:t>
            </a:r>
            <a:endParaRPr lang="fr-CA" dirty="0" smtClean="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3</a:t>
            </a:fld>
            <a:endParaRPr lang="en-US" altLang="en-US"/>
          </a:p>
        </p:txBody>
      </p:sp>
    </p:spTree>
    <p:extLst>
      <p:ext uri="{BB962C8B-B14F-4D97-AF65-F5344CB8AC3E}">
        <p14:creationId xmlns:p14="http://schemas.microsoft.com/office/powerpoint/2010/main" val="3941766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Competition Law in Canada</a:t>
            </a:r>
            <a:endParaRPr lang="en-US" dirty="0"/>
          </a:p>
        </p:txBody>
      </p:sp>
      <p:sp>
        <p:nvSpPr>
          <p:cNvPr id="3" name="Content Placeholder 2"/>
          <p:cNvSpPr>
            <a:spLocks noGrp="1"/>
          </p:cNvSpPr>
          <p:nvPr>
            <p:ph idx="1"/>
          </p:nvPr>
        </p:nvSpPr>
        <p:spPr>
          <a:xfrm>
            <a:off x="457200" y="1436688"/>
            <a:ext cx="6090356" cy="4689475"/>
          </a:xfrm>
        </p:spPr>
        <p:txBody>
          <a:bodyPr/>
          <a:lstStyle/>
          <a:p>
            <a:r>
              <a:rPr lang="en-US" sz="2000" b="1" dirty="0" smtClean="0"/>
              <a:t>1889</a:t>
            </a:r>
            <a:r>
              <a:rPr lang="en-US" sz="2000" dirty="0" smtClean="0"/>
              <a:t>: Canada becomes first country              to adopt a national competition </a:t>
            </a:r>
            <a:r>
              <a:rPr lang="en-US" sz="2000" dirty="0" smtClean="0"/>
              <a:t>law</a:t>
            </a:r>
            <a:endParaRPr lang="en-US" sz="2000" dirty="0" smtClean="0"/>
          </a:p>
          <a:p>
            <a:endParaRPr lang="en-US" sz="2000" dirty="0"/>
          </a:p>
          <a:p>
            <a:pPr lvl="1">
              <a:buFont typeface="Courier New" panose="02070309020205020404" pitchFamily="49" charset="0"/>
              <a:buChar char="o"/>
            </a:pPr>
            <a:r>
              <a:rPr lang="en-US" sz="1800" i="1" dirty="0" smtClean="0"/>
              <a:t>Combines Investigation Act </a:t>
            </a:r>
            <a:r>
              <a:rPr lang="en-US" sz="1800" dirty="0" smtClean="0"/>
              <a:t>(1911)</a:t>
            </a:r>
          </a:p>
          <a:p>
            <a:endParaRPr lang="en-US" sz="2000" dirty="0" smtClean="0"/>
          </a:p>
          <a:p>
            <a:r>
              <a:rPr lang="en-US" sz="2000" b="1" dirty="0" smtClean="0"/>
              <a:t>1986</a:t>
            </a:r>
            <a:r>
              <a:rPr lang="en-US" sz="2000" i="1" dirty="0" smtClean="0"/>
              <a:t>: Competition Act</a:t>
            </a:r>
          </a:p>
          <a:p>
            <a:endParaRPr lang="en-US" sz="2000" dirty="0"/>
          </a:p>
          <a:p>
            <a:r>
              <a:rPr lang="en-US" sz="2000" b="1" dirty="0" smtClean="0"/>
              <a:t>2008</a:t>
            </a:r>
            <a:r>
              <a:rPr lang="en-US" sz="2000" dirty="0" smtClean="0"/>
              <a:t>: Competition Policy Review Panel</a:t>
            </a:r>
          </a:p>
          <a:p>
            <a:pPr marL="457200" lvl="1" indent="0">
              <a:buNone/>
            </a:pPr>
            <a:endParaRPr lang="en-US" sz="1800" dirty="0" smtClean="0"/>
          </a:p>
          <a:p>
            <a:endParaRPr lang="en-US" sz="2000" dirty="0" smtClean="0"/>
          </a:p>
          <a:p>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4</a:t>
            </a:fld>
            <a:endParaRPr lang="en-US" altLang="en-US"/>
          </a:p>
        </p:txBody>
      </p:sp>
      <p:pic>
        <p:nvPicPr>
          <p:cNvPr id="6" name="Content Placeholder 4" descr="lead_960.jpg"/>
          <p:cNvPicPr>
            <a:picLocks noChangeAspect="1"/>
          </p:cNvPicPr>
          <p:nvPr/>
        </p:nvPicPr>
        <p:blipFill>
          <a:blip r:embed="rId3">
            <a:extLst>
              <a:ext uri="{28A0092B-C50C-407E-A947-70E740481C1C}">
                <a14:useLocalDpi xmlns:a14="http://schemas.microsoft.com/office/drawing/2010/main" val="0"/>
              </a:ext>
            </a:extLst>
          </a:blip>
          <a:srcRect t="3641" b="3641"/>
          <a:stretch>
            <a:fillRect/>
          </a:stretch>
        </p:blipFill>
        <p:spPr bwMode="auto">
          <a:xfrm>
            <a:off x="5734839" y="1564997"/>
            <a:ext cx="3108041" cy="177105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0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 of Competition Law</a:t>
            </a:r>
            <a:endParaRPr lang="en-US" dirty="0"/>
          </a:p>
        </p:txBody>
      </p:sp>
      <p:sp>
        <p:nvSpPr>
          <p:cNvPr id="3" name="Content Placeholder 2"/>
          <p:cNvSpPr>
            <a:spLocks noGrp="1"/>
          </p:cNvSpPr>
          <p:nvPr>
            <p:ph idx="1"/>
          </p:nvPr>
        </p:nvSpPr>
        <p:spPr/>
        <p:txBody>
          <a:bodyPr/>
          <a:lstStyle/>
          <a:p>
            <a:r>
              <a:rPr lang="en-US" sz="2800" b="1" dirty="0" smtClean="0"/>
              <a:t>Why are competition laws important?</a:t>
            </a:r>
          </a:p>
          <a:p>
            <a:pPr lvl="1">
              <a:buFont typeface="Courier New"/>
              <a:buChar char="o"/>
            </a:pPr>
            <a:r>
              <a:rPr lang="en-US" sz="2800" dirty="0" smtClean="0"/>
              <a:t>Competition underpins a robust economy</a:t>
            </a:r>
          </a:p>
          <a:p>
            <a:pPr lvl="1">
              <a:buFont typeface="Courier New"/>
              <a:buChar char="o"/>
            </a:pPr>
            <a:r>
              <a:rPr lang="en-US" sz="2800" dirty="0" smtClean="0"/>
              <a:t>Competitive market forces lead to economic efficiency, productivity and growth</a:t>
            </a:r>
          </a:p>
          <a:p>
            <a:pPr marL="0" indent="0">
              <a:buNone/>
            </a:pPr>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5</a:t>
            </a:fld>
            <a:endParaRPr lang="en-US" altLang="en-US"/>
          </a:p>
        </p:txBody>
      </p:sp>
      <p:sp>
        <p:nvSpPr>
          <p:cNvPr id="5" name="Rectangle 4"/>
          <p:cNvSpPr/>
          <p:nvPr/>
        </p:nvSpPr>
        <p:spPr>
          <a:xfrm>
            <a:off x="643467" y="4187211"/>
            <a:ext cx="7882466" cy="13357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indent="0" algn="just" eaLnBrk="1" hangingPunct="1">
              <a:lnSpc>
                <a:spcPct val="90000"/>
              </a:lnSpc>
              <a:buNone/>
              <a:defRPr/>
            </a:pPr>
            <a:r>
              <a:rPr lang="en-CA" i="1" dirty="0">
                <a:ln w="3175" cmpd="thinThick">
                  <a:gradFill>
                    <a:gsLst>
                      <a:gs pos="45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rPr>
              <a:t>“A considerable economic literature documents the central role of innovation in driving productivity growth and the importance of competition in driving innovation. Greater competition is the key to increasing productivity and prosperity.”</a:t>
            </a:r>
            <a:endParaRPr lang="en-CA" altLang="en-US" i="1" dirty="0">
              <a:ln w="3175" cmpd="thinThick">
                <a:gradFill>
                  <a:gsLst>
                    <a:gs pos="45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ndParaRPr>
          </a:p>
          <a:p>
            <a:pPr marL="0" indent="0">
              <a:buNone/>
            </a:pPr>
            <a:r>
              <a:rPr lang="fr-CA" altLang="en-US" sz="1200" dirty="0">
                <a:ln w="3175" cmpd="thinThick">
                  <a:gradFill>
                    <a:gsLst>
                      <a:gs pos="45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rPr>
              <a:t>			</a:t>
            </a:r>
            <a:r>
              <a:rPr lang="fr-CA" altLang="en-US" sz="1600" dirty="0">
                <a:ln w="3175" cmpd="thinThick">
                  <a:gradFill>
                    <a:gsLst>
                      <a:gs pos="45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rPr>
              <a:t>- </a:t>
            </a:r>
            <a:r>
              <a:rPr lang="en-CA" sz="1600" dirty="0">
                <a:ln w="3175" cmpd="thinThick">
                  <a:gradFill>
                    <a:gsLst>
                      <a:gs pos="45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rPr>
              <a:t>Competition Policy Review Panel, </a:t>
            </a:r>
            <a:r>
              <a:rPr lang="en-CA" sz="1600" i="1" dirty="0">
                <a:ln w="3175" cmpd="thinThick">
                  <a:gradFill>
                    <a:gsLst>
                      <a:gs pos="45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rPr>
              <a:t>Compete to Win </a:t>
            </a:r>
            <a:r>
              <a:rPr lang="en-CA" sz="1600" dirty="0">
                <a:ln w="3175" cmpd="thinThick">
                  <a:gradFill>
                    <a:gsLst>
                      <a:gs pos="45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rPr>
              <a:t>(2008) </a:t>
            </a:r>
            <a:endParaRPr lang="en-CA" altLang="en-US" sz="1600" dirty="0">
              <a:ln w="3175" cmpd="thinThick">
                <a:gradFill>
                  <a:gsLst>
                    <a:gs pos="45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endParaRPr>
          </a:p>
        </p:txBody>
      </p:sp>
    </p:spTree>
    <p:extLst>
      <p:ext uri="{BB962C8B-B14F-4D97-AF65-F5344CB8AC3E}">
        <p14:creationId xmlns:p14="http://schemas.microsoft.com/office/powerpoint/2010/main" val="2919206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399"/>
            <a:ext cx="8229600" cy="985837"/>
          </a:xfrm>
        </p:spPr>
        <p:txBody>
          <a:bodyPr/>
          <a:lstStyle/>
          <a:p>
            <a:pPr algn="ctr"/>
            <a:r>
              <a:rPr lang="fr-CA" dirty="0" smtClean="0"/>
              <a:t>Key Provisions</a:t>
            </a:r>
            <a:endParaRPr lang="en-CA" dirty="0"/>
          </a:p>
        </p:txBody>
      </p:sp>
      <p:sp>
        <p:nvSpPr>
          <p:cNvPr id="3" name="Content Placeholder 2"/>
          <p:cNvSpPr>
            <a:spLocks noGrp="1"/>
          </p:cNvSpPr>
          <p:nvPr>
            <p:ph idx="1"/>
          </p:nvPr>
        </p:nvSpPr>
        <p:spPr/>
        <p:txBody>
          <a:bodyPr/>
          <a:lstStyle/>
          <a:p>
            <a:r>
              <a:rPr lang="fr-CA" sz="2800" b="1" dirty="0" err="1" smtClean="0"/>
              <a:t>Mergers</a:t>
            </a:r>
            <a:endParaRPr lang="fr-CA" sz="2800" b="1" dirty="0" smtClean="0"/>
          </a:p>
          <a:p>
            <a:pPr lvl="1">
              <a:buFont typeface="Courier New"/>
              <a:buChar char="o"/>
            </a:pPr>
            <a:r>
              <a:rPr lang="fr-CA" dirty="0" smtClean="0"/>
              <a:t>Notification </a:t>
            </a:r>
          </a:p>
          <a:p>
            <a:pPr lvl="1">
              <a:buFont typeface="Courier New"/>
              <a:buChar char="o"/>
            </a:pPr>
            <a:r>
              <a:rPr lang="fr-CA" dirty="0" err="1" smtClean="0"/>
              <a:t>Substantial</a:t>
            </a:r>
            <a:r>
              <a:rPr lang="fr-CA" dirty="0" smtClean="0"/>
              <a:t> </a:t>
            </a:r>
            <a:r>
              <a:rPr lang="fr-CA" dirty="0" err="1" smtClean="0"/>
              <a:t>lessening</a:t>
            </a:r>
            <a:r>
              <a:rPr lang="fr-CA" dirty="0" smtClean="0"/>
              <a:t> or </a:t>
            </a:r>
            <a:r>
              <a:rPr lang="fr-CA" dirty="0" err="1" smtClean="0"/>
              <a:t>prevention</a:t>
            </a:r>
            <a:r>
              <a:rPr lang="fr-CA" dirty="0" smtClean="0"/>
              <a:t> of </a:t>
            </a:r>
            <a:r>
              <a:rPr lang="fr-CA" dirty="0" err="1" smtClean="0"/>
              <a:t>competition</a:t>
            </a:r>
            <a:endParaRPr lang="fr-CA" dirty="0" smtClean="0"/>
          </a:p>
          <a:p>
            <a:r>
              <a:rPr lang="fr-CA" sz="2800" b="1" dirty="0" smtClean="0"/>
              <a:t>Abuse of Dominance</a:t>
            </a:r>
          </a:p>
          <a:p>
            <a:pPr lvl="1">
              <a:buFont typeface="Courier New"/>
              <a:buChar char="o"/>
            </a:pPr>
            <a:r>
              <a:rPr lang="fr-CA" dirty="0" smtClean="0"/>
              <a:t>Anti-</a:t>
            </a:r>
            <a:r>
              <a:rPr lang="fr-CA" dirty="0" err="1" smtClean="0"/>
              <a:t>competitive</a:t>
            </a:r>
            <a:r>
              <a:rPr lang="fr-CA" dirty="0" smtClean="0"/>
              <a:t> </a:t>
            </a:r>
            <a:r>
              <a:rPr lang="fr-CA" dirty="0" err="1" smtClean="0"/>
              <a:t>conduct</a:t>
            </a:r>
            <a:r>
              <a:rPr lang="fr-CA" dirty="0" smtClean="0"/>
              <a:t> by dominant </a:t>
            </a:r>
            <a:r>
              <a:rPr lang="fr-CA" dirty="0" err="1" smtClean="0"/>
              <a:t>firms</a:t>
            </a:r>
            <a:endParaRPr lang="fr-CA" dirty="0" smtClean="0"/>
          </a:p>
          <a:p>
            <a:r>
              <a:rPr lang="fr-CA" sz="2800" b="1" dirty="0" smtClean="0"/>
              <a:t>Cartels</a:t>
            </a:r>
          </a:p>
          <a:p>
            <a:pPr lvl="1">
              <a:buFont typeface="Courier New"/>
              <a:buChar char="o"/>
            </a:pPr>
            <a:r>
              <a:rPr lang="fr-CA" dirty="0" err="1" smtClean="0"/>
              <a:t>Criminal</a:t>
            </a:r>
            <a:r>
              <a:rPr lang="fr-CA" dirty="0" smtClean="0"/>
              <a:t> offense</a:t>
            </a:r>
          </a:p>
          <a:p>
            <a:r>
              <a:rPr lang="fr-CA" sz="2800" b="1" dirty="0" err="1" smtClean="0"/>
              <a:t>Deceptive</a:t>
            </a:r>
            <a:r>
              <a:rPr lang="fr-CA" sz="2800" b="1" dirty="0" smtClean="0"/>
              <a:t> Marketing</a:t>
            </a:r>
          </a:p>
          <a:p>
            <a:pPr lvl="1">
              <a:buFont typeface="Courier New"/>
              <a:buChar char="o"/>
            </a:pPr>
            <a:r>
              <a:rPr lang="en-CA" dirty="0" smtClean="0"/>
              <a:t>Representations that are false and misleading</a:t>
            </a:r>
            <a:endParaRPr lang="en-CA"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6</a:t>
            </a:fld>
            <a:endParaRPr lang="en-US" altLang="en-US"/>
          </a:p>
        </p:txBody>
      </p:sp>
    </p:spTree>
    <p:extLst>
      <p:ext uri="{BB962C8B-B14F-4D97-AF65-F5344CB8AC3E}">
        <p14:creationId xmlns:p14="http://schemas.microsoft.com/office/powerpoint/2010/main" val="2333825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err="1" smtClean="0"/>
              <a:t>Competition</a:t>
            </a:r>
            <a:r>
              <a:rPr lang="fr-CA" dirty="0" smtClean="0"/>
              <a:t> Bureau</a:t>
            </a:r>
            <a:endParaRPr lang="en-CA"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7</a:t>
            </a:fld>
            <a:endParaRPr lang="en-US" altLang="en-US"/>
          </a:p>
        </p:txBody>
      </p:sp>
      <p:sp>
        <p:nvSpPr>
          <p:cNvPr id="3" name="Content Placeholder 2"/>
          <p:cNvSpPr>
            <a:spLocks noGrp="1"/>
          </p:cNvSpPr>
          <p:nvPr>
            <p:ph idx="1"/>
          </p:nvPr>
        </p:nvSpPr>
        <p:spPr/>
        <p:txBody>
          <a:bodyPr/>
          <a:lstStyle/>
          <a:p>
            <a:r>
              <a:rPr lang="en-US" sz="2800" dirty="0" smtClean="0"/>
              <a:t>Independent law enforcement agency</a:t>
            </a:r>
          </a:p>
          <a:p>
            <a:r>
              <a:rPr lang="en-US" sz="2800" dirty="0" smtClean="0"/>
              <a:t>Headed by the </a:t>
            </a:r>
            <a:r>
              <a:rPr lang="en-US" sz="2800" b="1" dirty="0" smtClean="0"/>
              <a:t>Commissioner of Competition</a:t>
            </a:r>
          </a:p>
          <a:p>
            <a:r>
              <a:rPr lang="en-US" sz="2800" dirty="0" smtClean="0"/>
              <a:t>Administration and enforcement of the </a:t>
            </a:r>
            <a:r>
              <a:rPr lang="en-US" sz="2800" i="1" dirty="0" smtClean="0"/>
              <a:t>Competition Act</a:t>
            </a:r>
          </a:p>
          <a:p>
            <a:r>
              <a:rPr lang="en-US" sz="2800" dirty="0" smtClean="0"/>
              <a:t>We are enforcers, not adjudicators</a:t>
            </a:r>
          </a:p>
          <a:p>
            <a:pPr lvl="1"/>
            <a:r>
              <a:rPr lang="en-US" dirty="0" smtClean="0"/>
              <a:t>Evidence-based enforcement</a:t>
            </a:r>
          </a:p>
          <a:p>
            <a:pPr lvl="1"/>
            <a:r>
              <a:rPr lang="en-US" dirty="0" smtClean="0"/>
              <a:t>Role of the </a:t>
            </a:r>
            <a:r>
              <a:rPr lang="en-US" b="1" dirty="0" smtClean="0"/>
              <a:t>Competition Tribunal and Courts</a:t>
            </a:r>
          </a:p>
          <a:p>
            <a:endParaRPr lang="en-US" b="1" dirty="0" smtClean="0"/>
          </a:p>
          <a:p>
            <a:endParaRPr lang="en-US" dirty="0"/>
          </a:p>
        </p:txBody>
      </p:sp>
    </p:spTree>
    <p:extLst>
      <p:ext uri="{BB962C8B-B14F-4D97-AF65-F5344CB8AC3E}">
        <p14:creationId xmlns:p14="http://schemas.microsoft.com/office/powerpoint/2010/main" val="3169181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Investigative Process</a:t>
            </a:r>
            <a:endParaRPr lang="en-US" dirty="0"/>
          </a:p>
        </p:txBody>
      </p:sp>
      <p:sp>
        <p:nvSpPr>
          <p:cNvPr id="3" name="Content Placeholder 2"/>
          <p:cNvSpPr>
            <a:spLocks noGrp="1"/>
          </p:cNvSpPr>
          <p:nvPr>
            <p:ph idx="1"/>
          </p:nvPr>
        </p:nvSpPr>
        <p:spPr/>
        <p:txBody>
          <a:bodyPr/>
          <a:lstStyle/>
          <a:p>
            <a:r>
              <a:rPr lang="en-US" sz="2000" b="1" dirty="0" smtClean="0"/>
              <a:t>Starting Point</a:t>
            </a:r>
          </a:p>
          <a:p>
            <a:pPr lvl="1">
              <a:buFont typeface="Courier New"/>
              <a:buChar char="o"/>
            </a:pPr>
            <a:r>
              <a:rPr lang="en-US" sz="2000" dirty="0"/>
              <a:t>Complaints</a:t>
            </a:r>
          </a:p>
          <a:p>
            <a:pPr lvl="1">
              <a:buFont typeface="Courier New"/>
              <a:buChar char="o"/>
            </a:pPr>
            <a:r>
              <a:rPr lang="en-US" sz="2000" dirty="0"/>
              <a:t>Notification (mergers)</a:t>
            </a:r>
          </a:p>
          <a:p>
            <a:pPr lvl="1">
              <a:buFont typeface="Courier New"/>
              <a:buChar char="o"/>
            </a:pPr>
            <a:r>
              <a:rPr lang="en-US" sz="2000" dirty="0"/>
              <a:t>Immunity and leniency program (cartels)</a:t>
            </a:r>
          </a:p>
          <a:p>
            <a:pPr lvl="1">
              <a:buFont typeface="Courier New"/>
              <a:buChar char="o"/>
            </a:pPr>
            <a:r>
              <a:rPr lang="en-US" sz="2000" dirty="0"/>
              <a:t>Media </a:t>
            </a:r>
            <a:r>
              <a:rPr lang="en-US" sz="2000" dirty="0" smtClean="0"/>
              <a:t>monitoring</a:t>
            </a:r>
            <a:endParaRPr lang="en-US" sz="2000" b="1" dirty="0" smtClean="0"/>
          </a:p>
          <a:p>
            <a:r>
              <a:rPr lang="en-US" sz="2000" b="1" dirty="0" smtClean="0"/>
              <a:t>Determining the Facts</a:t>
            </a:r>
          </a:p>
          <a:p>
            <a:pPr lvl="1">
              <a:buFont typeface="Courier New"/>
              <a:buChar char="o"/>
            </a:pPr>
            <a:r>
              <a:rPr lang="en-US" sz="2000" dirty="0"/>
              <a:t>Voluntary requests for information</a:t>
            </a:r>
          </a:p>
          <a:p>
            <a:pPr lvl="1">
              <a:buFont typeface="Courier New"/>
              <a:buChar char="o"/>
            </a:pPr>
            <a:r>
              <a:rPr lang="en-US" sz="2000" dirty="0"/>
              <a:t>Formal </a:t>
            </a:r>
            <a:r>
              <a:rPr lang="en-US" sz="2000" dirty="0" smtClean="0"/>
              <a:t>powers</a:t>
            </a:r>
            <a:endParaRPr lang="en-US" sz="2000" b="1" dirty="0" smtClean="0"/>
          </a:p>
          <a:p>
            <a:r>
              <a:rPr lang="en-US" sz="2000" b="1" dirty="0" smtClean="0"/>
              <a:t>Outcomes</a:t>
            </a:r>
          </a:p>
          <a:p>
            <a:pPr lvl="1">
              <a:buFont typeface="Courier New"/>
              <a:buChar char="o"/>
            </a:pPr>
            <a:r>
              <a:rPr lang="en-US" sz="2000" dirty="0" smtClean="0"/>
              <a:t>Consensual resolution</a:t>
            </a:r>
          </a:p>
          <a:p>
            <a:pPr lvl="1">
              <a:buFont typeface="Courier New"/>
              <a:buChar char="o"/>
            </a:pPr>
            <a:r>
              <a:rPr lang="en-US" sz="2000" dirty="0" smtClean="0"/>
              <a:t>Competition Tribunal</a:t>
            </a:r>
          </a:p>
          <a:p>
            <a:pPr lvl="1">
              <a:buFont typeface="Courier New"/>
              <a:buChar char="o"/>
            </a:pPr>
            <a:r>
              <a:rPr lang="en-US" sz="2000" dirty="0" smtClean="0"/>
              <a:t>Other</a:t>
            </a:r>
          </a:p>
          <a:p>
            <a:pPr lvl="1"/>
            <a:endParaRPr lang="en-US" dirty="0"/>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8</a:t>
            </a:fld>
            <a:endParaRPr lang="en-US" altLang="en-US"/>
          </a:p>
        </p:txBody>
      </p:sp>
    </p:spTree>
    <p:extLst>
      <p:ext uri="{BB962C8B-B14F-4D97-AF65-F5344CB8AC3E}">
        <p14:creationId xmlns:p14="http://schemas.microsoft.com/office/powerpoint/2010/main" val="2801868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Big Data </a:t>
            </a:r>
            <a:r>
              <a:rPr lang="mr-IN" dirty="0" smtClean="0"/>
              <a:t>–</a:t>
            </a:r>
            <a:r>
              <a:rPr lang="en-US" dirty="0" smtClean="0"/>
              <a:t> What is it?</a:t>
            </a:r>
            <a:endParaRPr lang="en-US" dirty="0"/>
          </a:p>
        </p:txBody>
      </p:sp>
      <p:sp>
        <p:nvSpPr>
          <p:cNvPr id="3" name="Content Placeholder 2"/>
          <p:cNvSpPr>
            <a:spLocks noGrp="1"/>
          </p:cNvSpPr>
          <p:nvPr>
            <p:ph idx="1"/>
          </p:nvPr>
        </p:nvSpPr>
        <p:spPr/>
        <p:txBody>
          <a:bodyPr/>
          <a:lstStyle/>
          <a:p>
            <a:r>
              <a:rPr lang="en-US" dirty="0" smtClean="0"/>
              <a:t>“</a:t>
            </a:r>
            <a:r>
              <a:rPr lang="en-US" b="1" dirty="0" smtClean="0"/>
              <a:t>Data</a:t>
            </a:r>
            <a:r>
              <a:rPr lang="en-US" dirty="0" smtClean="0"/>
              <a:t>” is easy to define</a:t>
            </a:r>
          </a:p>
          <a:p>
            <a:pPr lvl="1"/>
            <a:r>
              <a:rPr lang="en-US" dirty="0" smtClean="0"/>
              <a:t>Factual </a:t>
            </a:r>
            <a:r>
              <a:rPr lang="en-US" dirty="0"/>
              <a:t>info used as a basis for calculation or </a:t>
            </a:r>
            <a:r>
              <a:rPr lang="en-US" dirty="0" smtClean="0"/>
              <a:t>reasoning</a:t>
            </a:r>
          </a:p>
          <a:p>
            <a:r>
              <a:rPr lang="en-US" dirty="0" smtClean="0"/>
              <a:t>“</a:t>
            </a:r>
            <a:r>
              <a:rPr lang="en-US" b="1" dirty="0" smtClean="0"/>
              <a:t>Big Data</a:t>
            </a:r>
            <a:r>
              <a:rPr lang="en-US" dirty="0" smtClean="0"/>
              <a:t>” is harder to define; it lacks a single consensus definition</a:t>
            </a:r>
          </a:p>
          <a:p>
            <a:pPr lvl="1"/>
            <a:r>
              <a:rPr lang="en-US" dirty="0" smtClean="0"/>
              <a:t>Volume</a:t>
            </a:r>
          </a:p>
          <a:p>
            <a:pPr lvl="1"/>
            <a:r>
              <a:rPr lang="en-US" dirty="0" smtClean="0"/>
              <a:t>Variety</a:t>
            </a:r>
          </a:p>
          <a:p>
            <a:pPr lvl="1"/>
            <a:r>
              <a:rPr lang="en-US" dirty="0" smtClean="0"/>
              <a:t>Velocity</a:t>
            </a:r>
          </a:p>
          <a:p>
            <a:endParaRPr lang="en-US" dirty="0" smtClean="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9</a:t>
            </a:fld>
            <a:endParaRPr lang="en-US" altLang="en-US"/>
          </a:p>
        </p:txBody>
      </p:sp>
    </p:spTree>
    <p:extLst>
      <p:ext uri="{BB962C8B-B14F-4D97-AF65-F5344CB8AC3E}">
        <p14:creationId xmlns:p14="http://schemas.microsoft.com/office/powerpoint/2010/main" val="1981334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3580</TotalTime>
  <Words>802</Words>
  <Application>Microsoft Office PowerPoint</Application>
  <PresentationFormat>On-screen Show (4:3)</PresentationFormat>
  <Paragraphs>174</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Competition Law and Big Data</vt:lpstr>
      <vt:lpstr>Disclaimer</vt:lpstr>
      <vt:lpstr>Outline</vt:lpstr>
      <vt:lpstr>Competition Law in Canada</vt:lpstr>
      <vt:lpstr>Role of Competition Law</vt:lpstr>
      <vt:lpstr>Key Provisions</vt:lpstr>
      <vt:lpstr>Competition Bureau</vt:lpstr>
      <vt:lpstr>The Investigative Process</vt:lpstr>
      <vt:lpstr>Big Data – What is it?</vt:lpstr>
      <vt:lpstr>Climate - “Big is bad” Debate</vt:lpstr>
      <vt:lpstr>Some Prominent Concerns</vt:lpstr>
      <vt:lpstr>The Bureau’s Big Data Paper</vt:lpstr>
      <vt:lpstr>Takeaways from the Big Data Paper</vt:lpstr>
      <vt:lpstr>Takeaways from the Big Data Paper</vt:lpstr>
      <vt:lpstr>Analytical Considerations for Enforcement</vt:lpstr>
      <vt:lpstr>Noteworthy Cases</vt:lpstr>
      <vt:lpstr>Privacy and Competition</vt:lpstr>
      <vt:lpstr>PowerPoint Presentation</vt:lpstr>
    </vt:vector>
  </TitlesOfParts>
  <Company>BSL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Mulder</dc:creator>
  <cp:lastModifiedBy>Durocher, Anthony: CB-BC</cp:lastModifiedBy>
  <cp:revision>275</cp:revision>
  <cp:lastPrinted>2018-10-29T13:56:04Z</cp:lastPrinted>
  <dcterms:created xsi:type="dcterms:W3CDTF">2015-04-10T18:49:27Z</dcterms:created>
  <dcterms:modified xsi:type="dcterms:W3CDTF">2018-10-29T16:26:08Z</dcterms:modified>
</cp:coreProperties>
</file>