
<file path=[Content_Types].xml><?xml version="1.0" encoding="utf-8"?>
<Types xmlns="http://schemas.openxmlformats.org/package/2006/content-types"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commentAuthors.xml" ContentType="application/vnd.openxmlformats-officedocument.presentationml.commentAuthor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8.xml" ContentType="application/vnd.openxmlformats-officedocument.them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9.xml" ContentType="application/vnd.openxmlformats-officedocument.presentationml.slideLayout+xml"/>
  <Override PartName="/ppt/tags/tag1.xml" ContentType="application/vnd.openxmlformats-officedocument.presentationml.tags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Masters/slideMaster3.xml" ContentType="application/vnd.openxmlformats-officedocument.presentationml.slideMaster+xml"/>
  <Override PartName="/ppt/slideLayouts/slideLayout31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4.xml" ContentType="application/vnd.openxmlformats-officedocument.presentationml.slideLayout+xml"/>
  <Override PartName="/ppt/tags/tag5.xml" ContentType="application/vnd.openxmlformats-officedocument.presentationml.tags+xml"/>
  <Override PartName="/ppt/slideLayouts/slideLayout29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2.xml" ContentType="application/vnd.openxmlformats-officedocument.presentationml.slideLayout+xml"/>
  <Override PartName="/ppt/tags/tag4.xml" ContentType="application/vnd.openxmlformats-officedocument.presentationml.tags+xml"/>
  <Override PartName="/ppt/slideMasters/slideMaster7.xml" ContentType="application/vnd.openxmlformats-officedocument.presentationml.slideMaster+xml"/>
  <Override PartName="/ppt/slideLayouts/slideLayout65.xml" ContentType="application/vnd.openxmlformats-officedocument.presentationml.slideLayout+xml"/>
  <Override PartName="/ppt/tags/tag9.xml" ContentType="application/vnd.openxmlformats-officedocument.presentationml.tags+xml"/>
  <Override PartName="/ppt/slideLayouts/slideLayout60.xml" ContentType="application/vnd.openxmlformats-officedocument.presentationml.slideLayout+xml"/>
  <Override PartName="/ppt/slideLayouts/slideLayout64.xml" ContentType="application/vnd.openxmlformats-officedocument.presentationml.slideLayout+xml"/>
  <Override PartName="/ppt/theme/theme7.xml" ContentType="application/vnd.openxmlformats-officedocument.theme+xml"/>
  <Override PartName="/ppt/slideLayouts/slideLayout59.xml" ContentType="application/vnd.openxmlformats-officedocument.presentationml.slideLayout+xml"/>
  <Override PartName="/ppt/tags/tag12.xml" ContentType="application/vnd.openxmlformats-officedocument.presentationml.tags+xml"/>
  <Override PartName="/ppt/slideLayouts/slideLayout58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2.xml" ContentType="application/vnd.openxmlformats-officedocument.presentationml.slideLayout+xml"/>
  <Override PartName="/ppt/tags/tag11.xml" ContentType="application/vnd.openxmlformats-officedocument.presentationml.tags+xml"/>
  <Override PartName="/ppt/slideLayouts/slideLayout67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6.xml" ContentType="application/vnd.openxmlformats-officedocument.presentationml.slideLayout+xml"/>
  <Override PartName="/ppt/tags/tag10.xml" ContentType="application/vnd.openxmlformats-officedocument.presentationml.tags+xml"/>
  <Override PartName="/ppt/viewProps.xml" ContentType="application/vnd.openxmlformats-officedocument.presentationml.viewProps+xml"/>
  <Override PartName="/ppt/slideMasters/slideMaster2.xml" ContentType="application/vnd.openxmlformats-officedocument.presentationml.slideMaster+xml"/>
  <Override PartName="/ppt/slideLayouts/slideLayout20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3.xml" ContentType="application/vnd.openxmlformats-officedocument.presentationml.tags+xml"/>
  <Override PartName="/ppt/slideLayouts/slideLayout18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1.xml" ContentType="application/vnd.openxmlformats-officedocument.presentationml.slideLayout+xml"/>
  <Override PartName="/ppt/tags/tag2.xml" ContentType="application/vnd.openxmlformats-officedocument.presentationml.tags+xml"/>
  <Override PartName="/ppt/presProps.xml" ContentType="application/vnd.openxmlformats-officedocument.presentationml.presProps+xml"/>
  <Override PartName="/ppt/slideMasters/slideMaster6.xml" ContentType="application/vnd.openxmlformats-officedocument.presentationml.slideMaster+xml"/>
  <Override PartName="/ppt/theme/theme6.xml" ContentType="application/vnd.openxmlformats-officedocument.theme+xml"/>
  <Override PartName="/ppt/slideLayouts/slideLayout53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6.xml" ContentType="application/vnd.openxmlformats-officedocument.presentationml.slideLayout+xml"/>
  <Override PartName="/ppt/tags/tag8.xml" ContentType="application/vnd.openxmlformats-officedocument.presentationml.tags+xml"/>
  <Override PartName="/ppt/slideLayouts/slideLayout55.xml" ContentType="application/vnd.openxmlformats-officedocument.presentationml.slideLayout+xml"/>
  <Override PartName="/ppt/tags/tag7.xml" ContentType="application/vnd.openxmlformats-officedocument.presentationml.tags+xml"/>
  <Override PartName="/ppt/slideLayouts/slideLayout54.xml" ContentType="application/vnd.openxmlformats-officedocument.presentationml.slideLayout+xml"/>
  <Override PartName="/ppt/slideMasters/slideMaster5.xml" ContentType="application/vnd.openxmlformats-officedocument.presentationml.slideMaster+xml"/>
  <Override PartName="/ppt/slideLayouts/slideLayout50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5.xml" ContentType="application/vnd.openxmlformats-officedocument.theme+xml"/>
  <Override PartName="/ppt/tableStyles.xml" ContentType="application/vnd.openxmlformats-officedocument.presentationml.tableStyles+xml"/>
  <Override PartName="/ppt/slideMasters/slideMaster4.xml" ContentType="application/vnd.openxmlformats-officedocument.presentationml.slideMaster+xml"/>
  <Override PartName="/ppt/slideLayouts/slideLayout42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39.xml" ContentType="application/vnd.openxmlformats-officedocument.presentationml.slideLayout+xml"/>
  <Override PartName="/ppt/tags/tag6.xml" ContentType="application/vnd.openxmlformats-officedocument.presentationml.tags+xml"/>
  <Override PartName="/ppt/slideLayouts/slideLayout44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4.xml" ContentType="application/vnd.openxmlformats-officedocument.theme+xml"/>
  <Override PartName="/docProps/app.xml" ContentType="application/vnd.openxmlformats-officedocument.extended-properties+xml"/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</Types>
</file>

<file path=_rels/.rels>&#65279;<?xml version="1.0" encoding="UTF-8" standalone="yes"?>
<Relationships xmlns="http://schemas.openxmlformats.org/package/2006/relationships">
  <Relationship Id="rId3" Type="http://schemas.openxmlformats.org/package/2006/relationships/metadata/core-properties" Target="docProps/core.xml" />
  <Relationship Id="rId2" Type="http://schemas.openxmlformats.org/package/2006/relationships/metadata/thumbnail" Target="docProps/thumbnail.jpeg" />
  <Relationship Id="rId1" Type="http://schemas.openxmlformats.org/officeDocument/2006/relationships/officeDocument" Target="ppt/presentation.xml" />
  <Relationship Id="rId4" Type="http://schemas.openxmlformats.org/officeDocument/2006/relationships/extended-properties" Target="docProps/app.xml" />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  <p:sldMasterId id="2147483708" r:id="rId4"/>
    <p:sldMasterId id="2147483722" r:id="rId5"/>
    <p:sldMasterId id="2147483740" r:id="rId6"/>
    <p:sldMasterId id="2147483750" r:id="rId7"/>
  </p:sldMasterIdLst>
  <p:notesMasterIdLst>
    <p:notesMasterId r:id="rId14"/>
  </p:notesMasterIdLst>
  <p:sldIdLst>
    <p:sldId id="291" r:id="rId8"/>
    <p:sldId id="415" r:id="rId9"/>
    <p:sldId id="416" r:id="rId10"/>
    <p:sldId id="417" r:id="rId11"/>
    <p:sldId id="418" r:id="rId12"/>
    <p:sldId id="405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hris (CWM-NR) Lamoureux" initials="CL" lastIdx="3" clrIdx="0"/>
  <p:cmAuthor id="1" name="Dana Dean" initials="DD" lastIdx="7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CC0000"/>
    <a:srgbClr val="000000"/>
    <a:srgbClr val="FFCC99"/>
    <a:srgbClr val="FFFFCC"/>
    <a:srgbClr val="C5DEC0"/>
    <a:srgbClr val="FFFF99"/>
    <a:srgbClr val="FFFF00"/>
    <a:srgbClr val="B1D2AA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54" autoAdjust="0"/>
    <p:restoredTop sz="80966" autoAdjust="0"/>
  </p:normalViewPr>
  <p:slideViewPr>
    <p:cSldViewPr>
      <p:cViewPr varScale="1">
        <p:scale>
          <a:sx n="92" d="100"/>
          <a:sy n="92" d="100"/>
        </p:scale>
        <p:origin x="1422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736"/>
    </p:cViewPr>
  </p:sorterViewPr>
  <p:gridSpacing cx="76200" cy="76200"/>
</p:viewPr>
</file>

<file path=ppt/_rels/presentation.xml.rels>&#65279;<?xml version="1.0" encoding="UTF-8" standalone="yes"?>
<Relationships xmlns="http://schemas.openxmlformats.org/package/2006/relationships">
  <Relationship Id="rId15" Type="http://schemas.openxmlformats.org/officeDocument/2006/relationships/commentAuthors" Target="commentAuthors.xml" />
  <Relationship Id="rId8" Type="http://schemas.openxmlformats.org/officeDocument/2006/relationships/slide" Target="slides/slide1.xml" />
  <Relationship Id="rId9" Type="http://schemas.openxmlformats.org/officeDocument/2006/relationships/slide" Target="slides/slide2.xml" />
  <Relationship Id="rId10" Type="http://schemas.openxmlformats.org/officeDocument/2006/relationships/slide" Target="slides/slide3.xml" />
  <Relationship Id="rId11" Type="http://schemas.openxmlformats.org/officeDocument/2006/relationships/slide" Target="slides/slide4.xml" />
  <Relationship Id="rId12" Type="http://schemas.openxmlformats.org/officeDocument/2006/relationships/slide" Target="slides/slide5.xml" />
  <Relationship Id="rId13" Type="http://schemas.openxmlformats.org/officeDocument/2006/relationships/slide" Target="slides/slide6.xml" />
  <Relationship Id="rId18" Type="http://schemas.openxmlformats.org/officeDocument/2006/relationships/theme" Target="theme/theme1.xml" />
  <Relationship Id="rId3" Type="http://schemas.openxmlformats.org/officeDocument/2006/relationships/slideMaster" Target="slideMasters/slideMaster3.xml" />
  <Relationship Id="rId7" Type="http://schemas.openxmlformats.org/officeDocument/2006/relationships/slideMaster" Target="slideMasters/slideMaster7.xml" />
  <Relationship Id="rId17" Type="http://schemas.openxmlformats.org/officeDocument/2006/relationships/viewProps" Target="viewProps.xml" />
  <Relationship Id="rId2" Type="http://schemas.openxmlformats.org/officeDocument/2006/relationships/slideMaster" Target="slideMasters/slideMaster2.xml" />
  <Relationship Id="rId16" Type="http://schemas.openxmlformats.org/officeDocument/2006/relationships/presProps" Target="presProps.xml" />
  <Relationship Id="rId1" Type="http://schemas.openxmlformats.org/officeDocument/2006/relationships/slideMaster" Target="slideMasters/slideMaster1.xml" />
  <Relationship Id="rId6" Type="http://schemas.openxmlformats.org/officeDocument/2006/relationships/slideMaster" Target="slideMasters/slideMaster6.xml" />
  <Relationship Id="rId5" Type="http://schemas.openxmlformats.org/officeDocument/2006/relationships/slideMaster" Target="slideMasters/slideMaster5.xml" />
  <Relationship Id="rId19" Type="http://schemas.openxmlformats.org/officeDocument/2006/relationships/tableStyles" Target="tableStyles.xml" />
  <Relationship Id="rId4" Type="http://schemas.openxmlformats.org/officeDocument/2006/relationships/slideMaster" Target="slideMasters/slideMaster4.xml" />
  <Relationship Id="rId14" Type="http://schemas.openxmlformats.org/officeDocument/2006/relationships/notesMaster" Target="notesMasters/notesMaster1.xml" />
</Relationships>
</file>

<file path=ppt/drawings/_rels/vmlDrawing1.vml.rels>&#65279;<?xml version="1.0" encoding="UTF-8" standalone="yes"?>
<Relationships xmlns="http://schemas.openxmlformats.org/package/2006/relationships">
  <Relationship Id="rId1" Type="http://schemas.openxmlformats.org/officeDocument/2006/relationships/image" Target="../media/image3.emf" />
</Relationships>
</file>

<file path=ppt/drawings/_rels/vmlDrawing2.vml.rels>&#65279;<?xml version="1.0" encoding="UTF-8" standalone="yes"?>
<Relationships xmlns="http://schemas.openxmlformats.org/package/2006/relationships">
  <Relationship Id="rId1" Type="http://schemas.openxmlformats.org/officeDocument/2006/relationships/image" Target="../media/image3.emf" />
</Relationships>
</file>

<file path=ppt/drawings/_rels/vmlDrawing3.vml.rels>&#65279;<?xml version="1.0" encoding="UTF-8" standalone="yes"?>
<Relationships xmlns="http://schemas.openxmlformats.org/package/2006/relationships">
  <Relationship Id="rId1" Type="http://schemas.openxmlformats.org/officeDocument/2006/relationships/image" Target="../media/image5.png" />
</Relationships>
</file>

<file path=ppt/drawings/_rels/vmlDrawing4.vml.rels>&#65279;<?xml version="1.0" encoding="UTF-8" standalone="yes"?>
<Relationships xmlns="http://schemas.openxmlformats.org/package/2006/relationships">
  <Relationship Id="rId1" Type="http://schemas.openxmlformats.org/officeDocument/2006/relationships/image" Target="../media/image6.emf" />
</Relationships>
</file>

<file path=ppt/drawings/_rels/vmlDrawing5.vml.rels>&#65279;<?xml version="1.0" encoding="UTF-8" standalone="yes"?>
<Relationships xmlns="http://schemas.openxmlformats.org/package/2006/relationships">
  <Relationship Id="rId1" Type="http://schemas.openxmlformats.org/officeDocument/2006/relationships/image" Target="../media/image6.emf" />
</Relationships>
</file>

<file path=ppt/notesMasters/_rels/notesMaster1.xml.rels>&#65279;<?xml version="1.0" encoding="UTF-8" standalone="yes"?>
<Relationships xmlns="http://schemas.openxmlformats.org/package/2006/relationships">
  <Relationship Id="rId1" Type="http://schemas.openxmlformats.org/officeDocument/2006/relationships/theme" Target="../theme/theme8.xml" />
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2" tIns="46587" rIns="93172" bIns="46587" rtlCol="0"/>
          <a:lstStyle>
            <a:lvl1pPr algn="l">
              <a:defRPr sz="11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2" tIns="46587" rIns="93172" bIns="46587" rtlCol="0"/>
          <a:lstStyle>
            <a:lvl1pPr algn="r">
              <a:defRPr sz="1100"/>
            </a:lvl1pPr>
          </a:lstStyle>
          <a:p>
            <a:fld id="{9B1D1748-F394-4F40-8093-A22F283A477C}" type="datetimeFigureOut">
              <a:rPr lang="en-US" smtClean="0"/>
              <a:t>2017/10/13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2" tIns="46587" rIns="93172" bIns="4658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2" tIns="46587" rIns="93172" bIns="46587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2" tIns="46587" rIns="93172" bIns="46587" rtlCol="0" anchor="b"/>
          <a:lstStyle>
            <a:lvl1pPr algn="l">
              <a:defRPr sz="11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2" tIns="46587" rIns="93172" bIns="46587" rtlCol="0" anchor="b"/>
          <a:lstStyle>
            <a:lvl1pPr algn="r">
              <a:defRPr sz="1100"/>
            </a:lvl1pPr>
          </a:lstStyle>
          <a:p>
            <a:fld id="{EFEB4D4A-2B72-4F2F-9CAD-1297A9FDEB7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797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
<Relationships xmlns="http://schemas.openxmlformats.org/package/2006/relationships">
  <Relationship Id="rId2" Type="http://schemas.openxmlformats.org/officeDocument/2006/relationships/slide" Target="../slides/slide1.xml" />
  <Relationship Id="rId1" Type="http://schemas.openxmlformats.org/officeDocument/2006/relationships/notesMaster" Target="../notesMasters/notesMaster1.xml" />
</Relationships>
</file>

<file path=ppt/notesSlides/_rels/notesSlide2.xml.rels>&#65279;<?xml version="1.0" encoding="UTF-8" standalone="yes"?>
<Relationships xmlns="http://schemas.openxmlformats.org/package/2006/relationships">
  <Relationship Id="rId2" Type="http://schemas.openxmlformats.org/officeDocument/2006/relationships/slide" Target="../slides/slide2.xml" />
  <Relationship Id="rId1" Type="http://schemas.openxmlformats.org/officeDocument/2006/relationships/notesMaster" Target="../notesMasters/notesMaster1.xml" />
</Relationships>
</file>

<file path=ppt/notesSlides/_rels/notesSlide3.xml.rels>&#65279;<?xml version="1.0" encoding="UTF-8" standalone="yes"?>
<Relationships xmlns="http://schemas.openxmlformats.org/package/2006/relationships">
  <Relationship Id="rId2" Type="http://schemas.openxmlformats.org/officeDocument/2006/relationships/slide" Target="../slides/slide3.xml" />
  <Relationship Id="rId1" Type="http://schemas.openxmlformats.org/officeDocument/2006/relationships/notesMaster" Target="../notesMasters/notesMaster1.xml" />
</Relationships>
</file>

<file path=ppt/notesSlides/_rels/notesSlide4.xml.rels>&#65279;<?xml version="1.0" encoding="UTF-8" standalone="yes"?>
<Relationships xmlns="http://schemas.openxmlformats.org/package/2006/relationships">
  <Relationship Id="rId2" Type="http://schemas.openxmlformats.org/officeDocument/2006/relationships/slide" Target="../slides/slide4.xml" />
  <Relationship Id="rId1" Type="http://schemas.openxmlformats.org/officeDocument/2006/relationships/notesMaster" Target="../notesMasters/notesMaster1.xml" />
</Relationships>
</file>

<file path=ppt/notesSlides/_rels/notesSlide5.xml.rels>&#65279;<?xml version="1.0" encoding="UTF-8" standalone="yes"?>
<Relationships xmlns="http://schemas.openxmlformats.org/package/2006/relationships">
  <Relationship Id="rId2" Type="http://schemas.openxmlformats.org/officeDocument/2006/relationships/slide" Target="../slides/slide5.xml" />
  <Relationship Id="rId1" Type="http://schemas.openxmlformats.org/officeDocument/2006/relationships/notesMaster" Target="../notesMasters/notesMaster1.xml" />
</Relationships>
</file>

<file path=ppt/notesSlides/_rels/notesSlide6.xml.rels>&#65279;<?xml version="1.0" encoding="UTF-8" standalone="yes"?>
<Relationships xmlns="http://schemas.openxmlformats.org/package/2006/relationships">
  <Relationship Id="rId2" Type="http://schemas.openxmlformats.org/officeDocument/2006/relationships/slide" Target="../slides/slide6.xml" />
  <Relationship Id="rId1" Type="http://schemas.openxmlformats.org/officeDocument/2006/relationships/notesMaster" Target="../notesMasters/notesMaster1.xml" />
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91901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25065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50355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843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5678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41677"/>
      </p:ext>
    </p:extLst>
  </p:cSld>
  <p:clrMapOvr>
    <a:masterClrMapping/>
  </p:clrMapOvr>
</p:notes>
</file>

<file path=ppt/slideLayouts/_rels/slideLayout1.xml.rels>&#65279;<?xml version="1.0" encoding="UTF-8" standalone="yes"?>
<Relationships xmlns="http://schemas.openxmlformats.org/package/2006/relationships">
  <Relationship Id="rId3" Type="http://schemas.openxmlformats.org/officeDocument/2006/relationships/image" Target="../media/image1.jpeg" />
  <Relationship Id="rId2" Type="http://schemas.openxmlformats.org/officeDocument/2006/relationships/hyperlink" Target="http://images.google.ca/imgres?imgurl=http://www.bbbsola.org/site-bbbs/media/bslondon/RBC%20Leo%20only.jpeg&amp;imgrefurl=http://www.bbbsola.org/en/Home/fundevents/Gala/default.aspx&amp;usg=__j-atKxLW3rNzdTGC2_MGvG5n_SI=&amp;h=300&amp;w=253&amp;sz=101&amp;hl=en&amp;start=6&amp;tbnid=Hn9pJANc6xGeFM:&amp;tbnh=116&amp;tbnw=98&amp;prev=/images?q%3DRBC%2BLOGO%26gbv%3D2%26hl%3Den%26safe%3Dactive" TargetMode="External" />
  <Relationship Id="rId1" Type="http://schemas.openxmlformats.org/officeDocument/2006/relationships/slideMaster" Target="../slideMasters/slideMaster1.xml" />
</Relationships>
</file>

<file path=ppt/slideLayouts/_rels/slideLayout10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2.xml.rels>&#65279;<?xml version="1.0" encoding="UTF-8" standalone="yes"?>
<Relationships xmlns="http://schemas.openxmlformats.org/package/2006/relationships">
  <Relationship Id="rId2" Type="http://schemas.openxmlformats.org/officeDocument/2006/relationships/image" Target="../media/image2.wmf" />
  <Relationship Id="rId1" Type="http://schemas.openxmlformats.org/officeDocument/2006/relationships/slideMaster" Target="../slideMasters/slideMaster1.xml" />
</Relationships>
</file>

<file path=ppt/slideLayouts/_rels/slideLayout13.xml.rels>&#65279;<?xml version="1.0" encoding="UTF-8" standalone="yes"?>
<Relationships xmlns="http://schemas.openxmlformats.org/package/2006/relationships">
  <Relationship Id="rId3" Type="http://schemas.openxmlformats.org/officeDocument/2006/relationships/image" Target="../media/image4.png" />
  <Relationship Id="rId2" Type="http://schemas.openxmlformats.org/officeDocument/2006/relationships/slideMaster" Target="../slideMasters/slideMaster2.xml" />
  <Relationship Id="rId1" Type="http://schemas.openxmlformats.org/officeDocument/2006/relationships/tags" Target="../tags/tag3.xml" />
</Relationships>
</file>

<file path=ppt/slideLayouts/_rels/slideLayout14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2.xml" />
</Relationships>
</file>

<file path=ppt/slideLayouts/_rels/slideLayout15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2.xml" />
</Relationships>
</file>

<file path=ppt/slideLayouts/_rels/slideLayout16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2.xml" />
</Relationships>
</file>

<file path=ppt/slideLayouts/_rels/slideLayout17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2.xml" />
</Relationships>
</file>

<file path=ppt/slideLayouts/_rels/slideLayout18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2.xml" />
</Relationships>
</file>

<file path=ppt/slideLayouts/_rels/slideLayout19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2.xml" />
</Relationships>
</file>

<file path=ppt/slideLayouts/_rels/slideLayout2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20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2.xml" />
</Relationships>
</file>

<file path=ppt/slideLayouts/_rels/slideLayout2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2.xml" />
</Relationships>
</file>

<file path=ppt/slideLayouts/_rels/slideLayout22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2.xml" />
</Relationships>
</file>

<file path=ppt/slideLayouts/_rels/slideLayout23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2.xml" />
</Relationships>
</file>

<file path=ppt/slideLayouts/_rels/slideLayout24.xml.rels>&#65279;<?xml version="1.0" encoding="UTF-8" standalone="yes"?>
<Relationships xmlns="http://schemas.openxmlformats.org/package/2006/relationships">
  <Relationship Id="rId3" Type="http://schemas.openxmlformats.org/officeDocument/2006/relationships/image" Target="../media/image4.png" />
  <Relationship Id="rId2" Type="http://schemas.openxmlformats.org/officeDocument/2006/relationships/slideMaster" Target="../slideMasters/slideMaster3.xml" />
  <Relationship Id="rId1" Type="http://schemas.openxmlformats.org/officeDocument/2006/relationships/tags" Target="../tags/tag5.xml" />
</Relationships>
</file>

<file path=ppt/slideLayouts/_rels/slideLayout25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3.xml" />
</Relationships>
</file>

<file path=ppt/slideLayouts/_rels/slideLayout26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3.xml" />
</Relationships>
</file>

<file path=ppt/slideLayouts/_rels/slideLayout27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3.xml" />
</Relationships>
</file>

<file path=ppt/slideLayouts/_rels/slideLayout28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3.xml" />
</Relationships>
</file>

<file path=ppt/slideLayouts/_rels/slideLayout29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3.xml" />
</Relationships>
</file>

<file path=ppt/slideLayouts/_rels/slideLayout3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30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3.xml" />
</Relationships>
</file>

<file path=ppt/slideLayouts/_rels/slideLayout3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3.xml" />
</Relationships>
</file>

<file path=ppt/slideLayouts/_rels/slideLayout32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3.xml" />
</Relationships>
</file>

<file path=ppt/slideLayouts/_rels/slideLayout33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3.xml" />
</Relationships>
</file>

<file path=ppt/slideLayouts/_rels/slideLayout34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3.xml" />
</Relationships>
</file>

<file path=ppt/slideLayouts/_rels/slideLayout35.xml.rels>&#65279;<?xml version="1.0" encoding="UTF-8" standalone="yes"?>
<Relationships xmlns="http://schemas.openxmlformats.org/package/2006/relationships">
  <Relationship Id="rId3" Type="http://schemas.openxmlformats.org/officeDocument/2006/relationships/image" Target="../media/image1.jpeg" />
  <Relationship Id="rId2" Type="http://schemas.openxmlformats.org/officeDocument/2006/relationships/hyperlink" Target="http://images.google.ca/imgres?imgurl=http://www.bbbsola.org/site-bbbs/media/bslondon/RBC%20Leo%20only.jpeg&amp;imgrefurl=http://www.bbbsola.org/en/Home/fundevents/Gala/default.aspx&amp;usg=__j-atKxLW3rNzdTGC2_MGvG5n_SI=&amp;h=300&amp;w=253&amp;sz=101&amp;hl=en&amp;start=6&amp;tbnid=Hn9pJANc6xGeFM:&amp;tbnh=116&amp;tbnw=98&amp;prev=/images?q%3DRBC%2BLOGO%26gbv%3D2%26hl%3Den%26safe%3Dactive" TargetMode="External" />
  <Relationship Id="rId1" Type="http://schemas.openxmlformats.org/officeDocument/2006/relationships/slideMaster" Target="../slideMasters/slideMaster4.xml" />
</Relationships>
</file>

<file path=ppt/slideLayouts/_rels/slideLayout36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4.xml" />
</Relationships>
</file>

<file path=ppt/slideLayouts/_rels/slideLayout37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4.xml" />
</Relationships>
</file>

<file path=ppt/slideLayouts/_rels/slideLayout38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4.xml" />
</Relationships>
</file>

<file path=ppt/slideLayouts/_rels/slideLayout39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4.xml" />
</Relationships>
</file>

<file path=ppt/slideLayouts/_rels/slideLayout4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40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4.xml" />
</Relationships>
</file>

<file path=ppt/slideLayouts/_rels/slideLayout4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4.xml" />
</Relationships>
</file>

<file path=ppt/slideLayouts/_rels/slideLayout42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4.xml" />
</Relationships>
</file>

<file path=ppt/slideLayouts/_rels/slideLayout43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4.xml" />
</Relationships>
</file>

<file path=ppt/slideLayouts/_rels/slideLayout44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4.xml" />
</Relationships>
</file>

<file path=ppt/slideLayouts/_rels/slideLayout45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4.xml" />
</Relationships>
</file>

<file path=ppt/slideLayouts/_rels/slideLayout46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4.xml" />
</Relationships>
</file>

<file path=ppt/slideLayouts/_rels/slideLayout47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4.xml" />
</Relationships>
</file>

<file path=ppt/slideLayouts/_rels/slideLayout48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5.xml" />
</Relationships>
</file>

<file path=ppt/slideLayouts/_rels/slideLayout49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5.xml" />
</Relationships>
</file>

<file path=ppt/slideLayouts/_rels/slideLayout5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50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5.xml" />
</Relationships>
</file>

<file path=ppt/slideLayouts/_rels/slideLayout51.xml.rels>&#65279;<?xml version="1.0" encoding="UTF-8" standalone="yes"?>
<Relationships xmlns="http://schemas.openxmlformats.org/package/2006/relationships">
  <Relationship Id="rId3" Type="http://schemas.openxmlformats.org/officeDocument/2006/relationships/image" Target="../media/image2.wmf" />
  <Relationship Id="rId2" Type="http://schemas.openxmlformats.org/officeDocument/2006/relationships/image" Target="../media/image7.png" />
  <Relationship Id="rId1" Type="http://schemas.openxmlformats.org/officeDocument/2006/relationships/slideMaster" Target="../slideMasters/slideMaster6.xml" />
</Relationships>
</file>

<file path=ppt/slideLayouts/_rels/slideLayout52.xml.rels>&#65279;<?xml version="1.0" encoding="UTF-8" standalone="yes"?>
<Relationships xmlns="http://schemas.openxmlformats.org/package/2006/relationships">
  <Relationship Id="rId3" Type="http://schemas.openxmlformats.org/officeDocument/2006/relationships/image" Target="../media/image2.wmf" />
  <Relationship Id="rId2" Type="http://schemas.openxmlformats.org/officeDocument/2006/relationships/image" Target="../media/image7.png" />
  <Relationship Id="rId1" Type="http://schemas.openxmlformats.org/officeDocument/2006/relationships/slideMaster" Target="../slideMasters/slideMaster6.xml" />
</Relationships>
</file>

<file path=ppt/slideLayouts/_rels/slideLayout53.xml.rels>&#65279;<?xml version="1.0" encoding="UTF-8" standalone="yes"?>
<Relationships xmlns="http://schemas.openxmlformats.org/package/2006/relationships">
  <Relationship Id="rId2" Type="http://schemas.openxmlformats.org/officeDocument/2006/relationships/image" Target="../media/image2.wmf" />
  <Relationship Id="rId1" Type="http://schemas.openxmlformats.org/officeDocument/2006/relationships/slideMaster" Target="../slideMasters/slideMaster6.xml" />
</Relationships>
</file>

<file path=ppt/slideLayouts/_rels/slideLayout54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6.xml" />
</Relationships>
</file>

<file path=ppt/slideLayouts/_rels/slideLayout55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6.xml" />
</Relationships>
</file>

<file path=ppt/slideLayouts/_rels/slideLayout56.xml.rels>&#65279;<?xml version="1.0" encoding="UTF-8" standalone="yes"?>
<Relationships xmlns="http://schemas.openxmlformats.org/package/2006/relationships">
  <Relationship Id="rId3" Type="http://schemas.openxmlformats.org/officeDocument/2006/relationships/slideMaster" Target="../slideMasters/slideMaster6.xml" />
  <Relationship Id="rId2" Type="http://schemas.openxmlformats.org/officeDocument/2006/relationships/tags" Target="../tags/tag8.xml" />
  <Relationship Id="rId1" Type="http://schemas.openxmlformats.org/officeDocument/2006/relationships/vmlDrawing" Target="../drawings/vmlDrawing5.vml" />
  <Relationship Id="rId5" Type="http://schemas.openxmlformats.org/officeDocument/2006/relationships/image" Target="../media/image6.emf" />
  <Relationship Id="rId4" Type="http://schemas.openxmlformats.org/officeDocument/2006/relationships/oleObject" Target="../embeddings/oleObject5.bin" />
</Relationships>
</file>

<file path=ppt/slideLayouts/_rels/slideLayout57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6.xml" />
</Relationships>
</file>

<file path=ppt/slideLayouts/_rels/slideLayout58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7.xml" />
</Relationships>
</file>

<file path=ppt/slideLayouts/_rels/slideLayout59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7.xml" />
</Relationships>
</file>

<file path=ppt/slideLayouts/_rels/slideLayout6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60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7.xml" />
</Relationships>
</file>

<file path=ppt/slideLayouts/_rels/slideLayout6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7.xml" />
</Relationships>
</file>

<file path=ppt/slideLayouts/_rels/slideLayout62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7.xml" />
</Relationships>
</file>

<file path=ppt/slideLayouts/_rels/slideLayout63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7.xml" />
</Relationships>
</file>

<file path=ppt/slideLayouts/_rels/slideLayout64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7.xml" />
</Relationships>
</file>

<file path=ppt/slideLayouts/_rels/slideLayout65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7.xml" />
</Relationships>
</file>

<file path=ppt/slideLayouts/_rels/slideLayout66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7.xml" />
</Relationships>
</file>

<file path=ppt/slideLayouts/_rels/slideLayout67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7.xml" />
</Relationships>
</file>

<file path=ppt/slideLayouts/_rels/slideLayout68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7.xml" />
</Relationships>
</file>

<file path=ppt/slideLayouts/_rels/slideLayout7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8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9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301625" y="4862513"/>
            <a:ext cx="8540750" cy="1757362"/>
          </a:xfrm>
          <a:prstGeom prst="rect">
            <a:avLst/>
          </a:prstGeom>
          <a:noFill/>
          <a:ln w="9525">
            <a:solidFill>
              <a:srgbClr val="00326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26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grpSp>
        <p:nvGrpSpPr>
          <p:cNvPr id="5" name="Group 5"/>
          <p:cNvGrpSpPr>
            <a:grpSpLocks/>
          </p:cNvGrpSpPr>
          <p:nvPr/>
        </p:nvGrpSpPr>
        <p:grpSpPr bwMode="auto">
          <a:xfrm>
            <a:off x="298450" y="455613"/>
            <a:ext cx="8545513" cy="4306887"/>
            <a:chOff x="207" y="325"/>
            <a:chExt cx="5921" cy="3075"/>
          </a:xfrm>
        </p:grpSpPr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207" y="325"/>
              <a:ext cx="5921" cy="202"/>
            </a:xfrm>
            <a:prstGeom prst="rect">
              <a:avLst/>
            </a:prstGeom>
            <a:solidFill>
              <a:srgbClr val="A299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 dirty="0" smtClean="0">
                <a:solidFill>
                  <a:srgbClr val="000000"/>
                </a:solidFill>
              </a:endParaRPr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209" y="325"/>
              <a:ext cx="5917" cy="3075"/>
            </a:xfrm>
            <a:prstGeom prst="rect">
              <a:avLst/>
            </a:prstGeom>
            <a:noFill/>
            <a:ln w="9525">
              <a:solidFill>
                <a:srgbClr val="003263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 dirty="0" smtClean="0">
                <a:solidFill>
                  <a:srgbClr val="000000"/>
                </a:solidFill>
              </a:endParaRPr>
            </a:p>
          </p:txBody>
        </p:sp>
        <p:sp>
          <p:nvSpPr>
            <p:cNvPr id="8" name="Line 8"/>
            <p:cNvSpPr>
              <a:spLocks noChangeShapeType="1"/>
            </p:cNvSpPr>
            <p:nvPr/>
          </p:nvSpPr>
          <p:spPr bwMode="auto">
            <a:xfrm>
              <a:off x="211" y="529"/>
              <a:ext cx="5914" cy="0"/>
            </a:xfrm>
            <a:prstGeom prst="line">
              <a:avLst/>
            </a:prstGeom>
            <a:noFill/>
            <a:ln w="9525">
              <a:solidFill>
                <a:srgbClr val="00326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 smtClean="0">
                <a:solidFill>
                  <a:srgbClr val="000000"/>
                </a:solidFill>
              </a:endParaRPr>
            </a:p>
          </p:txBody>
        </p:sp>
        <p:sp>
          <p:nvSpPr>
            <p:cNvPr id="9" name="Line 9"/>
            <p:cNvSpPr>
              <a:spLocks noChangeShapeType="1"/>
            </p:cNvSpPr>
            <p:nvPr/>
          </p:nvSpPr>
          <p:spPr bwMode="auto">
            <a:xfrm>
              <a:off x="211" y="1025"/>
              <a:ext cx="5914" cy="0"/>
            </a:xfrm>
            <a:prstGeom prst="line">
              <a:avLst/>
            </a:prstGeom>
            <a:noFill/>
            <a:ln w="9525">
              <a:solidFill>
                <a:srgbClr val="00326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 smtClean="0">
                <a:solidFill>
                  <a:srgbClr val="000000"/>
                </a:solidFill>
              </a:endParaRPr>
            </a:p>
          </p:txBody>
        </p:sp>
      </p:grpSp>
      <p:pic>
        <p:nvPicPr>
          <p:cNvPr id="10" name="Picture 10" descr="RBC%2520Leo%2520only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0463" y="5224463"/>
            <a:ext cx="847725" cy="97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2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538288" y="2552700"/>
            <a:ext cx="6653212" cy="382588"/>
          </a:xfrm>
        </p:spPr>
        <p:txBody>
          <a:bodyPr lIns="0" tIns="0" rIns="0" bIns="0"/>
          <a:lstStyle>
            <a:lvl1pPr marL="0" indent="0">
              <a:buFont typeface="Wingdings" pitchFamily="2" charset="2"/>
              <a:buNone/>
              <a:defRPr sz="1800" b="1">
                <a:solidFill>
                  <a:srgbClr val="A29989"/>
                </a:solidFill>
              </a:defRPr>
            </a:lvl1pPr>
          </a:lstStyle>
          <a:p>
            <a:pPr lvl="0"/>
            <a:r>
              <a:rPr lang="en-CA" altLang="en-US" noProof="0" smtClean="0"/>
              <a:t>Click to edit Master subtitle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1538288" y="1617663"/>
            <a:ext cx="6653212" cy="817562"/>
          </a:xfrm>
        </p:spPr>
        <p:txBody>
          <a:bodyPr/>
          <a:lstStyle>
            <a:lvl1pPr>
              <a:spcBef>
                <a:spcPct val="50000"/>
              </a:spcBef>
              <a:defRPr sz="2200"/>
            </a:lvl1pPr>
          </a:lstStyle>
          <a:p>
            <a:pPr lvl="0"/>
            <a:r>
              <a:rPr lang="en-CA" altLang="en-US" noProof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30224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AE6BF3-13AB-4F2A-8524-B16E5E196FE7}" type="slidenum">
              <a:rPr lang="en-CA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2756680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1613" y="225425"/>
            <a:ext cx="1981200" cy="5541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8013" y="225425"/>
            <a:ext cx="5791200" cy="5541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B690DC-DB11-4D29-89DF-B2A3F41E4822}" type="slidenum">
              <a:rPr lang="en-CA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19559122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etail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Content Placeholder 2"/>
          <p:cNvSpPr>
            <a:spLocks noGrp="1"/>
          </p:cNvSpPr>
          <p:nvPr>
            <p:ph idx="1"/>
          </p:nvPr>
        </p:nvSpPr>
        <p:spPr>
          <a:xfrm>
            <a:off x="304805" y="1066800"/>
            <a:ext cx="8534399" cy="5410200"/>
          </a:xfrm>
          <a:prstGeom prst="rect">
            <a:avLst/>
          </a:prstGeom>
        </p:spPr>
        <p:txBody>
          <a:bodyPr/>
          <a:lstStyle>
            <a:lvl1pPr marL="230183" indent="-230183">
              <a:buFont typeface="Arial" panose="020B0604020202020204" pitchFamily="34" charset="0"/>
              <a:buChar char="•"/>
              <a:defRPr sz="1800">
                <a:solidFill>
                  <a:schemeClr val="accent3">
                    <a:lumMod val="50000"/>
                  </a:schemeClr>
                </a:solidFill>
                <a:latin typeface="Calibri Light" panose="020F0302020204030204" pitchFamily="34" charset="0"/>
              </a:defRPr>
            </a:lvl1pPr>
            <a:lvl2pPr>
              <a:defRPr sz="1400">
                <a:solidFill>
                  <a:schemeClr val="accent3">
                    <a:lumMod val="50000"/>
                  </a:schemeClr>
                </a:solidFill>
                <a:latin typeface="Calibri Light" panose="020F0302020204030204" pitchFamily="34" charset="0"/>
              </a:defRPr>
            </a:lvl2pPr>
            <a:lvl3pPr>
              <a:defRPr sz="1400">
                <a:solidFill>
                  <a:schemeClr val="accent3">
                    <a:lumMod val="50000"/>
                  </a:schemeClr>
                </a:solidFill>
                <a:latin typeface="Calibri Light" panose="020F0302020204030204" pitchFamily="34" charset="0"/>
              </a:defRPr>
            </a:lvl3pPr>
            <a:lvl4pPr>
              <a:defRPr sz="1400">
                <a:solidFill>
                  <a:schemeClr val="accent3">
                    <a:lumMod val="50000"/>
                  </a:schemeClr>
                </a:solidFill>
                <a:latin typeface="Calibri Light" panose="020F0302020204030204" pitchFamily="34" charset="0"/>
              </a:defRPr>
            </a:lvl4pPr>
            <a:lvl5pPr>
              <a:defRPr sz="1400">
                <a:solidFill>
                  <a:schemeClr val="accent3">
                    <a:lumMod val="50000"/>
                  </a:schemeClr>
                </a:solidFill>
                <a:latin typeface="Calibri Light" panose="020F030202020403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79595" y="6538865"/>
            <a:ext cx="459608" cy="200163"/>
          </a:xfrm>
          <a:prstGeom prst="rect">
            <a:avLst/>
          </a:prstGeom>
        </p:spPr>
        <p:txBody>
          <a:bodyPr anchor="ctr"/>
          <a:lstStyle>
            <a:lvl1pPr algn="r">
              <a:defRPr sz="1000"/>
            </a:lvl1pPr>
          </a:lstStyle>
          <a:p>
            <a:fld id="{CEBBAFFB-D862-4FF2-B0DA-C167E67BD461}" type="slidenum">
              <a:rPr lang="en-CA" smtClean="0">
                <a:solidFill>
                  <a:srgbClr val="002888"/>
                </a:solidFill>
              </a:rPr>
              <a:pPr/>
              <a:t>‹#›</a:t>
            </a:fld>
            <a:endParaRPr lang="en-CA" dirty="0">
              <a:solidFill>
                <a:srgbClr val="002888"/>
              </a:solidFill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69879" y="205625"/>
            <a:ext cx="7883525" cy="476248"/>
          </a:xfrm>
          <a:prstGeom prst="rect">
            <a:avLst/>
          </a:prstGeom>
        </p:spPr>
        <p:txBody>
          <a:bodyPr/>
          <a:lstStyle>
            <a:lvl1pPr>
              <a:defRPr sz="2000" b="0">
                <a:solidFill>
                  <a:schemeClr val="accent3">
                    <a:lumMod val="50000"/>
                  </a:schemeClr>
                </a:solidFill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13" name="Picture 400" descr="RBCCM"/>
          <p:cNvPicPr>
            <a:picLocks noChangeAspect="1" noChangeArrowheads="1"/>
          </p:cNvPicPr>
          <p:nvPr userDrawn="1"/>
        </p:nvPicPr>
        <p:blipFill rotWithShape="1">
          <a:blip r:embed="rId2" cstate="print">
            <a:duotone>
              <a:schemeClr val="accent4">
                <a:shade val="45000"/>
                <a:satMod val="135000"/>
              </a:schemeClr>
              <a:prstClr val="white"/>
            </a:duotone>
            <a:lum bright="40000"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9350"/>
          <a:stretch/>
        </p:blipFill>
        <p:spPr bwMode="auto">
          <a:xfrm>
            <a:off x="8423278" y="114776"/>
            <a:ext cx="492122" cy="726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00" descr="RBCCM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468"/>
          <a:stretch/>
        </p:blipFill>
        <p:spPr bwMode="auto">
          <a:xfrm>
            <a:off x="8431155" y="126897"/>
            <a:ext cx="541397" cy="701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45497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0" y="1936750"/>
            <a:ext cx="9144000" cy="286385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C7E0FB"/>
                </a:solidFill>
              </a14:hiddenFill>
            </a:ext>
          </a:extLst>
        </p:spPr>
        <p:txBody>
          <a:bodyPr wrap="none" anchor="ctr"/>
          <a:lstStyle/>
          <a:p>
            <a:endParaRPr lang="en-US" sz="800" dirty="0">
              <a:solidFill>
                <a:srgbClr val="003399"/>
              </a:solidFill>
              <a:cs typeface="Arial" pitchFamily="34" charset="0"/>
            </a:endParaRPr>
          </a:p>
        </p:txBody>
      </p:sp>
      <p:pic>
        <p:nvPicPr>
          <p:cNvPr id="5" name="Picture 5" descr="Rbc_leo_v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363" y="2673350"/>
            <a:ext cx="1112837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572000" y="3048000"/>
            <a:ext cx="4419600" cy="857250"/>
          </a:xfrm>
        </p:spPr>
        <p:txBody>
          <a:bodyPr/>
          <a:lstStyle>
            <a:lvl1pPr algn="r"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572000" y="3886200"/>
            <a:ext cx="4419600" cy="85725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15344486"/>
      </p:ext>
    </p:extLst>
  </p:cSld>
  <p:clrMapOvr>
    <a:masterClrMapping/>
  </p:clrMapOvr>
  <p:transition advClick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4AFEC5-65FE-4D00-AFF4-4BF12438FF58}" type="slidenum">
              <a:rPr lang="en-CA" smtClean="0">
                <a:solidFill>
                  <a:srgbClr val="003399"/>
                </a:solidFill>
              </a:rPr>
              <a:pPr/>
              <a:t>‹#›</a:t>
            </a:fld>
            <a:endParaRPr lang="en-CA" dirty="0">
              <a:solidFill>
                <a:srgbClr val="00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7322391"/>
      </p:ext>
    </p:extLst>
  </p:cSld>
  <p:clrMapOvr>
    <a:masterClrMapping/>
  </p:clrMapOvr>
  <p:transition advClick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4AFEC5-65FE-4D00-AFF4-4BF12438FF58}" type="slidenum">
              <a:rPr lang="en-CA" smtClean="0">
                <a:solidFill>
                  <a:srgbClr val="003399"/>
                </a:solidFill>
              </a:rPr>
              <a:pPr/>
              <a:t>‹#›</a:t>
            </a:fld>
            <a:endParaRPr lang="en-CA" dirty="0">
              <a:solidFill>
                <a:srgbClr val="00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9472012"/>
      </p:ext>
    </p:extLst>
  </p:cSld>
  <p:clrMapOvr>
    <a:masterClrMapping/>
  </p:clrMapOvr>
  <p:transition advClick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066800"/>
            <a:ext cx="3962400" cy="5391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3962400" cy="5391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4AFEC5-65FE-4D00-AFF4-4BF12438FF58}" type="slidenum">
              <a:rPr lang="en-CA" smtClean="0">
                <a:solidFill>
                  <a:srgbClr val="003399"/>
                </a:solidFill>
              </a:rPr>
              <a:pPr/>
              <a:t>‹#›</a:t>
            </a:fld>
            <a:endParaRPr lang="en-CA" dirty="0">
              <a:solidFill>
                <a:srgbClr val="00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7402630"/>
      </p:ext>
    </p:extLst>
  </p:cSld>
  <p:clrMapOvr>
    <a:masterClrMapping/>
  </p:clrMapOvr>
  <p:transition advClick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4AFEC5-65FE-4D00-AFF4-4BF12438FF58}" type="slidenum">
              <a:rPr lang="en-CA" smtClean="0">
                <a:solidFill>
                  <a:srgbClr val="003399"/>
                </a:solidFill>
              </a:rPr>
              <a:pPr/>
              <a:t>‹#›</a:t>
            </a:fld>
            <a:endParaRPr lang="en-CA" dirty="0">
              <a:solidFill>
                <a:srgbClr val="00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1310982"/>
      </p:ext>
    </p:extLst>
  </p:cSld>
  <p:clrMapOvr>
    <a:masterClrMapping/>
  </p:clrMapOvr>
  <p:transition advClick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4AFEC5-65FE-4D00-AFF4-4BF12438FF58}" type="slidenum">
              <a:rPr lang="en-CA" smtClean="0">
                <a:solidFill>
                  <a:srgbClr val="003399"/>
                </a:solidFill>
              </a:rPr>
              <a:pPr/>
              <a:t>‹#›</a:t>
            </a:fld>
            <a:endParaRPr lang="en-CA" dirty="0">
              <a:solidFill>
                <a:srgbClr val="00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6766103"/>
      </p:ext>
    </p:extLst>
  </p:cSld>
  <p:clrMapOvr>
    <a:masterClrMapping/>
  </p:clrMapOvr>
  <p:transition advClick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4AFEC5-65FE-4D00-AFF4-4BF12438FF58}" type="slidenum">
              <a:rPr lang="en-CA" smtClean="0">
                <a:solidFill>
                  <a:srgbClr val="003399"/>
                </a:solidFill>
              </a:rPr>
              <a:pPr/>
              <a:t>‹#›</a:t>
            </a:fld>
            <a:endParaRPr lang="en-CA" dirty="0">
              <a:solidFill>
                <a:srgbClr val="00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5768051"/>
      </p:ext>
    </p:extLst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471EDB-A15F-439D-84F2-8A971E164DEF}" type="slidenum">
              <a:rPr lang="en-CA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23538804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4AFEC5-65FE-4D00-AFF4-4BF12438FF58}" type="slidenum">
              <a:rPr lang="en-CA" smtClean="0">
                <a:solidFill>
                  <a:srgbClr val="003399"/>
                </a:solidFill>
              </a:rPr>
              <a:pPr/>
              <a:t>‹#›</a:t>
            </a:fld>
            <a:endParaRPr lang="en-CA" dirty="0">
              <a:solidFill>
                <a:srgbClr val="00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7573673"/>
      </p:ext>
    </p:extLst>
  </p:cSld>
  <p:clrMapOvr>
    <a:masterClrMapping/>
  </p:clrMapOvr>
  <p:transition advClick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4AFEC5-65FE-4D00-AFF4-4BF12438FF58}" type="slidenum">
              <a:rPr lang="en-CA" smtClean="0">
                <a:solidFill>
                  <a:srgbClr val="003399"/>
                </a:solidFill>
              </a:rPr>
              <a:pPr/>
              <a:t>‹#›</a:t>
            </a:fld>
            <a:endParaRPr lang="en-CA" dirty="0">
              <a:solidFill>
                <a:srgbClr val="00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8042167"/>
      </p:ext>
    </p:extLst>
  </p:cSld>
  <p:clrMapOvr>
    <a:masterClrMapping/>
  </p:clrMapOvr>
  <p:transition advClick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4AFEC5-65FE-4D00-AFF4-4BF12438FF58}" type="slidenum">
              <a:rPr lang="en-CA" smtClean="0">
                <a:solidFill>
                  <a:srgbClr val="003399"/>
                </a:solidFill>
              </a:rPr>
              <a:pPr/>
              <a:t>‹#›</a:t>
            </a:fld>
            <a:endParaRPr lang="en-CA" dirty="0">
              <a:solidFill>
                <a:srgbClr val="00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8232170"/>
      </p:ext>
    </p:extLst>
  </p:cSld>
  <p:clrMapOvr>
    <a:masterClrMapping/>
  </p:clrMapOvr>
  <p:transition advClick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1300" y="214313"/>
            <a:ext cx="2019300" cy="62436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14313"/>
            <a:ext cx="5905500" cy="62436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4AFEC5-65FE-4D00-AFF4-4BF12438FF58}" type="slidenum">
              <a:rPr lang="en-CA" smtClean="0">
                <a:solidFill>
                  <a:srgbClr val="003399"/>
                </a:solidFill>
              </a:rPr>
              <a:pPr/>
              <a:t>‹#›</a:t>
            </a:fld>
            <a:endParaRPr lang="en-CA" dirty="0">
              <a:solidFill>
                <a:srgbClr val="00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4685525"/>
      </p:ext>
    </p:extLst>
  </p:cSld>
  <p:clrMapOvr>
    <a:masterClrMapping/>
  </p:clrMapOvr>
  <p:transition advClick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0" y="1936750"/>
            <a:ext cx="9144000" cy="286385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C7E0FB"/>
                </a:solidFill>
              </a14:hiddenFill>
            </a:ext>
          </a:extLst>
        </p:spPr>
        <p:txBody>
          <a:bodyPr wrap="none" anchor="ctr"/>
          <a:lstStyle/>
          <a:p>
            <a:endParaRPr lang="en-US" sz="800" dirty="0">
              <a:solidFill>
                <a:srgbClr val="003399"/>
              </a:solidFill>
              <a:cs typeface="Arial" pitchFamily="34" charset="0"/>
            </a:endParaRPr>
          </a:p>
        </p:txBody>
      </p:sp>
      <p:pic>
        <p:nvPicPr>
          <p:cNvPr id="5" name="Picture 5" descr="Rbc_leo_v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363" y="2673350"/>
            <a:ext cx="1112837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572000" y="3048000"/>
            <a:ext cx="4419600" cy="857250"/>
          </a:xfrm>
        </p:spPr>
        <p:txBody>
          <a:bodyPr/>
          <a:lstStyle>
            <a:lvl1pPr algn="r"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572000" y="3886200"/>
            <a:ext cx="4419600" cy="85725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8606260"/>
      </p:ext>
    </p:extLst>
  </p:cSld>
  <p:clrMapOvr>
    <a:masterClrMapping/>
  </p:clrMapOvr>
  <p:transition advClick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4AFEC5-65FE-4D00-AFF4-4BF12438FF58}" type="slidenum">
              <a:rPr lang="en-CA" smtClean="0">
                <a:solidFill>
                  <a:srgbClr val="003399"/>
                </a:solidFill>
              </a:rPr>
              <a:pPr/>
              <a:t>‹#›</a:t>
            </a:fld>
            <a:endParaRPr lang="en-CA" dirty="0">
              <a:solidFill>
                <a:srgbClr val="00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64493"/>
      </p:ext>
    </p:extLst>
  </p:cSld>
  <p:clrMapOvr>
    <a:masterClrMapping/>
  </p:clrMapOvr>
  <p:transition advClick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4AFEC5-65FE-4D00-AFF4-4BF12438FF58}" type="slidenum">
              <a:rPr lang="en-CA" smtClean="0">
                <a:solidFill>
                  <a:srgbClr val="003399"/>
                </a:solidFill>
              </a:rPr>
              <a:pPr/>
              <a:t>‹#›</a:t>
            </a:fld>
            <a:endParaRPr lang="en-CA" dirty="0">
              <a:solidFill>
                <a:srgbClr val="00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3739323"/>
      </p:ext>
    </p:extLst>
  </p:cSld>
  <p:clrMapOvr>
    <a:masterClrMapping/>
  </p:clrMapOvr>
  <p:transition advClick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066800"/>
            <a:ext cx="3962400" cy="5391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3962400" cy="5391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4AFEC5-65FE-4D00-AFF4-4BF12438FF58}" type="slidenum">
              <a:rPr lang="en-CA" smtClean="0">
                <a:solidFill>
                  <a:srgbClr val="003399"/>
                </a:solidFill>
              </a:rPr>
              <a:pPr/>
              <a:t>‹#›</a:t>
            </a:fld>
            <a:endParaRPr lang="en-CA" dirty="0">
              <a:solidFill>
                <a:srgbClr val="00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377970"/>
      </p:ext>
    </p:extLst>
  </p:cSld>
  <p:clrMapOvr>
    <a:masterClrMapping/>
  </p:clrMapOvr>
  <p:transition advClick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4AFEC5-65FE-4D00-AFF4-4BF12438FF58}" type="slidenum">
              <a:rPr lang="en-CA" smtClean="0">
                <a:solidFill>
                  <a:srgbClr val="003399"/>
                </a:solidFill>
              </a:rPr>
              <a:pPr/>
              <a:t>‹#›</a:t>
            </a:fld>
            <a:endParaRPr lang="en-CA" dirty="0">
              <a:solidFill>
                <a:srgbClr val="00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978688"/>
      </p:ext>
    </p:extLst>
  </p:cSld>
  <p:clrMapOvr>
    <a:masterClrMapping/>
  </p:clrMapOvr>
  <p:transition advClick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4AFEC5-65FE-4D00-AFF4-4BF12438FF58}" type="slidenum">
              <a:rPr lang="en-CA" smtClean="0">
                <a:solidFill>
                  <a:srgbClr val="003399"/>
                </a:solidFill>
              </a:rPr>
              <a:pPr/>
              <a:t>‹#›</a:t>
            </a:fld>
            <a:endParaRPr lang="en-CA" dirty="0">
              <a:solidFill>
                <a:srgbClr val="00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4197194"/>
      </p:ext>
    </p:extLst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371BAE-FB15-4D5F-B8AF-5885EC3A0BDB}" type="slidenum">
              <a:rPr lang="en-CA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373111503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4AFEC5-65FE-4D00-AFF4-4BF12438FF58}" type="slidenum">
              <a:rPr lang="en-CA" smtClean="0">
                <a:solidFill>
                  <a:srgbClr val="003399"/>
                </a:solidFill>
              </a:rPr>
              <a:pPr/>
              <a:t>‹#›</a:t>
            </a:fld>
            <a:endParaRPr lang="en-CA" dirty="0">
              <a:solidFill>
                <a:srgbClr val="00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6581235"/>
      </p:ext>
    </p:extLst>
  </p:cSld>
  <p:clrMapOvr>
    <a:masterClrMapping/>
  </p:clrMapOvr>
  <p:transition advClick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4AFEC5-65FE-4D00-AFF4-4BF12438FF58}" type="slidenum">
              <a:rPr lang="en-CA" smtClean="0">
                <a:solidFill>
                  <a:srgbClr val="003399"/>
                </a:solidFill>
              </a:rPr>
              <a:pPr/>
              <a:t>‹#›</a:t>
            </a:fld>
            <a:endParaRPr lang="en-CA" dirty="0">
              <a:solidFill>
                <a:srgbClr val="00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493973"/>
      </p:ext>
    </p:extLst>
  </p:cSld>
  <p:clrMapOvr>
    <a:masterClrMapping/>
  </p:clrMapOvr>
  <p:transition advClick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4AFEC5-65FE-4D00-AFF4-4BF12438FF58}" type="slidenum">
              <a:rPr lang="en-CA" smtClean="0">
                <a:solidFill>
                  <a:srgbClr val="003399"/>
                </a:solidFill>
              </a:rPr>
              <a:pPr/>
              <a:t>‹#›</a:t>
            </a:fld>
            <a:endParaRPr lang="en-CA" dirty="0">
              <a:solidFill>
                <a:srgbClr val="00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4411231"/>
      </p:ext>
    </p:extLst>
  </p:cSld>
  <p:clrMapOvr>
    <a:masterClrMapping/>
  </p:clrMapOvr>
  <p:transition advClick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4AFEC5-65FE-4D00-AFF4-4BF12438FF58}" type="slidenum">
              <a:rPr lang="en-CA" smtClean="0">
                <a:solidFill>
                  <a:srgbClr val="003399"/>
                </a:solidFill>
              </a:rPr>
              <a:pPr/>
              <a:t>‹#›</a:t>
            </a:fld>
            <a:endParaRPr lang="en-CA" dirty="0">
              <a:solidFill>
                <a:srgbClr val="00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4141653"/>
      </p:ext>
    </p:extLst>
  </p:cSld>
  <p:clrMapOvr>
    <a:masterClrMapping/>
  </p:clrMapOvr>
  <p:transition advClick="0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1300" y="214313"/>
            <a:ext cx="2019300" cy="62436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14313"/>
            <a:ext cx="5905500" cy="62436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4AFEC5-65FE-4D00-AFF4-4BF12438FF58}" type="slidenum">
              <a:rPr lang="en-CA" smtClean="0">
                <a:solidFill>
                  <a:srgbClr val="003399"/>
                </a:solidFill>
              </a:rPr>
              <a:pPr/>
              <a:t>‹#›</a:t>
            </a:fld>
            <a:endParaRPr lang="en-CA" dirty="0">
              <a:solidFill>
                <a:srgbClr val="00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2708866"/>
      </p:ext>
    </p:extLst>
  </p:cSld>
  <p:clrMapOvr>
    <a:masterClrMapping/>
  </p:clrMapOvr>
  <p:transition advClick="0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301625" y="4862513"/>
            <a:ext cx="8540750" cy="1757362"/>
          </a:xfrm>
          <a:prstGeom prst="rect">
            <a:avLst/>
          </a:prstGeom>
          <a:noFill/>
          <a:ln w="9525">
            <a:solidFill>
              <a:srgbClr val="00326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26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grpSp>
        <p:nvGrpSpPr>
          <p:cNvPr id="5" name="Group 5"/>
          <p:cNvGrpSpPr>
            <a:grpSpLocks/>
          </p:cNvGrpSpPr>
          <p:nvPr/>
        </p:nvGrpSpPr>
        <p:grpSpPr bwMode="auto">
          <a:xfrm>
            <a:off x="298450" y="455613"/>
            <a:ext cx="8545513" cy="4306887"/>
            <a:chOff x="207" y="325"/>
            <a:chExt cx="5921" cy="3075"/>
          </a:xfrm>
        </p:grpSpPr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207" y="325"/>
              <a:ext cx="5921" cy="202"/>
            </a:xfrm>
            <a:prstGeom prst="rect">
              <a:avLst/>
            </a:prstGeom>
            <a:solidFill>
              <a:srgbClr val="A299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 dirty="0" smtClean="0">
                <a:solidFill>
                  <a:srgbClr val="000000"/>
                </a:solidFill>
              </a:endParaRPr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209" y="325"/>
              <a:ext cx="5917" cy="3075"/>
            </a:xfrm>
            <a:prstGeom prst="rect">
              <a:avLst/>
            </a:prstGeom>
            <a:noFill/>
            <a:ln w="9525">
              <a:solidFill>
                <a:srgbClr val="003263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altLang="en-US" dirty="0" smtClean="0">
                <a:solidFill>
                  <a:srgbClr val="000000"/>
                </a:solidFill>
              </a:endParaRPr>
            </a:p>
          </p:txBody>
        </p:sp>
        <p:sp>
          <p:nvSpPr>
            <p:cNvPr id="8" name="Line 8"/>
            <p:cNvSpPr>
              <a:spLocks noChangeShapeType="1"/>
            </p:cNvSpPr>
            <p:nvPr/>
          </p:nvSpPr>
          <p:spPr bwMode="auto">
            <a:xfrm>
              <a:off x="211" y="529"/>
              <a:ext cx="5914" cy="0"/>
            </a:xfrm>
            <a:prstGeom prst="line">
              <a:avLst/>
            </a:prstGeom>
            <a:noFill/>
            <a:ln w="9525">
              <a:solidFill>
                <a:srgbClr val="00326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9" name="Line 9"/>
            <p:cNvSpPr>
              <a:spLocks noChangeShapeType="1"/>
            </p:cNvSpPr>
            <p:nvPr/>
          </p:nvSpPr>
          <p:spPr bwMode="auto">
            <a:xfrm>
              <a:off x="211" y="1025"/>
              <a:ext cx="5914" cy="0"/>
            </a:xfrm>
            <a:prstGeom prst="line">
              <a:avLst/>
            </a:prstGeom>
            <a:noFill/>
            <a:ln w="9525">
              <a:solidFill>
                <a:srgbClr val="00326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</a:endParaRPr>
            </a:p>
          </p:txBody>
        </p:sp>
      </p:grpSp>
      <p:pic>
        <p:nvPicPr>
          <p:cNvPr id="10" name="Picture 10" descr="RBC%2520Leo%2520only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0463" y="5224463"/>
            <a:ext cx="847725" cy="97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2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538288" y="2552700"/>
            <a:ext cx="6653212" cy="382588"/>
          </a:xfrm>
        </p:spPr>
        <p:txBody>
          <a:bodyPr lIns="0" tIns="0" rIns="0" bIns="0"/>
          <a:lstStyle>
            <a:lvl1pPr marL="0" indent="0">
              <a:buFont typeface="Wingdings" pitchFamily="2" charset="2"/>
              <a:buNone/>
              <a:defRPr sz="1800" b="1">
                <a:solidFill>
                  <a:srgbClr val="A29989"/>
                </a:solidFill>
              </a:defRPr>
            </a:lvl1pPr>
          </a:lstStyle>
          <a:p>
            <a:pPr lvl="0"/>
            <a:r>
              <a:rPr lang="en-CA" altLang="en-US" noProof="0" smtClean="0"/>
              <a:t>Click to edit Master subtitle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1538288" y="1617663"/>
            <a:ext cx="6653212" cy="817562"/>
          </a:xfrm>
        </p:spPr>
        <p:txBody>
          <a:bodyPr/>
          <a:lstStyle>
            <a:lvl1pPr>
              <a:spcBef>
                <a:spcPct val="50000"/>
              </a:spcBef>
              <a:defRPr sz="2200"/>
            </a:lvl1pPr>
          </a:lstStyle>
          <a:p>
            <a:pPr lvl="0"/>
            <a:r>
              <a:rPr lang="en-CA" altLang="en-US" noProof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3574206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471EDB-A15F-439D-84F2-8A971E164DEF}" type="slidenum">
              <a:rPr lang="en-CA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228001356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371BAE-FB15-4D5F-B8AF-5885EC3A0BDB}" type="slidenum">
              <a:rPr lang="en-CA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377680061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8013" y="1363663"/>
            <a:ext cx="3886200" cy="4403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363663"/>
            <a:ext cx="3886200" cy="4403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C69258-EF66-492D-A894-2A02EB52D0D3}" type="slidenum">
              <a:rPr lang="en-CA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225979891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CF2381-DFAC-4DA0-A0F5-6B8F5E306A12}" type="slidenum">
              <a:rPr lang="en-CA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4230657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8013" y="1363663"/>
            <a:ext cx="3886200" cy="4403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363663"/>
            <a:ext cx="3886200" cy="4403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C69258-EF66-492D-A894-2A02EB52D0D3}" type="slidenum">
              <a:rPr lang="en-CA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124913609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778C71-9EA3-4B87-9EF2-1FF3DC561855}" type="slidenum">
              <a:rPr lang="en-CA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70133520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BE9E53-9F9E-4EA9-93EA-FB8895DD03A0}" type="slidenum">
              <a:rPr lang="en-CA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80839404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2C3A95-9283-4E62-AE9D-DC383A88D10C}" type="slidenum">
              <a:rPr lang="en-CA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167962028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C4B6F6-2AF8-4F34-AED4-1BC09D722191}" type="slidenum">
              <a:rPr lang="en-CA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151634605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AE6BF3-13AB-4F2A-8524-B16E5E196FE7}" type="slidenum">
              <a:rPr lang="en-CA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239172256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1613" y="225425"/>
            <a:ext cx="1981200" cy="5541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8013" y="225425"/>
            <a:ext cx="5791200" cy="5541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B690DC-DB11-4D29-89DF-B2A3F41E4822}" type="slidenum">
              <a:rPr lang="en-CA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204765414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new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BE9E53-9F9E-4EA9-93EA-FB8895DD03A0}" type="slidenum">
              <a:rPr lang="en-CA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60328709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457200" y="3022600"/>
            <a:ext cx="8153400" cy="1625600"/>
          </a:xfrm>
        </p:spPr>
        <p:txBody>
          <a:bodyPr>
            <a:normAutofit/>
          </a:bodyPr>
          <a:lstStyle>
            <a:lvl1pPr algn="ctr">
              <a:buNone/>
              <a:defRPr sz="600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637579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3EBFFEC-5B2F-4A79-A2B3-8FE500B79CBB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>
                <a:solidFill>
                  <a:srgbClr val="000000"/>
                </a:solidFill>
              </a:rPr>
              <a:t>Presentation template version 2.0</a:t>
            </a:r>
          </a:p>
        </p:txBody>
      </p:sp>
    </p:spTree>
    <p:extLst>
      <p:ext uri="{BB962C8B-B14F-4D97-AF65-F5344CB8AC3E}">
        <p14:creationId xmlns:p14="http://schemas.microsoft.com/office/powerpoint/2010/main" val="98393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6D51818-0F47-457C-B226-FE649BD42D5C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>
                <a:solidFill>
                  <a:srgbClr val="000000"/>
                </a:solidFill>
              </a:rPr>
              <a:t>Presentation template version 2.0</a:t>
            </a:r>
          </a:p>
        </p:txBody>
      </p:sp>
    </p:spTree>
    <p:extLst>
      <p:ext uri="{BB962C8B-B14F-4D97-AF65-F5344CB8AC3E}">
        <p14:creationId xmlns:p14="http://schemas.microsoft.com/office/powerpoint/2010/main" val="1526919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CF2381-DFAC-4DA0-A0F5-6B8F5E306A12}" type="slidenum">
              <a:rPr lang="en-CA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168891415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908102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396" descr="ITS CM title letter banner-C_v2"/>
          <p:cNvPicPr preferRelativeResize="0"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5"/>
          <a:stretch>
            <a:fillRect/>
          </a:stretch>
        </p:blipFill>
        <p:spPr bwMode="auto">
          <a:xfrm>
            <a:off x="237597" y="255508"/>
            <a:ext cx="8668806" cy="3281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395"/>
          <p:cNvSpPr>
            <a:spLocks noChangeArrowheads="1"/>
          </p:cNvSpPr>
          <p:nvPr userDrawn="1"/>
        </p:nvSpPr>
        <p:spPr bwMode="auto">
          <a:xfrm>
            <a:off x="235924" y="256946"/>
            <a:ext cx="8672154" cy="6382081"/>
          </a:xfrm>
          <a:prstGeom prst="rect">
            <a:avLst/>
          </a:prstGeom>
          <a:noFill/>
          <a:ln w="9525" algn="ctr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040" tIns="41020" rIns="82040" bIns="4102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9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7517" y="953296"/>
            <a:ext cx="2742767" cy="261610"/>
          </a:xfrm>
        </p:spPr>
        <p:txBody>
          <a:bodyPr>
            <a:sp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7517" y="1542875"/>
            <a:ext cx="2742767" cy="174083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rIns="0"/>
          <a:lstStyle>
            <a:lvl1pPr marL="16408" indent="0">
              <a:buNone/>
              <a:defRPr sz="11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 smtClean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67520" y="3143322"/>
            <a:ext cx="2132686" cy="124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defTabSz="957133">
              <a:defRPr sz="800" i="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FFFFFF"/>
                </a:solidFill>
                <a:latin typeface="Arial" charset="0"/>
              </a:rPr>
              <a:t>Month Day, Year</a:t>
            </a:r>
            <a:endParaRPr lang="en-US" dirty="0">
              <a:solidFill>
                <a:srgbClr val="FFFFFF"/>
              </a:solidFill>
              <a:latin typeface="Arial" charset="0"/>
            </a:endParaRPr>
          </a:p>
        </p:txBody>
      </p:sp>
      <p:pic>
        <p:nvPicPr>
          <p:cNvPr id="3472" name="Picture 400" descr="RBCCM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0578" y="5837386"/>
            <a:ext cx="2473223" cy="599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3"/>
          <p:cNvSpPr txBox="1">
            <a:spLocks noChangeArrowheads="1"/>
          </p:cNvSpPr>
          <p:nvPr userDrawn="1"/>
        </p:nvSpPr>
        <p:spPr bwMode="auto">
          <a:xfrm>
            <a:off x="467523" y="3633388"/>
            <a:ext cx="2137014" cy="122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1042988" rtl="0" fontAlgn="base">
              <a:spcBef>
                <a:spcPct val="0"/>
              </a:spcBef>
              <a:spcAft>
                <a:spcPct val="0"/>
              </a:spcAft>
              <a:defRPr sz="1000" b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1588" algn="l" defTabSz="1042988" rtl="0" fontAlgn="base">
              <a:spcBef>
                <a:spcPts val="8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+mn-lt"/>
              </a:defRPr>
            </a:lvl2pPr>
            <a:lvl3pPr marL="152400" indent="-149225" algn="l" defTabSz="1042988" rtl="0" fontAlgn="base"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1000">
                <a:solidFill>
                  <a:schemeClr val="tx1"/>
                </a:solidFill>
                <a:latin typeface="+mn-lt"/>
              </a:defRPr>
            </a:lvl3pPr>
            <a:lvl4pPr marL="309563" indent="-155575" algn="l" defTabSz="1042988" rtl="0" fontAlgn="base">
              <a:spcBef>
                <a:spcPts val="400"/>
              </a:spcBef>
              <a:spcAft>
                <a:spcPct val="0"/>
              </a:spcAft>
              <a:buSzPct val="85000"/>
              <a:buFont typeface="Arial" charset="0"/>
              <a:buChar char="–"/>
              <a:defRPr sz="1000">
                <a:solidFill>
                  <a:schemeClr val="tx1"/>
                </a:solidFill>
                <a:latin typeface="+mn-lt"/>
              </a:defRPr>
            </a:lvl4pPr>
            <a:lvl5pPr marL="490538" indent="-179388" algn="l" defTabSz="1042988" rtl="0" fontAlgn="base">
              <a:spcBef>
                <a:spcPts val="200"/>
              </a:spcBef>
              <a:spcAft>
                <a:spcPct val="0"/>
              </a:spcAft>
              <a:buSzPct val="65000"/>
              <a:buFont typeface="Arial" charset="0"/>
              <a:buChar char="–"/>
              <a:defRPr sz="1000">
                <a:solidFill>
                  <a:schemeClr val="tx1"/>
                </a:solidFill>
                <a:latin typeface="+mn-lt"/>
              </a:defRPr>
            </a:lvl5pPr>
            <a:lvl6pPr marL="947738" indent="-179388" algn="l" defTabSz="1042988" rtl="0" fontAlgn="base">
              <a:spcBef>
                <a:spcPts val="200"/>
              </a:spcBef>
              <a:spcAft>
                <a:spcPct val="0"/>
              </a:spcAft>
              <a:buSzPct val="65000"/>
              <a:buFont typeface="Arial" charset="0"/>
              <a:buChar char="–"/>
              <a:defRPr sz="1000">
                <a:solidFill>
                  <a:schemeClr val="tx1"/>
                </a:solidFill>
                <a:latin typeface="+mn-lt"/>
              </a:defRPr>
            </a:lvl6pPr>
            <a:lvl7pPr marL="1404938" indent="-179388" algn="l" defTabSz="1042988" rtl="0" fontAlgn="base">
              <a:spcBef>
                <a:spcPts val="200"/>
              </a:spcBef>
              <a:spcAft>
                <a:spcPct val="0"/>
              </a:spcAft>
              <a:buSzPct val="65000"/>
              <a:buFont typeface="Arial" charset="0"/>
              <a:buChar char="–"/>
              <a:defRPr sz="1000">
                <a:solidFill>
                  <a:schemeClr val="tx1"/>
                </a:solidFill>
                <a:latin typeface="+mn-lt"/>
              </a:defRPr>
            </a:lvl7pPr>
            <a:lvl8pPr marL="1862138" indent="-179388" algn="l" defTabSz="1042988" rtl="0" fontAlgn="base">
              <a:spcBef>
                <a:spcPts val="200"/>
              </a:spcBef>
              <a:spcAft>
                <a:spcPct val="0"/>
              </a:spcAft>
              <a:buSzPct val="65000"/>
              <a:buFont typeface="Arial" charset="0"/>
              <a:buChar char="–"/>
              <a:defRPr sz="1000">
                <a:solidFill>
                  <a:schemeClr val="tx1"/>
                </a:solidFill>
                <a:latin typeface="+mn-lt"/>
              </a:defRPr>
            </a:lvl8pPr>
            <a:lvl9pPr marL="2319338" indent="-179388" algn="l" defTabSz="1042988" rtl="0" fontAlgn="base">
              <a:spcBef>
                <a:spcPts val="200"/>
              </a:spcBef>
              <a:spcAft>
                <a:spcPct val="0"/>
              </a:spcAft>
              <a:buSzPct val="65000"/>
              <a:buFont typeface="Arial" charset="0"/>
              <a:buChar char="–"/>
              <a:defRPr sz="1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800" b="1" dirty="0" smtClean="0">
                <a:solidFill>
                  <a:srgbClr val="000000"/>
                </a:solidFill>
              </a:rPr>
              <a:t>STRICTLY PRIVATE AND CONFIDENTIAL</a:t>
            </a:r>
            <a:endParaRPr lang="en-US" sz="800" b="1" dirty="0">
              <a:solidFill>
                <a:srgbClr val="000000"/>
              </a:solidFill>
            </a:endParaRPr>
          </a:p>
        </p:txBody>
      </p:sp>
      <p:sp>
        <p:nvSpPr>
          <p:cNvPr id="2" name="TextBox 1"/>
          <p:cNvSpPr txBox="1"/>
          <p:nvPr userDrawn="1"/>
        </p:nvSpPr>
        <p:spPr>
          <a:xfrm>
            <a:off x="6961270" y="5868978"/>
            <a:ext cx="1732533" cy="434420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solidFill>
                  <a:srgbClr val="003263">
                    <a:lumMod val="90000"/>
                    <a:lumOff val="10000"/>
                  </a:srgbClr>
                </a:solidFill>
                <a:latin typeface="Arial" charset="0"/>
              </a:rPr>
              <a:t>Business Architecture</a:t>
            </a:r>
            <a:endParaRPr lang="en-US" sz="1400" b="1" dirty="0">
              <a:solidFill>
                <a:srgbClr val="003263">
                  <a:lumMod val="90000"/>
                  <a:lumOff val="10000"/>
                </a:srgbClr>
              </a:solidFill>
              <a:latin typeface="Arial" charset="0"/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 rot="16200000">
            <a:off x="8090161" y="3359063"/>
            <a:ext cx="1899894" cy="13987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dirty="0" smtClean="0">
                <a:solidFill>
                  <a:srgbClr val="FFFFFF">
                    <a:lumMod val="65000"/>
                  </a:srgbClr>
                </a:solidFill>
                <a:latin typeface="Arial" charset="0"/>
              </a:rPr>
              <a:t>© RBC Business Architecture</a:t>
            </a:r>
            <a:endParaRPr lang="en-US" sz="900" dirty="0">
              <a:solidFill>
                <a:srgbClr val="FFFFFF">
                  <a:lumMod val="65000"/>
                </a:srgb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34578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ection Brea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96" descr="ITS CM title letter banner-C_v2"/>
          <p:cNvPicPr preferRelativeResize="0"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5"/>
          <a:stretch>
            <a:fillRect/>
          </a:stretch>
        </p:blipFill>
        <p:spPr bwMode="auto">
          <a:xfrm>
            <a:off x="237597" y="255508"/>
            <a:ext cx="8668806" cy="3281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395"/>
          <p:cNvSpPr>
            <a:spLocks noChangeArrowheads="1"/>
          </p:cNvSpPr>
          <p:nvPr userDrawn="1"/>
        </p:nvSpPr>
        <p:spPr bwMode="auto">
          <a:xfrm>
            <a:off x="235924" y="256946"/>
            <a:ext cx="8672154" cy="6382081"/>
          </a:xfrm>
          <a:prstGeom prst="rect">
            <a:avLst/>
          </a:prstGeom>
          <a:noFill/>
          <a:ln w="9525" algn="ctr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040" tIns="41020" rIns="82040" bIns="4102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9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7517" y="953296"/>
            <a:ext cx="2742767" cy="261610"/>
          </a:xfrm>
        </p:spPr>
        <p:txBody>
          <a:bodyPr>
            <a:sp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7517" y="1542875"/>
            <a:ext cx="2742767" cy="174083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rIns="0"/>
          <a:lstStyle>
            <a:lvl1pPr marL="16408" indent="0">
              <a:buNone/>
              <a:defRPr sz="11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 smtClean="0"/>
              <a:t>Click to edit Master subtitle style</a:t>
            </a:r>
          </a:p>
        </p:txBody>
      </p:sp>
      <p:pic>
        <p:nvPicPr>
          <p:cNvPr id="9" name="Picture 400" descr="RBCCM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0578" y="5837386"/>
            <a:ext cx="2473223" cy="599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 userDrawn="1"/>
        </p:nvSpPr>
        <p:spPr>
          <a:xfrm>
            <a:off x="6961270" y="5868978"/>
            <a:ext cx="1732533" cy="434420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solidFill>
                  <a:srgbClr val="003263">
                    <a:lumMod val="90000"/>
                    <a:lumOff val="10000"/>
                  </a:srgbClr>
                </a:solidFill>
                <a:latin typeface="Arial" charset="0"/>
              </a:rPr>
              <a:t>Business Architecture</a:t>
            </a:r>
            <a:endParaRPr lang="en-US" sz="1400" b="1" dirty="0">
              <a:solidFill>
                <a:srgbClr val="003263">
                  <a:lumMod val="90000"/>
                  <a:lumOff val="10000"/>
                </a:srgbClr>
              </a:solidFill>
              <a:latin typeface="Arial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 rot="16200000">
            <a:off x="8090161" y="3359063"/>
            <a:ext cx="1899894" cy="13987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dirty="0" smtClean="0">
                <a:solidFill>
                  <a:srgbClr val="FFFFFF">
                    <a:lumMod val="65000"/>
                  </a:srgbClr>
                </a:solidFill>
                <a:latin typeface="Arial" charset="0"/>
              </a:rPr>
              <a:t>© RBC Business Architecture</a:t>
            </a:r>
            <a:endParaRPr lang="en-US" sz="900" dirty="0">
              <a:solidFill>
                <a:srgbClr val="FFFFFF">
                  <a:lumMod val="65000"/>
                </a:srgb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54853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ection Brea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7" name="Rectangle 395"/>
          <p:cNvSpPr>
            <a:spLocks noChangeArrowheads="1"/>
          </p:cNvSpPr>
          <p:nvPr/>
        </p:nvSpPr>
        <p:spPr bwMode="auto">
          <a:xfrm>
            <a:off x="240974" y="256946"/>
            <a:ext cx="8672154" cy="6382081"/>
          </a:xfrm>
          <a:prstGeom prst="rect">
            <a:avLst/>
          </a:prstGeom>
          <a:noFill/>
          <a:ln w="9525" algn="ctr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040" tIns="41020" rIns="82040" bIns="4102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9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7517" y="953296"/>
            <a:ext cx="2742767" cy="261610"/>
          </a:xfrm>
        </p:spPr>
        <p:txBody>
          <a:bodyPr>
            <a:spAutoFit/>
          </a:bodyPr>
          <a:lstStyle>
            <a:lvl1pPr>
              <a:defRPr sz="1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 dirty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7517" y="1542875"/>
            <a:ext cx="2742767" cy="174083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rIns="0"/>
          <a:lstStyle>
            <a:lvl1pPr marL="16408" indent="0">
              <a:buNone/>
              <a:defRPr sz="11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 dirty="0" smtClean="0"/>
              <a:t>Click to edit Master subtitle style</a:t>
            </a:r>
          </a:p>
        </p:txBody>
      </p:sp>
      <p:grpSp>
        <p:nvGrpSpPr>
          <p:cNvPr id="8" name="Group 50"/>
          <p:cNvGrpSpPr>
            <a:grpSpLocks/>
          </p:cNvGrpSpPr>
          <p:nvPr userDrawn="1"/>
        </p:nvGrpSpPr>
        <p:grpSpPr bwMode="auto">
          <a:xfrm>
            <a:off x="232316" y="256946"/>
            <a:ext cx="8673596" cy="3284823"/>
            <a:chOff x="137" y="143"/>
            <a:chExt cx="6064" cy="2303"/>
          </a:xfrm>
        </p:grpSpPr>
        <p:sp>
          <p:nvSpPr>
            <p:cNvPr id="9" name="Line 45"/>
            <p:cNvSpPr>
              <a:spLocks noChangeShapeType="1"/>
            </p:cNvSpPr>
            <p:nvPr userDrawn="1"/>
          </p:nvSpPr>
          <p:spPr bwMode="auto">
            <a:xfrm>
              <a:off x="137" y="2446"/>
              <a:ext cx="6064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900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" name="Line 46"/>
            <p:cNvSpPr>
              <a:spLocks noChangeShapeType="1"/>
            </p:cNvSpPr>
            <p:nvPr userDrawn="1"/>
          </p:nvSpPr>
          <p:spPr bwMode="auto">
            <a:xfrm rot="-5400000">
              <a:off x="1267" y="1295"/>
              <a:ext cx="2303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900" dirty="0">
                <a:solidFill>
                  <a:srgbClr val="000000"/>
                </a:solidFill>
                <a:latin typeface="Arial" charset="0"/>
              </a:endParaRPr>
            </a:p>
          </p:txBody>
        </p:sp>
      </p:grpSp>
      <p:pic>
        <p:nvPicPr>
          <p:cNvPr id="12" name="Picture 400" descr="RBCCM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0578" y="5837386"/>
            <a:ext cx="2473223" cy="599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 userDrawn="1"/>
        </p:nvSpPr>
        <p:spPr>
          <a:xfrm>
            <a:off x="6961270" y="5868978"/>
            <a:ext cx="1732533" cy="434420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smtClean="0">
                <a:solidFill>
                  <a:srgbClr val="003263">
                    <a:lumMod val="90000"/>
                    <a:lumOff val="10000"/>
                  </a:srgbClr>
                </a:solidFill>
                <a:latin typeface="Arial" charset="0"/>
              </a:rPr>
              <a:t>Business Architecture</a:t>
            </a:r>
            <a:endParaRPr lang="en-US" sz="1400" b="1" dirty="0">
              <a:solidFill>
                <a:srgbClr val="003263">
                  <a:lumMod val="90000"/>
                  <a:lumOff val="10000"/>
                </a:srgbClr>
              </a:solidFill>
              <a:latin typeface="Arial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 rot="16200000">
            <a:off x="8090161" y="3359063"/>
            <a:ext cx="1899894" cy="13987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dirty="0" smtClean="0">
                <a:solidFill>
                  <a:srgbClr val="FFFFFF">
                    <a:lumMod val="65000"/>
                  </a:srgbClr>
                </a:solidFill>
                <a:latin typeface="Arial" charset="0"/>
              </a:rPr>
              <a:t>© RBC Business Architecture</a:t>
            </a:r>
            <a:endParaRPr lang="en-US" sz="900" dirty="0">
              <a:solidFill>
                <a:srgbClr val="FFFFFF">
                  <a:lumMod val="65000"/>
                </a:srgb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45822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geheading"/>
          <p:cNvSpPr>
            <a:spLocks noGrp="1"/>
          </p:cNvSpPr>
          <p:nvPr>
            <p:ph type="title"/>
          </p:nvPr>
        </p:nvSpPr>
        <p:spPr/>
        <p:txBody>
          <a:bodyPr anchor="b" anchorCtr="0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311752" indent="-131264">
              <a:buFont typeface="Symbol" panose="05050102010706020507" pitchFamily="18" charset="2"/>
              <a:buChar char="-"/>
              <a:defRPr/>
            </a:lvl2pPr>
            <a:lvl3pPr marL="475832" indent="-131264">
              <a:buFont typeface="Symbol" panose="05050102010706020507" pitchFamily="18" charset="2"/>
              <a:buChar char="-"/>
              <a:defRPr/>
            </a:lvl3pPr>
            <a:lvl4pPr marL="639912" indent="-131264">
              <a:buSzPct val="100000"/>
              <a:buFont typeface="Symbol" panose="05050102010706020507" pitchFamily="18" charset="2"/>
              <a:buChar char="-"/>
              <a:defRPr/>
            </a:lvl4pPr>
            <a:lvl5pPr marL="803992" indent="-131264">
              <a:buSzPct val="100000"/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 bwMode="auto">
          <a:xfrm>
            <a:off x="3105237" y="3730809"/>
            <a:ext cx="4167251" cy="145647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5" name="TextBox 4"/>
          <p:cNvSpPr txBox="1"/>
          <p:nvPr userDrawn="1"/>
        </p:nvSpPr>
        <p:spPr>
          <a:xfrm rot="16200000">
            <a:off x="8090161" y="3359063"/>
            <a:ext cx="1899894" cy="13987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dirty="0" smtClean="0">
                <a:solidFill>
                  <a:srgbClr val="FFFFFF">
                    <a:lumMod val="65000"/>
                  </a:srgbClr>
                </a:solidFill>
                <a:latin typeface="Arial" charset="0"/>
              </a:rPr>
              <a:t>© RBC Business Architecture</a:t>
            </a:r>
            <a:endParaRPr lang="en-US" sz="900" dirty="0">
              <a:solidFill>
                <a:srgbClr val="FFFFFF">
                  <a:lumMod val="65000"/>
                </a:srgb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86349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geheading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7853" y="1193855"/>
            <a:ext cx="4141278" cy="897682"/>
          </a:xfrm>
        </p:spPr>
        <p:txBody>
          <a:bodyPr>
            <a:spAutoFit/>
          </a:bodyPr>
          <a:lstStyle>
            <a:lvl1pPr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7658" y="1193855"/>
            <a:ext cx="4142721" cy="897682"/>
          </a:xfrm>
        </p:spPr>
        <p:txBody>
          <a:bodyPr>
            <a:spAutoFit/>
          </a:bodyPr>
          <a:lstStyle>
            <a:lvl1pPr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Box 4"/>
          <p:cNvSpPr txBox="1"/>
          <p:nvPr userDrawn="1"/>
        </p:nvSpPr>
        <p:spPr>
          <a:xfrm rot="16200000">
            <a:off x="8090161" y="3359063"/>
            <a:ext cx="1899894" cy="13987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dirty="0" smtClean="0">
                <a:solidFill>
                  <a:srgbClr val="FFFFFF">
                    <a:lumMod val="65000"/>
                  </a:srgbClr>
                </a:solidFill>
                <a:latin typeface="Arial" charset="0"/>
              </a:rPr>
              <a:t>© RBC Business Architecture</a:t>
            </a:r>
            <a:endParaRPr lang="en-US" sz="900" dirty="0">
              <a:solidFill>
                <a:srgbClr val="FFFFFF">
                  <a:lumMod val="65000"/>
                </a:srgb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4233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233557884"/>
              </p:ext>
            </p:extLst>
          </p:nvPr>
        </p:nvGraphicFramePr>
        <p:xfrm>
          <a:off x="1444" y="1401"/>
          <a:ext cx="1442" cy="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2" name="think-cell Slide" r:id="rId4" imgW="216" imgH="216" progId="TCLayout.ActiveDocument.1">
                  <p:embed/>
                </p:oleObj>
              </mc:Choice>
              <mc:Fallback>
                <p:oleObj name="think-cell Slide" r:id="rId4" imgW="216" imgH="21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444" y="1401"/>
                        <a:ext cx="1442" cy="1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Pageheading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8325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982729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5D05DB-C357-4CD8-810A-13C7EBD3A200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6479593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994275"/>
            <a:ext cx="8548687" cy="15446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94063"/>
            <a:ext cx="8548687" cy="170021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3D807-6A5E-4DAD-81EB-5F4D93571FE7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96933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778C71-9EA3-4B87-9EF2-1FF3DC561855}" type="slidenum">
              <a:rPr lang="en-CA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636160610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8338" y="1544638"/>
            <a:ext cx="4283075" cy="4991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3813" y="1544638"/>
            <a:ext cx="4283075" cy="4991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FDF0D7-33E0-46C8-B465-34D73F212494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04988842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11150"/>
            <a:ext cx="9051925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739900"/>
            <a:ext cx="4443412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465388"/>
            <a:ext cx="4443412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0163" y="1739900"/>
            <a:ext cx="4445000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0163" y="2465388"/>
            <a:ext cx="4445000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07DE22-8644-4A5A-BA72-6D591F039283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4006403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81A657-CB6D-4824-ABFE-425366BD2851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3106452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A4C478-C098-4BBE-BDD5-A658CC984BF4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32035523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9563"/>
            <a:ext cx="3308350" cy="131762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238" y="309563"/>
            <a:ext cx="5622925" cy="66341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627188"/>
            <a:ext cx="3308350" cy="53165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0E7153-D63F-4A7E-B3B7-7FF4AB99301B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3372808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675" y="5440363"/>
            <a:ext cx="6035675" cy="64293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675" y="693738"/>
            <a:ext cx="6035675" cy="4664075"/>
          </a:xfrm>
        </p:spPr>
        <p:txBody>
          <a:bodyPr lIns="91440" tIns="91440" rIns="45720" bIns="4572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675" y="6083300"/>
            <a:ext cx="6035675" cy="9112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56C364-91A3-4F65-9EF1-056073CA0FA8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7770839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EDEFD0-3CC7-44AD-86E7-C830AEDC3389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49240772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07250" y="255588"/>
            <a:ext cx="2179638" cy="62801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8338" y="255588"/>
            <a:ext cx="6386512" cy="62801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BFBBD2-8D16-4698-ADF0-EB8473E15B91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68091725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8338" y="255588"/>
            <a:ext cx="8718550" cy="6762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68338" y="1544638"/>
            <a:ext cx="8718550" cy="4991100"/>
          </a:xfrm>
        </p:spPr>
        <p:txBody>
          <a:bodyPr lIns="91440" tIns="91440" rIns="45720" bIns="45720"/>
          <a:lstStyle/>
          <a:p>
            <a:pPr lvl="0"/>
            <a:endParaRPr lang="en-CA" noProof="0" smtClean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49F71-D41A-4F84-928C-018B20E0518E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7148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BE9E53-9F9E-4EA9-93EA-FB8895DD03A0}" type="slidenum">
              <a:rPr lang="en-CA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1737232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2C3A95-9283-4E62-AE9D-DC383A88D10C}" type="slidenum">
              <a:rPr lang="en-CA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1014427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C4B6F6-2AF8-4F34-AED4-1BC09D722191}" type="slidenum">
              <a:rPr lang="en-CA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3828408350"/>
      </p:ext>
    </p:extLst>
  </p:cSld>
  <p:clrMapOvr>
    <a:masterClrMapping/>
  </p:clrMapOvr>
</p:sldLayout>
</file>

<file path=ppt/slideMasters/_rels/slideMaster1.xml.rels>&#65279;<?xml version="1.0" encoding="UTF-8" standalone="yes"?>
<Relationships xmlns="http://schemas.openxmlformats.org/package/2006/relationships">
  <Relationship Id="rId8" Type="http://schemas.openxmlformats.org/officeDocument/2006/relationships/slideLayout" Target="../slideLayouts/slideLayout8.xml" />
  <Relationship Id="rId13" Type="http://schemas.openxmlformats.org/officeDocument/2006/relationships/theme" Target="../theme/theme1.xml" />
  <Relationship Id="rId3" Type="http://schemas.openxmlformats.org/officeDocument/2006/relationships/slideLayout" Target="../slideLayouts/slideLayout3.xml" />
  <Relationship Id="rId7" Type="http://schemas.openxmlformats.org/officeDocument/2006/relationships/slideLayout" Target="../slideLayouts/slideLayout7.xml" />
  <Relationship Id="rId12" Type="http://schemas.openxmlformats.org/officeDocument/2006/relationships/slideLayout" Target="../slideLayouts/slideLayout12.xml" />
  <Relationship Id="rId2" Type="http://schemas.openxmlformats.org/officeDocument/2006/relationships/slideLayout" Target="../slideLayouts/slideLayout2.xml" />
  <Relationship Id="rId1" Type="http://schemas.openxmlformats.org/officeDocument/2006/relationships/slideLayout" Target="../slideLayouts/slideLayout1.xml" />
  <Relationship Id="rId6" Type="http://schemas.openxmlformats.org/officeDocument/2006/relationships/slideLayout" Target="../slideLayouts/slideLayout6.xml" />
  <Relationship Id="rId11" Type="http://schemas.openxmlformats.org/officeDocument/2006/relationships/slideLayout" Target="../slideLayouts/slideLayout11.xml" />
  <Relationship Id="rId5" Type="http://schemas.openxmlformats.org/officeDocument/2006/relationships/slideLayout" Target="../slideLayouts/slideLayout5.xml" />
  <Relationship Id="rId10" Type="http://schemas.openxmlformats.org/officeDocument/2006/relationships/slideLayout" Target="../slideLayouts/slideLayout10.xml" />
  <Relationship Id="rId4" Type="http://schemas.openxmlformats.org/officeDocument/2006/relationships/slideLayout" Target="../slideLayouts/slideLayout4.xml" />
  <Relationship Id="rId9" Type="http://schemas.openxmlformats.org/officeDocument/2006/relationships/slideLayout" Target="../slideLayouts/slideLayout9.xml" />
  <Relationship Id="rId14" Type="http://schemas.openxmlformats.org/officeDocument/2006/relationships/tags" Target="../tags/tag1.xml" />
</Relationships>
</file>

<file path=ppt/slideMasters/_rels/slideMaster2.xml.rels>&#65279;<?xml version="1.0" encoding="UTF-8" standalone="yes"?>
<Relationships xmlns="http://schemas.openxmlformats.org/package/2006/relationships">
  <Relationship Id="rId8" Type="http://schemas.openxmlformats.org/officeDocument/2006/relationships/slideLayout" Target="../slideLayouts/slideLayout20.xml" />
  <Relationship Id="rId13" Type="http://schemas.openxmlformats.org/officeDocument/2006/relationships/vmlDrawing" Target="../drawings/vmlDrawing1.vml" />
  <Relationship Id="rId3" Type="http://schemas.openxmlformats.org/officeDocument/2006/relationships/slideLayout" Target="../slideLayouts/slideLayout15.xml" />
  <Relationship Id="rId7" Type="http://schemas.openxmlformats.org/officeDocument/2006/relationships/slideLayout" Target="../slideLayouts/slideLayout19.xml" />
  <Relationship Id="rId12" Type="http://schemas.openxmlformats.org/officeDocument/2006/relationships/theme" Target="../theme/theme2.xml" />
  <Relationship Id="rId17" Type="http://schemas.openxmlformats.org/officeDocument/2006/relationships/image" Target="../media/image4.png" />
  <Relationship Id="rId2" Type="http://schemas.openxmlformats.org/officeDocument/2006/relationships/slideLayout" Target="../slideLayouts/slideLayout14.xml" />
  <Relationship Id="rId16" Type="http://schemas.openxmlformats.org/officeDocument/2006/relationships/image" Target="../media/image3.emf" />
  <Relationship Id="rId1" Type="http://schemas.openxmlformats.org/officeDocument/2006/relationships/slideLayout" Target="../slideLayouts/slideLayout13.xml" />
  <Relationship Id="rId6" Type="http://schemas.openxmlformats.org/officeDocument/2006/relationships/slideLayout" Target="../slideLayouts/slideLayout18.xml" />
  <Relationship Id="rId11" Type="http://schemas.openxmlformats.org/officeDocument/2006/relationships/slideLayout" Target="../slideLayouts/slideLayout23.xml" />
  <Relationship Id="rId5" Type="http://schemas.openxmlformats.org/officeDocument/2006/relationships/slideLayout" Target="../slideLayouts/slideLayout17.xml" />
  <Relationship Id="rId15" Type="http://schemas.openxmlformats.org/officeDocument/2006/relationships/oleObject" Target="../embeddings/oleObject1.bin" />
  <Relationship Id="rId10" Type="http://schemas.openxmlformats.org/officeDocument/2006/relationships/slideLayout" Target="../slideLayouts/slideLayout22.xml" />
  <Relationship Id="rId4" Type="http://schemas.openxmlformats.org/officeDocument/2006/relationships/slideLayout" Target="../slideLayouts/slideLayout16.xml" />
  <Relationship Id="rId9" Type="http://schemas.openxmlformats.org/officeDocument/2006/relationships/slideLayout" Target="../slideLayouts/slideLayout21.xml" />
  <Relationship Id="rId14" Type="http://schemas.openxmlformats.org/officeDocument/2006/relationships/tags" Target="../tags/tag2.xml" />
</Relationships>
</file>

<file path=ppt/slideMasters/_rels/slideMaster3.xml.rels>&#65279;<?xml version="1.0" encoding="UTF-8" standalone="yes"?>
<Relationships xmlns="http://schemas.openxmlformats.org/package/2006/relationships">
  <Relationship Id="rId8" Type="http://schemas.openxmlformats.org/officeDocument/2006/relationships/slideLayout" Target="../slideLayouts/slideLayout31.xml" />
  <Relationship Id="rId13" Type="http://schemas.openxmlformats.org/officeDocument/2006/relationships/vmlDrawing" Target="../drawings/vmlDrawing2.vml" />
  <Relationship Id="rId3" Type="http://schemas.openxmlformats.org/officeDocument/2006/relationships/slideLayout" Target="../slideLayouts/slideLayout26.xml" />
  <Relationship Id="rId7" Type="http://schemas.openxmlformats.org/officeDocument/2006/relationships/slideLayout" Target="../slideLayouts/slideLayout30.xml" />
  <Relationship Id="rId12" Type="http://schemas.openxmlformats.org/officeDocument/2006/relationships/theme" Target="../theme/theme3.xml" />
  <Relationship Id="rId17" Type="http://schemas.openxmlformats.org/officeDocument/2006/relationships/image" Target="../media/image4.png" />
  <Relationship Id="rId2" Type="http://schemas.openxmlformats.org/officeDocument/2006/relationships/slideLayout" Target="../slideLayouts/slideLayout25.xml" />
  <Relationship Id="rId16" Type="http://schemas.openxmlformats.org/officeDocument/2006/relationships/image" Target="../media/image3.emf" />
  <Relationship Id="rId1" Type="http://schemas.openxmlformats.org/officeDocument/2006/relationships/slideLayout" Target="../slideLayouts/slideLayout24.xml" />
  <Relationship Id="rId6" Type="http://schemas.openxmlformats.org/officeDocument/2006/relationships/slideLayout" Target="../slideLayouts/slideLayout29.xml" />
  <Relationship Id="rId11" Type="http://schemas.openxmlformats.org/officeDocument/2006/relationships/slideLayout" Target="../slideLayouts/slideLayout34.xml" />
  <Relationship Id="rId5" Type="http://schemas.openxmlformats.org/officeDocument/2006/relationships/slideLayout" Target="../slideLayouts/slideLayout28.xml" />
  <Relationship Id="rId15" Type="http://schemas.openxmlformats.org/officeDocument/2006/relationships/oleObject" Target="../embeddings/oleObject2.bin" />
  <Relationship Id="rId10" Type="http://schemas.openxmlformats.org/officeDocument/2006/relationships/slideLayout" Target="../slideLayouts/slideLayout33.xml" />
  <Relationship Id="rId4" Type="http://schemas.openxmlformats.org/officeDocument/2006/relationships/slideLayout" Target="../slideLayouts/slideLayout27.xml" />
  <Relationship Id="rId9" Type="http://schemas.openxmlformats.org/officeDocument/2006/relationships/slideLayout" Target="../slideLayouts/slideLayout32.xml" />
  <Relationship Id="rId14" Type="http://schemas.openxmlformats.org/officeDocument/2006/relationships/tags" Target="../tags/tag4.xml" />
</Relationships>
</file>

<file path=ppt/slideMasters/_rels/slideMaster4.xml.rels>&#65279;<?xml version="1.0" encoding="UTF-8" standalone="yes"?>
<Relationships xmlns="http://schemas.openxmlformats.org/package/2006/relationships">
  <Relationship Id="rId8" Type="http://schemas.openxmlformats.org/officeDocument/2006/relationships/slideLayout" Target="../slideLayouts/slideLayout42.xml" />
  <Relationship Id="rId13" Type="http://schemas.openxmlformats.org/officeDocument/2006/relationships/slideLayout" Target="../slideLayouts/slideLayout47.xml" />
  <Relationship Id="rId3" Type="http://schemas.openxmlformats.org/officeDocument/2006/relationships/slideLayout" Target="../slideLayouts/slideLayout37.xml" />
  <Relationship Id="rId7" Type="http://schemas.openxmlformats.org/officeDocument/2006/relationships/slideLayout" Target="../slideLayouts/slideLayout41.xml" />
  <Relationship Id="rId12" Type="http://schemas.openxmlformats.org/officeDocument/2006/relationships/slideLayout" Target="../slideLayouts/slideLayout46.xml" />
  <Relationship Id="rId2" Type="http://schemas.openxmlformats.org/officeDocument/2006/relationships/slideLayout" Target="../slideLayouts/slideLayout36.xml" />
  <Relationship Id="rId1" Type="http://schemas.openxmlformats.org/officeDocument/2006/relationships/slideLayout" Target="../slideLayouts/slideLayout35.xml" />
  <Relationship Id="rId6" Type="http://schemas.openxmlformats.org/officeDocument/2006/relationships/slideLayout" Target="../slideLayouts/slideLayout40.xml" />
  <Relationship Id="rId11" Type="http://schemas.openxmlformats.org/officeDocument/2006/relationships/slideLayout" Target="../slideLayouts/slideLayout45.xml" />
  <Relationship Id="rId5" Type="http://schemas.openxmlformats.org/officeDocument/2006/relationships/slideLayout" Target="../slideLayouts/slideLayout39.xml" />
  <Relationship Id="rId15" Type="http://schemas.openxmlformats.org/officeDocument/2006/relationships/tags" Target="../tags/tag6.xml" />
  <Relationship Id="rId10" Type="http://schemas.openxmlformats.org/officeDocument/2006/relationships/slideLayout" Target="../slideLayouts/slideLayout44.xml" />
  <Relationship Id="rId4" Type="http://schemas.openxmlformats.org/officeDocument/2006/relationships/slideLayout" Target="../slideLayouts/slideLayout38.xml" />
  <Relationship Id="rId9" Type="http://schemas.openxmlformats.org/officeDocument/2006/relationships/slideLayout" Target="../slideLayouts/slideLayout43.xml" />
  <Relationship Id="rId14" Type="http://schemas.openxmlformats.org/officeDocument/2006/relationships/theme" Target="../theme/theme4.xml" />
</Relationships>
</file>

<file path=ppt/slideMasters/_rels/slideMaster5.xml.rels>&#65279;<?xml version="1.0" encoding="UTF-8" standalone="yes"?>
<Relationships xmlns="http://schemas.openxmlformats.org/package/2006/relationships">
  <Relationship Id="rId3" Type="http://schemas.openxmlformats.org/officeDocument/2006/relationships/slideLayout" Target="../slideLayouts/slideLayout50.xml" />
  <Relationship Id="rId7" Type="http://schemas.openxmlformats.org/officeDocument/2006/relationships/image" Target="../media/image5.png" />
  <Relationship Id="rId2" Type="http://schemas.openxmlformats.org/officeDocument/2006/relationships/slideLayout" Target="../slideLayouts/slideLayout49.xml" />
  <Relationship Id="rId1" Type="http://schemas.openxmlformats.org/officeDocument/2006/relationships/slideLayout" Target="../slideLayouts/slideLayout48.xml" />
  <Relationship Id="rId6" Type="http://schemas.openxmlformats.org/officeDocument/2006/relationships/oleObject" Target="../embeddings/oleObject3.bin" />
  <Relationship Id="rId5" Type="http://schemas.openxmlformats.org/officeDocument/2006/relationships/vmlDrawing" Target="../drawings/vmlDrawing3.vml" />
  <Relationship Id="rId4" Type="http://schemas.openxmlformats.org/officeDocument/2006/relationships/theme" Target="../theme/theme5.xml" />
</Relationships>
</file>

<file path=ppt/slideMasters/_rels/slideMaster6.xml.rels>&#65279;<?xml version="1.0" encoding="UTF-8" standalone="yes"?>
<Relationships xmlns="http://schemas.openxmlformats.org/package/2006/relationships">
  <Relationship Id="rId8" Type="http://schemas.openxmlformats.org/officeDocument/2006/relationships/theme" Target="../theme/theme6.xml" />
  <Relationship Id="rId3" Type="http://schemas.openxmlformats.org/officeDocument/2006/relationships/slideLayout" Target="../slideLayouts/slideLayout53.xml" />
  <Relationship Id="rId7" Type="http://schemas.openxmlformats.org/officeDocument/2006/relationships/slideLayout" Target="../slideLayouts/slideLayout57.xml" />
  <Relationship Id="rId12" Type="http://schemas.openxmlformats.org/officeDocument/2006/relationships/image" Target="../media/image6.emf" />
  <Relationship Id="rId2" Type="http://schemas.openxmlformats.org/officeDocument/2006/relationships/slideLayout" Target="../slideLayouts/slideLayout52.xml" />
  <Relationship Id="rId1" Type="http://schemas.openxmlformats.org/officeDocument/2006/relationships/slideLayout" Target="../slideLayouts/slideLayout51.xml" />
  <Relationship Id="rId6" Type="http://schemas.openxmlformats.org/officeDocument/2006/relationships/slideLayout" Target="../slideLayouts/slideLayout56.xml" />
  <Relationship Id="rId11" Type="http://schemas.openxmlformats.org/officeDocument/2006/relationships/oleObject" Target="../embeddings/oleObject4.bin" />
  <Relationship Id="rId5" Type="http://schemas.openxmlformats.org/officeDocument/2006/relationships/slideLayout" Target="../slideLayouts/slideLayout55.xml" />
  <Relationship Id="rId10" Type="http://schemas.openxmlformats.org/officeDocument/2006/relationships/tags" Target="../tags/tag7.xml" />
  <Relationship Id="rId4" Type="http://schemas.openxmlformats.org/officeDocument/2006/relationships/slideLayout" Target="../slideLayouts/slideLayout54.xml" />
  <Relationship Id="rId9" Type="http://schemas.openxmlformats.org/officeDocument/2006/relationships/vmlDrawing" Target="../drawings/vmlDrawing4.vml" />
</Relationships>
</file>

<file path=ppt/slideMasters/_rels/slideMaster7.xml.rels>&#65279;<?xml version="1.0" encoding="UTF-8" standalone="yes"?>
<Relationships xmlns="http://schemas.openxmlformats.org/package/2006/relationships">
  <Relationship Id="rId8" Type="http://schemas.openxmlformats.org/officeDocument/2006/relationships/slideLayout" Target="../slideLayouts/slideLayout65.xml" />
  <Relationship Id="rId13" Type="http://schemas.openxmlformats.org/officeDocument/2006/relationships/tags" Target="../tags/tag9.xml" />
  <Relationship Id="rId3" Type="http://schemas.openxmlformats.org/officeDocument/2006/relationships/slideLayout" Target="../slideLayouts/slideLayout60.xml" />
  <Relationship Id="rId7" Type="http://schemas.openxmlformats.org/officeDocument/2006/relationships/slideLayout" Target="../slideLayouts/slideLayout64.xml" />
  <Relationship Id="rId12" Type="http://schemas.openxmlformats.org/officeDocument/2006/relationships/theme" Target="../theme/theme7.xml" />
  <Relationship Id="rId2" Type="http://schemas.openxmlformats.org/officeDocument/2006/relationships/slideLayout" Target="../slideLayouts/slideLayout59.xml" />
  <Relationship Id="rId16" Type="http://schemas.openxmlformats.org/officeDocument/2006/relationships/tags" Target="../tags/tag12.xml" />
  <Relationship Id="rId1" Type="http://schemas.openxmlformats.org/officeDocument/2006/relationships/slideLayout" Target="../slideLayouts/slideLayout58.xml" />
  <Relationship Id="rId6" Type="http://schemas.openxmlformats.org/officeDocument/2006/relationships/slideLayout" Target="../slideLayouts/slideLayout63.xml" />
  <Relationship Id="rId11" Type="http://schemas.openxmlformats.org/officeDocument/2006/relationships/slideLayout" Target="../slideLayouts/slideLayout68.xml" />
  <Relationship Id="rId5" Type="http://schemas.openxmlformats.org/officeDocument/2006/relationships/slideLayout" Target="../slideLayouts/slideLayout62.xml" />
  <Relationship Id="rId15" Type="http://schemas.openxmlformats.org/officeDocument/2006/relationships/tags" Target="../tags/tag11.xml" />
  <Relationship Id="rId10" Type="http://schemas.openxmlformats.org/officeDocument/2006/relationships/slideLayout" Target="../slideLayouts/slideLayout67.xml" />
  <Relationship Id="rId4" Type="http://schemas.openxmlformats.org/officeDocument/2006/relationships/slideLayout" Target="../slideLayouts/slideLayout61.xml" />
  <Relationship Id="rId9" Type="http://schemas.openxmlformats.org/officeDocument/2006/relationships/slideLayout" Target="../slideLayouts/slideLayout66.xml" />
  <Relationship Id="rId14" Type="http://schemas.openxmlformats.org/officeDocument/2006/relationships/tags" Target="../tags/tag10.xml" />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608013" y="225425"/>
            <a:ext cx="79248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gray">
          <a:xfrm>
            <a:off x="608013" y="1363663"/>
            <a:ext cx="7924800" cy="4403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2058" tIns="82058" rIns="41029" bIns="4102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en-US" smtClean="0"/>
              <a:t>Click to edit Master text styles</a:t>
            </a:r>
          </a:p>
          <a:p>
            <a:pPr lvl="1"/>
            <a:r>
              <a:rPr lang="en-CA" altLang="en-US" smtClean="0"/>
              <a:t>Second level</a:t>
            </a:r>
          </a:p>
          <a:p>
            <a:pPr lvl="2"/>
            <a:r>
              <a:rPr lang="en-CA" altLang="en-US" smtClean="0"/>
              <a:t>Third level</a:t>
            </a:r>
          </a:p>
          <a:p>
            <a:pPr lvl="3"/>
            <a:r>
              <a:rPr lang="en-CA" altLang="en-US" smtClean="0"/>
              <a:t>Fourth level</a:t>
            </a:r>
          </a:p>
          <a:p>
            <a:pPr lvl="4"/>
            <a:r>
              <a:rPr lang="en-CA" altLang="en-US" smtClean="0"/>
              <a:t>Fifth level</a:t>
            </a:r>
          </a:p>
        </p:txBody>
      </p:sp>
      <p:sp>
        <p:nvSpPr>
          <p:cNvPr id="1028" name="Line 4"/>
          <p:cNvSpPr>
            <a:spLocks noChangeShapeType="1"/>
          </p:cNvSpPr>
          <p:nvPr/>
        </p:nvSpPr>
        <p:spPr bwMode="gray">
          <a:xfrm flipH="1">
            <a:off x="606425" y="911225"/>
            <a:ext cx="7932738" cy="0"/>
          </a:xfrm>
          <a:prstGeom prst="line">
            <a:avLst/>
          </a:prstGeom>
          <a:noFill/>
          <a:ln w="12700">
            <a:solidFill>
              <a:srgbClr val="A2998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gray">
          <a:xfrm flipH="1">
            <a:off x="604838" y="6253163"/>
            <a:ext cx="7932737" cy="0"/>
          </a:xfrm>
          <a:prstGeom prst="line">
            <a:avLst/>
          </a:prstGeom>
          <a:noFill/>
          <a:ln w="12700">
            <a:solidFill>
              <a:srgbClr val="A2998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7769225" y="6291263"/>
            <a:ext cx="762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920750" eaLnBrk="0" hangingPunct="0">
              <a:defRPr sz="900" b="1">
                <a:solidFill>
                  <a:srgbClr val="A29989"/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F99E397-9B1C-404B-97D2-FC1C01A51673}" type="slidenum">
              <a:rPr lang="en-CA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CA" altLang="en-US" dirty="0"/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gray">
          <a:xfrm>
            <a:off x="3516313" y="6291263"/>
            <a:ext cx="2111375" cy="17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920750">
              <a:defRPr>
                <a:solidFill>
                  <a:schemeClr val="tx1"/>
                </a:solidFill>
                <a:latin typeface="Arial" charset="0"/>
              </a:defRPr>
            </a:lvl1pPr>
            <a:lvl2pPr marL="460375" defTabSz="920750">
              <a:defRPr>
                <a:solidFill>
                  <a:schemeClr val="tx1"/>
                </a:solidFill>
                <a:latin typeface="Arial" charset="0"/>
              </a:defRPr>
            </a:lvl2pPr>
            <a:lvl3pPr marL="920750" defTabSz="920750">
              <a:defRPr>
                <a:solidFill>
                  <a:schemeClr val="tx1"/>
                </a:solidFill>
                <a:latin typeface="Arial" charset="0"/>
              </a:defRPr>
            </a:lvl3pPr>
            <a:lvl4pPr marL="1379538" defTabSz="920750">
              <a:defRPr>
                <a:solidFill>
                  <a:schemeClr val="tx1"/>
                </a:solidFill>
                <a:latin typeface="Arial" charset="0"/>
              </a:defRPr>
            </a:lvl4pPr>
            <a:lvl5pPr marL="1839913" defTabSz="920750">
              <a:defRPr>
                <a:solidFill>
                  <a:schemeClr val="tx1"/>
                </a:solidFill>
                <a:latin typeface="Arial" charset="0"/>
              </a:defRPr>
            </a:lvl5pPr>
            <a:lvl6pPr marL="2297113" defTabSz="9207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754313" defTabSz="9207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211513" defTabSz="9207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668713" defTabSz="9207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CA" altLang="en-US" sz="900" b="1" dirty="0" smtClean="0">
                <a:solidFill>
                  <a:srgbClr val="A29989"/>
                </a:solidFill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2985681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763" r:id="rId12"/>
  </p:sldLayoutIdLst>
  <p:hf hdr="0" ftr="0" dt="0"/>
  <p:txStyles>
    <p:titleStyle>
      <a:lvl1pPr algn="l" defTabSz="9207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600">
          <a:solidFill>
            <a:schemeClr val="tx1"/>
          </a:solidFill>
          <a:latin typeface="+mj-lt"/>
          <a:ea typeface="+mj-ea"/>
          <a:cs typeface="+mj-cs"/>
        </a:defRPr>
      </a:lvl1pPr>
      <a:lvl2pPr algn="l" defTabSz="9207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600">
          <a:solidFill>
            <a:schemeClr val="tx1"/>
          </a:solidFill>
          <a:latin typeface="Arial" charset="0"/>
        </a:defRPr>
      </a:lvl2pPr>
      <a:lvl3pPr algn="l" defTabSz="9207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600">
          <a:solidFill>
            <a:schemeClr val="tx1"/>
          </a:solidFill>
          <a:latin typeface="Arial" charset="0"/>
        </a:defRPr>
      </a:lvl3pPr>
      <a:lvl4pPr algn="l" defTabSz="9207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600">
          <a:solidFill>
            <a:schemeClr val="tx1"/>
          </a:solidFill>
          <a:latin typeface="Arial" charset="0"/>
        </a:defRPr>
      </a:lvl4pPr>
      <a:lvl5pPr algn="l" defTabSz="9207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600">
          <a:solidFill>
            <a:schemeClr val="tx1"/>
          </a:solidFill>
          <a:latin typeface="Arial" charset="0"/>
        </a:defRPr>
      </a:lvl5pPr>
      <a:lvl6pPr marL="457200" algn="l" defTabSz="920750" rtl="0" fontAlgn="base">
        <a:lnSpc>
          <a:spcPct val="90000"/>
        </a:lnSpc>
        <a:spcBef>
          <a:spcPct val="0"/>
        </a:spcBef>
        <a:spcAft>
          <a:spcPct val="0"/>
        </a:spcAft>
        <a:defRPr sz="1600">
          <a:solidFill>
            <a:schemeClr val="tx1"/>
          </a:solidFill>
          <a:latin typeface="Arial" charset="0"/>
        </a:defRPr>
      </a:lvl6pPr>
      <a:lvl7pPr marL="914400" algn="l" defTabSz="920750" rtl="0" fontAlgn="base">
        <a:lnSpc>
          <a:spcPct val="90000"/>
        </a:lnSpc>
        <a:spcBef>
          <a:spcPct val="0"/>
        </a:spcBef>
        <a:spcAft>
          <a:spcPct val="0"/>
        </a:spcAft>
        <a:defRPr sz="1600">
          <a:solidFill>
            <a:schemeClr val="tx1"/>
          </a:solidFill>
          <a:latin typeface="Arial" charset="0"/>
        </a:defRPr>
      </a:lvl7pPr>
      <a:lvl8pPr marL="1371600" algn="l" defTabSz="920750" rtl="0" fontAlgn="base">
        <a:lnSpc>
          <a:spcPct val="90000"/>
        </a:lnSpc>
        <a:spcBef>
          <a:spcPct val="0"/>
        </a:spcBef>
        <a:spcAft>
          <a:spcPct val="0"/>
        </a:spcAft>
        <a:defRPr sz="1600">
          <a:solidFill>
            <a:schemeClr val="tx1"/>
          </a:solidFill>
          <a:latin typeface="Arial" charset="0"/>
        </a:defRPr>
      </a:lvl8pPr>
      <a:lvl9pPr marL="1828800" algn="l" defTabSz="920750" rtl="0" fontAlgn="base">
        <a:lnSpc>
          <a:spcPct val="90000"/>
        </a:lnSpc>
        <a:spcBef>
          <a:spcPct val="0"/>
        </a:spcBef>
        <a:spcAft>
          <a:spcPct val="0"/>
        </a:spcAft>
        <a:defRPr sz="1600">
          <a:solidFill>
            <a:schemeClr val="tx1"/>
          </a:solidFill>
          <a:latin typeface="Arial" charset="0"/>
        </a:defRPr>
      </a:lvl9pPr>
    </p:titleStyle>
    <p:bodyStyle>
      <a:lvl1pPr marL="171450" indent="-171450" algn="l" defTabSz="920750" rtl="0" eaLnBrk="0" fontAlgn="base" hangingPunct="0">
        <a:spcBef>
          <a:spcPts val="1075"/>
        </a:spcBef>
        <a:spcAft>
          <a:spcPct val="0"/>
        </a:spcAft>
        <a:buClr>
          <a:srgbClr val="003263"/>
        </a:buClr>
        <a:buSzPct val="100000"/>
        <a:buFont typeface="Wingdings" pitchFamily="2" charset="2"/>
        <a:buChar char="§"/>
        <a:defRPr sz="1100">
          <a:solidFill>
            <a:schemeClr val="tx1"/>
          </a:solidFill>
          <a:latin typeface="+mn-lt"/>
          <a:ea typeface="+mn-ea"/>
          <a:cs typeface="+mn-cs"/>
        </a:defRPr>
      </a:lvl1pPr>
      <a:lvl2pPr marL="328613" indent="-155575" algn="l" defTabSz="920750" rtl="0" eaLnBrk="0" fontAlgn="base" hangingPunct="0">
        <a:spcBef>
          <a:spcPts val="713"/>
        </a:spcBef>
        <a:spcAft>
          <a:spcPct val="0"/>
        </a:spcAft>
        <a:buClr>
          <a:srgbClr val="003263"/>
        </a:buClr>
        <a:buSzPct val="100000"/>
        <a:buFont typeface="Symbol" pitchFamily="18" charset="2"/>
        <a:buChar char="-"/>
        <a:defRPr sz="1100">
          <a:solidFill>
            <a:schemeClr val="tx1"/>
          </a:solidFill>
          <a:latin typeface="+mn-lt"/>
        </a:defRPr>
      </a:lvl2pPr>
      <a:lvl3pPr marL="490538" indent="-160338" algn="l" defTabSz="920750" rtl="0" eaLnBrk="0" fontAlgn="base" hangingPunct="0">
        <a:spcBef>
          <a:spcPts val="713"/>
        </a:spcBef>
        <a:spcAft>
          <a:spcPct val="0"/>
        </a:spcAft>
        <a:buClr>
          <a:srgbClr val="003263"/>
        </a:buClr>
        <a:buSzPct val="100000"/>
        <a:buFont typeface="Symbol" pitchFamily="18" charset="2"/>
        <a:buChar char="-"/>
        <a:defRPr sz="1100">
          <a:solidFill>
            <a:schemeClr val="tx1"/>
          </a:solidFill>
          <a:latin typeface="+mn-lt"/>
        </a:defRPr>
      </a:lvl3pPr>
      <a:lvl4pPr marL="650875" indent="-158750" algn="l" defTabSz="920750" rtl="0" eaLnBrk="0" fontAlgn="base" hangingPunct="0">
        <a:spcBef>
          <a:spcPts val="713"/>
        </a:spcBef>
        <a:spcAft>
          <a:spcPct val="0"/>
        </a:spcAft>
        <a:buClr>
          <a:srgbClr val="003263"/>
        </a:buClr>
        <a:buSzPct val="100000"/>
        <a:buFont typeface="Symbol" pitchFamily="18" charset="2"/>
        <a:buChar char="-"/>
        <a:defRPr sz="1100">
          <a:solidFill>
            <a:schemeClr val="tx1"/>
          </a:solidFill>
          <a:latin typeface="+mn-lt"/>
        </a:defRPr>
      </a:lvl4pPr>
      <a:lvl5pPr marL="812800" indent="-160338" algn="l" defTabSz="920750" rtl="0" eaLnBrk="0" fontAlgn="base" hangingPunct="0">
        <a:spcBef>
          <a:spcPts val="713"/>
        </a:spcBef>
        <a:spcAft>
          <a:spcPct val="0"/>
        </a:spcAft>
        <a:buClr>
          <a:srgbClr val="003263"/>
        </a:buClr>
        <a:buSzPct val="100000"/>
        <a:buFont typeface="Symbol" pitchFamily="18" charset="2"/>
        <a:buChar char="-"/>
        <a:defRPr sz="1100">
          <a:solidFill>
            <a:schemeClr val="tx1"/>
          </a:solidFill>
          <a:latin typeface="+mn-lt"/>
        </a:defRPr>
      </a:lvl5pPr>
      <a:lvl6pPr marL="1270000" indent="-160338" algn="l" defTabSz="920750" rtl="0" fontAlgn="base">
        <a:spcBef>
          <a:spcPts val="713"/>
        </a:spcBef>
        <a:spcAft>
          <a:spcPct val="0"/>
        </a:spcAft>
        <a:buClr>
          <a:srgbClr val="003263"/>
        </a:buClr>
        <a:buSzPct val="100000"/>
        <a:buFont typeface="Symbol" pitchFamily="18" charset="2"/>
        <a:buChar char="-"/>
        <a:defRPr sz="1100">
          <a:solidFill>
            <a:schemeClr val="tx1"/>
          </a:solidFill>
          <a:latin typeface="+mn-lt"/>
        </a:defRPr>
      </a:lvl6pPr>
      <a:lvl7pPr marL="1727200" indent="-160338" algn="l" defTabSz="920750" rtl="0" fontAlgn="base">
        <a:spcBef>
          <a:spcPts val="713"/>
        </a:spcBef>
        <a:spcAft>
          <a:spcPct val="0"/>
        </a:spcAft>
        <a:buClr>
          <a:srgbClr val="003263"/>
        </a:buClr>
        <a:buSzPct val="100000"/>
        <a:buFont typeface="Symbol" pitchFamily="18" charset="2"/>
        <a:buChar char="-"/>
        <a:defRPr sz="1100">
          <a:solidFill>
            <a:schemeClr val="tx1"/>
          </a:solidFill>
          <a:latin typeface="+mn-lt"/>
        </a:defRPr>
      </a:lvl7pPr>
      <a:lvl8pPr marL="2184400" indent="-160338" algn="l" defTabSz="920750" rtl="0" fontAlgn="base">
        <a:spcBef>
          <a:spcPts val="713"/>
        </a:spcBef>
        <a:spcAft>
          <a:spcPct val="0"/>
        </a:spcAft>
        <a:buClr>
          <a:srgbClr val="003263"/>
        </a:buClr>
        <a:buSzPct val="100000"/>
        <a:buFont typeface="Symbol" pitchFamily="18" charset="2"/>
        <a:buChar char="-"/>
        <a:defRPr sz="1100">
          <a:solidFill>
            <a:schemeClr val="tx1"/>
          </a:solidFill>
          <a:latin typeface="+mn-lt"/>
        </a:defRPr>
      </a:lvl8pPr>
      <a:lvl9pPr marL="2641600" indent="-160338" algn="l" defTabSz="920750" rtl="0" fontAlgn="base">
        <a:spcBef>
          <a:spcPts val="713"/>
        </a:spcBef>
        <a:spcAft>
          <a:spcPct val="0"/>
        </a:spcAft>
        <a:buClr>
          <a:srgbClr val="003263"/>
        </a:buClr>
        <a:buSzPct val="100000"/>
        <a:buFont typeface="Symbol" pitchFamily="18" charset="2"/>
        <a:buChar char="-"/>
        <a:defRPr sz="11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14"/>
            </p:custDataLst>
            <p:extLst>
              <p:ext uri="{D42A27DB-BD31-4B8C-83A1-F6EECF244321}">
                <p14:modId xmlns:p14="http://schemas.microsoft.com/office/powerpoint/2010/main" val="1680689755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7" name="think-cell Slide" r:id="rId15" imgW="270" imgH="270" progId="TCLayout.ActiveDocument.1">
                  <p:embed/>
                </p:oleObj>
              </mc:Choice>
              <mc:Fallback>
                <p:oleObj name="think-cell Slide" r:id="rId1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066800"/>
            <a:ext cx="8077200" cy="539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14313"/>
            <a:ext cx="7772400" cy="62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94713" y="6553200"/>
            <a:ext cx="3429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chemeClr val="accent1"/>
                </a:solidFill>
                <a:latin typeface="Arial" charset="0"/>
              </a:defRPr>
            </a:lvl1pPr>
          </a:lstStyle>
          <a:p>
            <a:fld id="{7A4AFEC5-65FE-4D00-AFF4-4BF12438FF58}" type="slidenum">
              <a:rPr lang="en-CA" smtClean="0">
                <a:solidFill>
                  <a:srgbClr val="003399"/>
                </a:solidFill>
              </a:rPr>
              <a:pPr/>
              <a:t>‹#›</a:t>
            </a:fld>
            <a:endParaRPr lang="en-CA" dirty="0">
              <a:solidFill>
                <a:srgbClr val="003399"/>
              </a:solidFill>
            </a:endParaRPr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>
            <a:off x="547688" y="920750"/>
            <a:ext cx="82915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/>
          <a:lstStyle/>
          <a:p>
            <a:endParaRPr lang="en-CA" dirty="0">
              <a:solidFill>
                <a:srgbClr val="003399"/>
              </a:solidFill>
            </a:endParaRPr>
          </a:p>
        </p:txBody>
      </p:sp>
      <p:pic>
        <p:nvPicPr>
          <p:cNvPr id="1030" name="Picture 6" descr="Rbc_leo_v2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5975" y="176213"/>
            <a:ext cx="555625" cy="661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Line 7"/>
          <p:cNvSpPr>
            <a:spLocks noChangeAspect="1" noChangeShapeType="1"/>
          </p:cNvSpPr>
          <p:nvPr/>
        </p:nvSpPr>
        <p:spPr bwMode="auto">
          <a:xfrm rot="-5400000">
            <a:off x="8075613" y="508000"/>
            <a:ext cx="596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/>
          <a:lstStyle/>
          <a:p>
            <a:endParaRPr lang="en-CA" dirty="0">
              <a:solidFill>
                <a:srgbClr val="00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3907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advClick="0"/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000000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000000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000000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000000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000000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000000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000000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000000"/>
          </a:solidFill>
          <a:latin typeface="Arial" charset="0"/>
        </a:defRPr>
      </a:lvl9pPr>
    </p:titleStyle>
    <p:bodyStyle>
      <a:lvl1pPr marL="2286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1400">
          <a:solidFill>
            <a:srgbClr val="000000"/>
          </a:solidFill>
          <a:latin typeface="+mn-lt"/>
          <a:ea typeface="+mn-ea"/>
          <a:cs typeface="+mn-cs"/>
        </a:defRPr>
      </a:lvl1pPr>
      <a:lvl2pPr marL="628650" indent="-17145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1200">
          <a:solidFill>
            <a:srgbClr val="000000"/>
          </a:solidFill>
          <a:latin typeface="+mn-lt"/>
        </a:defRPr>
      </a:lvl2pPr>
      <a:lvl3pPr marL="971550" indent="-17145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1000">
          <a:solidFill>
            <a:srgbClr val="000000"/>
          </a:solidFill>
          <a:latin typeface="+mn-lt"/>
        </a:defRPr>
      </a:lvl3pPr>
      <a:lvl4pPr marL="1371600" indent="-17145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900">
          <a:solidFill>
            <a:srgbClr val="000000"/>
          </a:solidFill>
          <a:latin typeface="+mn-lt"/>
        </a:defRPr>
      </a:lvl4pPr>
      <a:lvl5pPr marL="1771650" indent="-17145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800">
          <a:solidFill>
            <a:srgbClr val="000000"/>
          </a:solidFill>
          <a:latin typeface="+mn-lt"/>
        </a:defRPr>
      </a:lvl5pPr>
      <a:lvl6pPr marL="2228850" indent="-17145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800">
          <a:solidFill>
            <a:srgbClr val="000000"/>
          </a:solidFill>
          <a:latin typeface="+mn-lt"/>
        </a:defRPr>
      </a:lvl6pPr>
      <a:lvl7pPr marL="2686050" indent="-17145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800">
          <a:solidFill>
            <a:srgbClr val="000000"/>
          </a:solidFill>
          <a:latin typeface="+mn-lt"/>
        </a:defRPr>
      </a:lvl7pPr>
      <a:lvl8pPr marL="3143250" indent="-17145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800">
          <a:solidFill>
            <a:srgbClr val="000000"/>
          </a:solidFill>
          <a:latin typeface="+mn-lt"/>
        </a:defRPr>
      </a:lvl8pPr>
      <a:lvl9pPr marL="3600450" indent="-17145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8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14"/>
            </p:custDataLst>
            <p:extLst>
              <p:ext uri="{D42A27DB-BD31-4B8C-83A1-F6EECF244321}">
                <p14:modId xmlns:p14="http://schemas.microsoft.com/office/powerpoint/2010/main" val="2614898005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31" name="think-cell Slide" r:id="rId15" imgW="270" imgH="270" progId="TCLayout.ActiveDocument.1">
                  <p:embed/>
                </p:oleObj>
              </mc:Choice>
              <mc:Fallback>
                <p:oleObj name="think-cell Slide" r:id="rId1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066800"/>
            <a:ext cx="8077200" cy="539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14313"/>
            <a:ext cx="7772400" cy="62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94713" y="6553200"/>
            <a:ext cx="3429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chemeClr val="accent1"/>
                </a:solidFill>
                <a:latin typeface="Arial" charset="0"/>
              </a:defRPr>
            </a:lvl1pPr>
          </a:lstStyle>
          <a:p>
            <a:fld id="{7A4AFEC5-65FE-4D00-AFF4-4BF12438FF58}" type="slidenum">
              <a:rPr lang="en-CA" smtClean="0">
                <a:solidFill>
                  <a:srgbClr val="003399"/>
                </a:solidFill>
              </a:rPr>
              <a:pPr/>
              <a:t>‹#›</a:t>
            </a:fld>
            <a:endParaRPr lang="en-CA" dirty="0">
              <a:solidFill>
                <a:srgbClr val="003399"/>
              </a:solidFill>
            </a:endParaRPr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>
            <a:off x="547688" y="920750"/>
            <a:ext cx="82915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/>
          <a:lstStyle/>
          <a:p>
            <a:endParaRPr lang="en-CA" dirty="0">
              <a:solidFill>
                <a:srgbClr val="003399"/>
              </a:solidFill>
            </a:endParaRPr>
          </a:p>
        </p:txBody>
      </p:sp>
      <p:pic>
        <p:nvPicPr>
          <p:cNvPr id="1030" name="Picture 6" descr="Rbc_leo_v2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5975" y="176213"/>
            <a:ext cx="555625" cy="661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Line 7"/>
          <p:cNvSpPr>
            <a:spLocks noChangeAspect="1" noChangeShapeType="1"/>
          </p:cNvSpPr>
          <p:nvPr/>
        </p:nvSpPr>
        <p:spPr bwMode="auto">
          <a:xfrm rot="-5400000">
            <a:off x="8075613" y="508000"/>
            <a:ext cx="596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/>
          <a:lstStyle/>
          <a:p>
            <a:endParaRPr lang="en-CA" dirty="0">
              <a:solidFill>
                <a:srgbClr val="00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9749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 advClick="0"/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000000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000000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000000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000000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000000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000000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000000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000000"/>
          </a:solidFill>
          <a:latin typeface="Arial" charset="0"/>
        </a:defRPr>
      </a:lvl9pPr>
    </p:titleStyle>
    <p:bodyStyle>
      <a:lvl1pPr marL="2286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1400">
          <a:solidFill>
            <a:srgbClr val="000000"/>
          </a:solidFill>
          <a:latin typeface="+mn-lt"/>
          <a:ea typeface="+mn-ea"/>
          <a:cs typeface="+mn-cs"/>
        </a:defRPr>
      </a:lvl1pPr>
      <a:lvl2pPr marL="628650" indent="-17145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1200">
          <a:solidFill>
            <a:srgbClr val="000000"/>
          </a:solidFill>
          <a:latin typeface="+mn-lt"/>
        </a:defRPr>
      </a:lvl2pPr>
      <a:lvl3pPr marL="971550" indent="-17145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1000">
          <a:solidFill>
            <a:srgbClr val="000000"/>
          </a:solidFill>
          <a:latin typeface="+mn-lt"/>
        </a:defRPr>
      </a:lvl3pPr>
      <a:lvl4pPr marL="1371600" indent="-17145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900">
          <a:solidFill>
            <a:srgbClr val="000000"/>
          </a:solidFill>
          <a:latin typeface="+mn-lt"/>
        </a:defRPr>
      </a:lvl4pPr>
      <a:lvl5pPr marL="1771650" indent="-17145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800">
          <a:solidFill>
            <a:srgbClr val="000000"/>
          </a:solidFill>
          <a:latin typeface="+mn-lt"/>
        </a:defRPr>
      </a:lvl5pPr>
      <a:lvl6pPr marL="2228850" indent="-17145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800">
          <a:solidFill>
            <a:srgbClr val="000000"/>
          </a:solidFill>
          <a:latin typeface="+mn-lt"/>
        </a:defRPr>
      </a:lvl6pPr>
      <a:lvl7pPr marL="2686050" indent="-17145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800">
          <a:solidFill>
            <a:srgbClr val="000000"/>
          </a:solidFill>
          <a:latin typeface="+mn-lt"/>
        </a:defRPr>
      </a:lvl7pPr>
      <a:lvl8pPr marL="3143250" indent="-17145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800">
          <a:solidFill>
            <a:srgbClr val="000000"/>
          </a:solidFill>
          <a:latin typeface="+mn-lt"/>
        </a:defRPr>
      </a:lvl8pPr>
      <a:lvl9pPr marL="3600450" indent="-17145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8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608013" y="225425"/>
            <a:ext cx="79248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  <p:custDataLst>
              <p:tags r:id="rId15"/>
            </p:custDataLst>
          </p:nvPr>
        </p:nvSpPr>
        <p:spPr bwMode="gray">
          <a:xfrm>
            <a:off x="608013" y="1363663"/>
            <a:ext cx="7924800" cy="4403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2058" tIns="82058" rIns="41029" bIns="4102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en-US" smtClean="0"/>
              <a:t>Click to edit Master text styles</a:t>
            </a:r>
          </a:p>
          <a:p>
            <a:pPr lvl="1"/>
            <a:r>
              <a:rPr lang="en-CA" altLang="en-US" smtClean="0"/>
              <a:t>Second level</a:t>
            </a:r>
          </a:p>
          <a:p>
            <a:pPr lvl="2"/>
            <a:r>
              <a:rPr lang="en-CA" altLang="en-US" smtClean="0"/>
              <a:t>Third level</a:t>
            </a:r>
          </a:p>
          <a:p>
            <a:pPr lvl="3"/>
            <a:r>
              <a:rPr lang="en-CA" altLang="en-US" smtClean="0"/>
              <a:t>Fourth level</a:t>
            </a:r>
          </a:p>
          <a:p>
            <a:pPr lvl="4"/>
            <a:r>
              <a:rPr lang="en-CA" altLang="en-US" smtClean="0"/>
              <a:t>Fifth level</a:t>
            </a:r>
          </a:p>
        </p:txBody>
      </p:sp>
      <p:sp>
        <p:nvSpPr>
          <p:cNvPr id="1028" name="Line 4"/>
          <p:cNvSpPr>
            <a:spLocks noChangeShapeType="1"/>
          </p:cNvSpPr>
          <p:nvPr/>
        </p:nvSpPr>
        <p:spPr bwMode="gray">
          <a:xfrm flipH="1">
            <a:off x="606425" y="911225"/>
            <a:ext cx="7932738" cy="0"/>
          </a:xfrm>
          <a:prstGeom prst="line">
            <a:avLst/>
          </a:prstGeom>
          <a:noFill/>
          <a:ln w="12700">
            <a:solidFill>
              <a:srgbClr val="A2998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gray">
          <a:xfrm flipH="1">
            <a:off x="604838" y="6253163"/>
            <a:ext cx="7932737" cy="0"/>
          </a:xfrm>
          <a:prstGeom prst="line">
            <a:avLst/>
          </a:prstGeom>
          <a:noFill/>
          <a:ln w="12700">
            <a:solidFill>
              <a:srgbClr val="A2998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7769225" y="6291263"/>
            <a:ext cx="762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920750" eaLnBrk="0" hangingPunct="0">
              <a:defRPr sz="900" b="1">
                <a:solidFill>
                  <a:srgbClr val="A29989"/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F99E397-9B1C-404B-97D2-FC1C01A51673}" type="slidenum">
              <a:rPr lang="en-CA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CA" altLang="en-US" dirty="0"/>
          </a:p>
        </p:txBody>
      </p:sp>
      <p:sp>
        <p:nvSpPr>
          <p:cNvPr id="4104" name="Text Box 8"/>
          <p:cNvSpPr txBox="1">
            <a:spLocks noChangeArrowheads="1"/>
          </p:cNvSpPr>
          <p:nvPr userDrawn="1"/>
        </p:nvSpPr>
        <p:spPr bwMode="gray">
          <a:xfrm>
            <a:off x="3516313" y="6291263"/>
            <a:ext cx="2111375" cy="17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920750">
              <a:defRPr>
                <a:solidFill>
                  <a:schemeClr val="tx1"/>
                </a:solidFill>
                <a:latin typeface="Arial" charset="0"/>
              </a:defRPr>
            </a:lvl1pPr>
            <a:lvl2pPr marL="460375" defTabSz="920750">
              <a:defRPr>
                <a:solidFill>
                  <a:schemeClr val="tx1"/>
                </a:solidFill>
                <a:latin typeface="Arial" charset="0"/>
              </a:defRPr>
            </a:lvl2pPr>
            <a:lvl3pPr marL="920750" defTabSz="920750">
              <a:defRPr>
                <a:solidFill>
                  <a:schemeClr val="tx1"/>
                </a:solidFill>
                <a:latin typeface="Arial" charset="0"/>
              </a:defRPr>
            </a:lvl3pPr>
            <a:lvl4pPr marL="1379538" defTabSz="920750">
              <a:defRPr>
                <a:solidFill>
                  <a:schemeClr val="tx1"/>
                </a:solidFill>
                <a:latin typeface="Arial" charset="0"/>
              </a:defRPr>
            </a:lvl4pPr>
            <a:lvl5pPr marL="1839913" defTabSz="920750">
              <a:defRPr>
                <a:solidFill>
                  <a:schemeClr val="tx1"/>
                </a:solidFill>
                <a:latin typeface="Arial" charset="0"/>
              </a:defRPr>
            </a:lvl5pPr>
            <a:lvl6pPr marL="2297113" defTabSz="9207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754313" defTabSz="9207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211513" defTabSz="9207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668713" defTabSz="9207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CA" altLang="en-US" sz="900" b="1" dirty="0" smtClean="0">
                <a:solidFill>
                  <a:srgbClr val="A29989"/>
                </a:solidFill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2472072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</p:sldLayoutIdLst>
  <p:hf hdr="0" ftr="0" dt="0"/>
  <p:txStyles>
    <p:titleStyle>
      <a:lvl1pPr algn="l" defTabSz="9207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600">
          <a:solidFill>
            <a:schemeClr val="tx1"/>
          </a:solidFill>
          <a:latin typeface="+mj-lt"/>
          <a:ea typeface="+mj-ea"/>
          <a:cs typeface="+mj-cs"/>
        </a:defRPr>
      </a:lvl1pPr>
      <a:lvl2pPr algn="l" defTabSz="9207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600">
          <a:solidFill>
            <a:schemeClr val="tx1"/>
          </a:solidFill>
          <a:latin typeface="Arial" charset="0"/>
        </a:defRPr>
      </a:lvl2pPr>
      <a:lvl3pPr algn="l" defTabSz="9207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600">
          <a:solidFill>
            <a:schemeClr val="tx1"/>
          </a:solidFill>
          <a:latin typeface="Arial" charset="0"/>
        </a:defRPr>
      </a:lvl3pPr>
      <a:lvl4pPr algn="l" defTabSz="9207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600">
          <a:solidFill>
            <a:schemeClr val="tx1"/>
          </a:solidFill>
          <a:latin typeface="Arial" charset="0"/>
        </a:defRPr>
      </a:lvl4pPr>
      <a:lvl5pPr algn="l" defTabSz="9207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600">
          <a:solidFill>
            <a:schemeClr val="tx1"/>
          </a:solidFill>
          <a:latin typeface="Arial" charset="0"/>
        </a:defRPr>
      </a:lvl5pPr>
      <a:lvl6pPr marL="457200" algn="l" defTabSz="920750" rtl="0" fontAlgn="base">
        <a:lnSpc>
          <a:spcPct val="90000"/>
        </a:lnSpc>
        <a:spcBef>
          <a:spcPct val="0"/>
        </a:spcBef>
        <a:spcAft>
          <a:spcPct val="0"/>
        </a:spcAft>
        <a:defRPr sz="1600">
          <a:solidFill>
            <a:schemeClr val="tx1"/>
          </a:solidFill>
          <a:latin typeface="Arial" charset="0"/>
        </a:defRPr>
      </a:lvl6pPr>
      <a:lvl7pPr marL="914400" algn="l" defTabSz="920750" rtl="0" fontAlgn="base">
        <a:lnSpc>
          <a:spcPct val="90000"/>
        </a:lnSpc>
        <a:spcBef>
          <a:spcPct val="0"/>
        </a:spcBef>
        <a:spcAft>
          <a:spcPct val="0"/>
        </a:spcAft>
        <a:defRPr sz="1600">
          <a:solidFill>
            <a:schemeClr val="tx1"/>
          </a:solidFill>
          <a:latin typeface="Arial" charset="0"/>
        </a:defRPr>
      </a:lvl7pPr>
      <a:lvl8pPr marL="1371600" algn="l" defTabSz="920750" rtl="0" fontAlgn="base">
        <a:lnSpc>
          <a:spcPct val="90000"/>
        </a:lnSpc>
        <a:spcBef>
          <a:spcPct val="0"/>
        </a:spcBef>
        <a:spcAft>
          <a:spcPct val="0"/>
        </a:spcAft>
        <a:defRPr sz="1600">
          <a:solidFill>
            <a:schemeClr val="tx1"/>
          </a:solidFill>
          <a:latin typeface="Arial" charset="0"/>
        </a:defRPr>
      </a:lvl8pPr>
      <a:lvl9pPr marL="1828800" algn="l" defTabSz="920750" rtl="0" fontAlgn="base">
        <a:lnSpc>
          <a:spcPct val="90000"/>
        </a:lnSpc>
        <a:spcBef>
          <a:spcPct val="0"/>
        </a:spcBef>
        <a:spcAft>
          <a:spcPct val="0"/>
        </a:spcAft>
        <a:defRPr sz="1600">
          <a:solidFill>
            <a:schemeClr val="tx1"/>
          </a:solidFill>
          <a:latin typeface="Arial" charset="0"/>
        </a:defRPr>
      </a:lvl9pPr>
    </p:titleStyle>
    <p:bodyStyle>
      <a:lvl1pPr marL="171450" indent="-171450" algn="l" defTabSz="920750" rtl="0" eaLnBrk="0" fontAlgn="base" hangingPunct="0">
        <a:spcBef>
          <a:spcPts val="1075"/>
        </a:spcBef>
        <a:spcAft>
          <a:spcPct val="0"/>
        </a:spcAft>
        <a:buClr>
          <a:srgbClr val="003263"/>
        </a:buClr>
        <a:buSzPct val="100000"/>
        <a:buFont typeface="Wingdings" pitchFamily="2" charset="2"/>
        <a:buChar char="§"/>
        <a:defRPr sz="1100">
          <a:solidFill>
            <a:schemeClr val="tx1"/>
          </a:solidFill>
          <a:latin typeface="+mn-lt"/>
          <a:ea typeface="+mn-ea"/>
          <a:cs typeface="+mn-cs"/>
        </a:defRPr>
      </a:lvl1pPr>
      <a:lvl2pPr marL="328613" indent="-155575" algn="l" defTabSz="920750" rtl="0" eaLnBrk="0" fontAlgn="base" hangingPunct="0">
        <a:spcBef>
          <a:spcPts val="713"/>
        </a:spcBef>
        <a:spcAft>
          <a:spcPct val="0"/>
        </a:spcAft>
        <a:buClr>
          <a:srgbClr val="003263"/>
        </a:buClr>
        <a:buSzPct val="100000"/>
        <a:buFont typeface="Symbol" pitchFamily="18" charset="2"/>
        <a:buChar char="-"/>
        <a:defRPr sz="1100">
          <a:solidFill>
            <a:schemeClr val="tx1"/>
          </a:solidFill>
          <a:latin typeface="+mn-lt"/>
        </a:defRPr>
      </a:lvl2pPr>
      <a:lvl3pPr marL="490538" indent="-160338" algn="l" defTabSz="920750" rtl="0" eaLnBrk="0" fontAlgn="base" hangingPunct="0">
        <a:spcBef>
          <a:spcPts val="713"/>
        </a:spcBef>
        <a:spcAft>
          <a:spcPct val="0"/>
        </a:spcAft>
        <a:buClr>
          <a:srgbClr val="003263"/>
        </a:buClr>
        <a:buSzPct val="100000"/>
        <a:buFont typeface="Symbol" pitchFamily="18" charset="2"/>
        <a:buChar char="-"/>
        <a:defRPr sz="1100">
          <a:solidFill>
            <a:schemeClr val="tx1"/>
          </a:solidFill>
          <a:latin typeface="+mn-lt"/>
        </a:defRPr>
      </a:lvl3pPr>
      <a:lvl4pPr marL="650875" indent="-158750" algn="l" defTabSz="920750" rtl="0" eaLnBrk="0" fontAlgn="base" hangingPunct="0">
        <a:spcBef>
          <a:spcPts val="713"/>
        </a:spcBef>
        <a:spcAft>
          <a:spcPct val="0"/>
        </a:spcAft>
        <a:buClr>
          <a:srgbClr val="003263"/>
        </a:buClr>
        <a:buSzPct val="100000"/>
        <a:buFont typeface="Symbol" pitchFamily="18" charset="2"/>
        <a:buChar char="-"/>
        <a:defRPr sz="1100">
          <a:solidFill>
            <a:schemeClr val="tx1"/>
          </a:solidFill>
          <a:latin typeface="+mn-lt"/>
        </a:defRPr>
      </a:lvl4pPr>
      <a:lvl5pPr marL="812800" indent="-160338" algn="l" defTabSz="920750" rtl="0" eaLnBrk="0" fontAlgn="base" hangingPunct="0">
        <a:spcBef>
          <a:spcPts val="713"/>
        </a:spcBef>
        <a:spcAft>
          <a:spcPct val="0"/>
        </a:spcAft>
        <a:buClr>
          <a:srgbClr val="003263"/>
        </a:buClr>
        <a:buSzPct val="100000"/>
        <a:buFont typeface="Symbol" pitchFamily="18" charset="2"/>
        <a:buChar char="-"/>
        <a:defRPr sz="1100">
          <a:solidFill>
            <a:schemeClr val="tx1"/>
          </a:solidFill>
          <a:latin typeface="+mn-lt"/>
        </a:defRPr>
      </a:lvl5pPr>
      <a:lvl6pPr marL="1270000" indent="-160338" algn="l" defTabSz="920750" rtl="0" fontAlgn="base">
        <a:spcBef>
          <a:spcPts val="713"/>
        </a:spcBef>
        <a:spcAft>
          <a:spcPct val="0"/>
        </a:spcAft>
        <a:buClr>
          <a:srgbClr val="003263"/>
        </a:buClr>
        <a:buSzPct val="100000"/>
        <a:buFont typeface="Symbol" pitchFamily="18" charset="2"/>
        <a:buChar char="-"/>
        <a:defRPr sz="1100">
          <a:solidFill>
            <a:schemeClr val="tx1"/>
          </a:solidFill>
          <a:latin typeface="+mn-lt"/>
        </a:defRPr>
      </a:lvl6pPr>
      <a:lvl7pPr marL="1727200" indent="-160338" algn="l" defTabSz="920750" rtl="0" fontAlgn="base">
        <a:spcBef>
          <a:spcPts val="713"/>
        </a:spcBef>
        <a:spcAft>
          <a:spcPct val="0"/>
        </a:spcAft>
        <a:buClr>
          <a:srgbClr val="003263"/>
        </a:buClr>
        <a:buSzPct val="100000"/>
        <a:buFont typeface="Symbol" pitchFamily="18" charset="2"/>
        <a:buChar char="-"/>
        <a:defRPr sz="1100">
          <a:solidFill>
            <a:schemeClr val="tx1"/>
          </a:solidFill>
          <a:latin typeface="+mn-lt"/>
        </a:defRPr>
      </a:lvl7pPr>
      <a:lvl8pPr marL="2184400" indent="-160338" algn="l" defTabSz="920750" rtl="0" fontAlgn="base">
        <a:spcBef>
          <a:spcPts val="713"/>
        </a:spcBef>
        <a:spcAft>
          <a:spcPct val="0"/>
        </a:spcAft>
        <a:buClr>
          <a:srgbClr val="003263"/>
        </a:buClr>
        <a:buSzPct val="100000"/>
        <a:buFont typeface="Symbol" pitchFamily="18" charset="2"/>
        <a:buChar char="-"/>
        <a:defRPr sz="1100">
          <a:solidFill>
            <a:schemeClr val="tx1"/>
          </a:solidFill>
          <a:latin typeface="+mn-lt"/>
        </a:defRPr>
      </a:lvl8pPr>
      <a:lvl9pPr marL="2641600" indent="-160338" algn="l" defTabSz="920750" rtl="0" fontAlgn="base">
        <a:spcBef>
          <a:spcPts val="713"/>
        </a:spcBef>
        <a:spcAft>
          <a:spcPct val="0"/>
        </a:spcAft>
        <a:buClr>
          <a:srgbClr val="003263"/>
        </a:buClr>
        <a:buSzPct val="100000"/>
        <a:buFont typeface="Symbol" pitchFamily="18" charset="2"/>
        <a:buChar char="-"/>
        <a:defRPr sz="11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92076"/>
            <a:ext cx="7162800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CA" altLang="en-US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371600"/>
            <a:ext cx="71628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Body Text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>
            <a:off x="144464" y="609600"/>
            <a:ext cx="8791575" cy="0"/>
          </a:xfrm>
          <a:prstGeom prst="line">
            <a:avLst/>
          </a:prstGeom>
          <a:noFill/>
          <a:ln w="47625" cmpd="thinThick">
            <a:solidFill>
              <a:srgbClr val="00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CA" dirty="0">
              <a:solidFill>
                <a:srgbClr val="000000"/>
              </a:solidFill>
            </a:endParaRP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29602" y="6324600"/>
            <a:ext cx="828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600" b="1" i="1"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CFA4E00-F2BA-4399-A85A-4246224ECE52}" type="slidenum">
              <a:rPr lang="en-US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3430648" y="6378060"/>
            <a:ext cx="208903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900" b="1" dirty="0">
                <a:solidFill>
                  <a:srgbClr val="000000"/>
                </a:solidFill>
              </a:rPr>
              <a:t>RBC Confidential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900" i="1" dirty="0">
                <a:solidFill>
                  <a:srgbClr val="000000"/>
                </a:solidFill>
              </a:rPr>
              <a:t>(May not be shared with third parties)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28600" y="6477000"/>
            <a:ext cx="2590800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 sz="900" b="1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rgbClr val="000000"/>
                </a:solidFill>
              </a:rPr>
              <a:t/>
            </a:r>
          </a:p>
        </p:txBody>
      </p:sp>
      <p:graphicFrame>
        <p:nvGraphicFramePr>
          <p:cNvPr id="3080" name="Object 8"/>
          <p:cNvGraphicFramePr>
            <a:graphicFrameLocks noChangeAspect="1"/>
          </p:cNvGraphicFramePr>
          <p:nvPr userDrawn="1"/>
        </p:nvGraphicFramePr>
        <p:xfrm>
          <a:off x="152400" y="76200"/>
          <a:ext cx="34448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43" name="Bitmap Image" r:id="rId6" imgW="495369" imgH="657317" progId="Paint.Picture">
                  <p:embed/>
                </p:oleObj>
              </mc:Choice>
              <mc:Fallback>
                <p:oleObj name="Bitmap Image" r:id="rId6" imgW="495369" imgH="657317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76200"/>
                        <a:ext cx="344488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182564" y="6238875"/>
            <a:ext cx="8791575" cy="0"/>
          </a:xfrm>
          <a:prstGeom prst="line">
            <a:avLst/>
          </a:prstGeom>
          <a:noFill/>
          <a:ln w="47625" cmpd="thinThick">
            <a:solidFill>
              <a:srgbClr val="00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CA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253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</p:sldLayoutIdLst>
  <p:hf hdr="0" ftr="0" dt="0"/>
  <p:txStyles>
    <p:titleStyle>
      <a:lvl1pPr algn="ctr" rtl="0" fontAlgn="base">
        <a:spcBef>
          <a:spcPct val="0"/>
        </a:spcBef>
        <a:spcAft>
          <a:spcPct val="25000"/>
        </a:spcAft>
        <a:defRPr sz="3000" b="1" i="1">
          <a:solidFill>
            <a:srgbClr val="0C119F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25000"/>
        </a:spcAft>
        <a:defRPr sz="3000" b="1" i="1">
          <a:solidFill>
            <a:srgbClr val="0C119F"/>
          </a:solidFill>
          <a:latin typeface="Arial Rounded MT Bold" pitchFamily="32" charset="0"/>
        </a:defRPr>
      </a:lvl2pPr>
      <a:lvl3pPr algn="ctr" rtl="0" fontAlgn="base">
        <a:spcBef>
          <a:spcPct val="0"/>
        </a:spcBef>
        <a:spcAft>
          <a:spcPct val="25000"/>
        </a:spcAft>
        <a:defRPr sz="3000" b="1" i="1">
          <a:solidFill>
            <a:srgbClr val="0C119F"/>
          </a:solidFill>
          <a:latin typeface="Arial Rounded MT Bold" pitchFamily="32" charset="0"/>
        </a:defRPr>
      </a:lvl3pPr>
      <a:lvl4pPr algn="ctr" rtl="0" fontAlgn="base">
        <a:spcBef>
          <a:spcPct val="0"/>
        </a:spcBef>
        <a:spcAft>
          <a:spcPct val="25000"/>
        </a:spcAft>
        <a:defRPr sz="3000" b="1" i="1">
          <a:solidFill>
            <a:srgbClr val="0C119F"/>
          </a:solidFill>
          <a:latin typeface="Arial Rounded MT Bold" pitchFamily="32" charset="0"/>
        </a:defRPr>
      </a:lvl4pPr>
      <a:lvl5pPr algn="ctr" rtl="0" fontAlgn="base">
        <a:spcBef>
          <a:spcPct val="0"/>
        </a:spcBef>
        <a:spcAft>
          <a:spcPct val="25000"/>
        </a:spcAft>
        <a:defRPr sz="3000" b="1" i="1">
          <a:solidFill>
            <a:srgbClr val="0C119F"/>
          </a:solidFill>
          <a:latin typeface="Arial Rounded MT Bold" pitchFamily="32" charset="0"/>
        </a:defRPr>
      </a:lvl5pPr>
      <a:lvl6pPr marL="457200" algn="ctr" rtl="0" fontAlgn="base">
        <a:spcBef>
          <a:spcPct val="0"/>
        </a:spcBef>
        <a:spcAft>
          <a:spcPct val="25000"/>
        </a:spcAft>
        <a:defRPr sz="3000" b="1" i="1">
          <a:solidFill>
            <a:srgbClr val="0C119F"/>
          </a:solidFill>
          <a:latin typeface="Arial Rounded MT Bold" pitchFamily="32" charset="0"/>
        </a:defRPr>
      </a:lvl6pPr>
      <a:lvl7pPr marL="914400" algn="ctr" rtl="0" fontAlgn="base">
        <a:spcBef>
          <a:spcPct val="0"/>
        </a:spcBef>
        <a:spcAft>
          <a:spcPct val="25000"/>
        </a:spcAft>
        <a:defRPr sz="3000" b="1" i="1">
          <a:solidFill>
            <a:srgbClr val="0C119F"/>
          </a:solidFill>
          <a:latin typeface="Arial Rounded MT Bold" pitchFamily="32" charset="0"/>
        </a:defRPr>
      </a:lvl7pPr>
      <a:lvl8pPr marL="1371600" algn="ctr" rtl="0" fontAlgn="base">
        <a:spcBef>
          <a:spcPct val="0"/>
        </a:spcBef>
        <a:spcAft>
          <a:spcPct val="25000"/>
        </a:spcAft>
        <a:defRPr sz="3000" b="1" i="1">
          <a:solidFill>
            <a:srgbClr val="0C119F"/>
          </a:solidFill>
          <a:latin typeface="Arial Rounded MT Bold" pitchFamily="32" charset="0"/>
        </a:defRPr>
      </a:lvl8pPr>
      <a:lvl9pPr marL="1828800" algn="ctr" rtl="0" fontAlgn="base">
        <a:spcBef>
          <a:spcPct val="0"/>
        </a:spcBef>
        <a:spcAft>
          <a:spcPct val="25000"/>
        </a:spcAft>
        <a:defRPr sz="3000" b="1" i="1">
          <a:solidFill>
            <a:srgbClr val="0C119F"/>
          </a:solidFill>
          <a:latin typeface="Arial Rounded MT Bold" pitchFamily="32" charset="0"/>
        </a:defRPr>
      </a:lvl9pPr>
    </p:titleStyle>
    <p:bodyStyle>
      <a:lvl1pPr marL="400050" indent="-400050" algn="l" rtl="0" fontAlgn="base">
        <a:lnSpc>
          <a:spcPct val="87000"/>
        </a:lnSpc>
        <a:spcBef>
          <a:spcPct val="50000"/>
        </a:spcBef>
        <a:spcAft>
          <a:spcPct val="0"/>
        </a:spcAft>
        <a:buFont typeface="Monotype Sorts" charset="2"/>
        <a:buChar char="o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28600" algn="l" rtl="0" fontAlgn="base">
        <a:lnSpc>
          <a:spcPct val="87000"/>
        </a:lnSpc>
        <a:spcBef>
          <a:spcPct val="3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2pPr>
      <a:lvl3pPr marL="1085850" indent="-228600" algn="l" rtl="0" fontAlgn="base">
        <a:lnSpc>
          <a:spcPct val="87000"/>
        </a:lnSpc>
        <a:spcBef>
          <a:spcPct val="3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3pPr>
      <a:lvl4pPr marL="1371600" indent="-171450" algn="l" rtl="0" fontAlgn="base">
        <a:lnSpc>
          <a:spcPct val="87000"/>
        </a:lnSpc>
        <a:spcBef>
          <a:spcPct val="3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0"/>
            </p:custDataLst>
            <p:extLst>
              <p:ext uri="{D42A27DB-BD31-4B8C-83A1-F6EECF244321}">
                <p14:modId xmlns:p14="http://schemas.microsoft.com/office/powerpoint/2010/main" val="2299052271"/>
              </p:ext>
            </p:extLst>
          </p:nvPr>
        </p:nvGraphicFramePr>
        <p:xfrm>
          <a:off x="1444" y="1401"/>
          <a:ext cx="1442" cy="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68" name="think-cell Slide" r:id="rId11" imgW="216" imgH="216" progId="TCLayout.ActiveDocument.1">
                  <p:embed/>
                </p:oleObj>
              </mc:Choice>
              <mc:Fallback>
                <p:oleObj name="think-cell Slide" r:id="rId11" imgW="216" imgH="21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444" y="1401"/>
                        <a:ext cx="1442" cy="1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5" name="Line 101"/>
          <p:cNvSpPr>
            <a:spLocks noChangeShapeType="1"/>
          </p:cNvSpPr>
          <p:nvPr/>
        </p:nvSpPr>
        <p:spPr bwMode="auto">
          <a:xfrm>
            <a:off x="358113" y="6457891"/>
            <a:ext cx="8427775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040" tIns="41020" rIns="82040" bIns="4102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9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32" name="Pageheading"/>
          <p:cNvSpPr>
            <a:spLocks noGrp="1" noChangeArrowheads="1"/>
          </p:cNvSpPr>
          <p:nvPr>
            <p:ph type="title"/>
          </p:nvPr>
        </p:nvSpPr>
        <p:spPr bwMode="auto">
          <a:xfrm>
            <a:off x="358113" y="473111"/>
            <a:ext cx="8422523" cy="216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33" name="Line 109"/>
          <p:cNvSpPr>
            <a:spLocks noChangeShapeType="1"/>
          </p:cNvSpPr>
          <p:nvPr/>
        </p:nvSpPr>
        <p:spPr bwMode="auto">
          <a:xfrm>
            <a:off x="358113" y="727215"/>
            <a:ext cx="8427775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040" tIns="41020" rIns="82040" bIns="4102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9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36" name="Rectangle 1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113" y="1191230"/>
            <a:ext cx="8422523" cy="48399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48449" bIns="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139" name="Text Box 115"/>
          <p:cNvSpPr txBox="1">
            <a:spLocks noChangeArrowheads="1"/>
          </p:cNvSpPr>
          <p:nvPr/>
        </p:nvSpPr>
        <p:spPr bwMode="auto">
          <a:xfrm>
            <a:off x="6057525" y="6455084"/>
            <a:ext cx="2722855" cy="18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49570" rIns="0" bIns="0">
            <a:spAutoFit/>
          </a:bodyPr>
          <a:lstStyle>
            <a:lvl1pPr defTabSz="1019175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511175" defTabSz="1019175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019175" defTabSz="1019175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528763" defTabSz="1019175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36763" defTabSz="1019175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493963" defTabSz="10191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51163" defTabSz="10191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08363" defTabSz="10191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65563" defTabSz="10191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900" dirty="0" smtClean="0">
                <a:solidFill>
                  <a:srgbClr val="000000"/>
                </a:solidFill>
              </a:rPr>
              <a:t>Business Architecture</a:t>
            </a:r>
            <a:endParaRPr lang="en-US" sz="900" dirty="0">
              <a:solidFill>
                <a:srgbClr val="000000"/>
              </a:solidFill>
            </a:endParaRPr>
          </a:p>
        </p:txBody>
      </p:sp>
      <p:sp>
        <p:nvSpPr>
          <p:cNvPr id="10" name="Rectangle 5"/>
          <p:cNvSpPr txBox="1">
            <a:spLocks noChangeArrowheads="1"/>
          </p:cNvSpPr>
          <p:nvPr/>
        </p:nvSpPr>
        <p:spPr bwMode="auto">
          <a:xfrm>
            <a:off x="357852" y="6465464"/>
            <a:ext cx="198760" cy="1874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8449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l" defTabSz="1042988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DE772D7A-59B7-4B0A-8C4B-B43329AEA75C}" type="slidenum">
              <a:rPr lang="en-US" sz="900" smtClean="0">
                <a:solidFill>
                  <a:srgbClr val="000000"/>
                </a:solidFill>
              </a:rPr>
              <a:pPr/>
              <a:t>‹#›</a:t>
            </a:fld>
            <a:endParaRPr lang="en-US" sz="900" dirty="0">
              <a:solidFill>
                <a:srgbClr val="000000"/>
              </a:solidFill>
            </a:endParaRPr>
          </a:p>
        </p:txBody>
      </p:sp>
      <p:sp>
        <p:nvSpPr>
          <p:cNvPr id="2" name="TextBox 1"/>
          <p:cNvSpPr txBox="1"/>
          <p:nvPr userDrawn="1"/>
        </p:nvSpPr>
        <p:spPr>
          <a:xfrm rot="16200000">
            <a:off x="8090161" y="3359063"/>
            <a:ext cx="1899894" cy="13987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dirty="0" smtClean="0">
                <a:solidFill>
                  <a:srgbClr val="FFFFFF">
                    <a:lumMod val="65000"/>
                  </a:srgbClr>
                </a:solidFill>
                <a:latin typeface="Arial" charset="0"/>
              </a:rPr>
              <a:t>© RBC Business Architecture</a:t>
            </a:r>
            <a:endParaRPr lang="en-US" sz="900" dirty="0">
              <a:solidFill>
                <a:srgbClr val="FFFFFF">
                  <a:lumMod val="65000"/>
                </a:srgb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1149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</p:sldLayoutIdLst>
  <p:timing>
    <p:tnLst>
      <p:par>
        <p:cTn id="1" dur="indefinite" restart="never" nodeType="tmRoot"/>
      </p:par>
    </p:tnLst>
  </p:timing>
  <p:hf sldNum="0" hdr="0"/>
  <p:txStyles>
    <p:titleStyle>
      <a:lvl1pPr algn="l" defTabSz="458626" rtl="0" fontAlgn="base"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+mj-lt"/>
          <a:ea typeface="+mj-ea"/>
          <a:cs typeface="+mj-cs"/>
        </a:defRPr>
      </a:lvl1pPr>
      <a:lvl2pPr algn="l" defTabSz="458626" rtl="0" fontAlgn="base"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pitchFamily="34" charset="0"/>
          <a:ea typeface="Geneva" pitchFamily="1" charset="-128"/>
        </a:defRPr>
      </a:lvl2pPr>
      <a:lvl3pPr algn="l" defTabSz="458626" rtl="0" fontAlgn="base"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pitchFamily="34" charset="0"/>
          <a:ea typeface="Geneva" pitchFamily="1" charset="-128"/>
        </a:defRPr>
      </a:lvl3pPr>
      <a:lvl4pPr algn="l" defTabSz="458626" rtl="0" fontAlgn="base"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pitchFamily="34" charset="0"/>
          <a:ea typeface="Geneva" pitchFamily="1" charset="-128"/>
        </a:defRPr>
      </a:lvl4pPr>
      <a:lvl5pPr algn="l" defTabSz="458626" rtl="0" fontAlgn="base"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pitchFamily="34" charset="0"/>
          <a:ea typeface="Geneva" pitchFamily="1" charset="-128"/>
        </a:defRPr>
      </a:lvl5pPr>
      <a:lvl6pPr marL="410200" algn="l" defTabSz="458626" rtl="0" fontAlgn="base"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pitchFamily="34" charset="0"/>
          <a:ea typeface="Geneva" pitchFamily="1" charset="-128"/>
        </a:defRPr>
      </a:lvl6pPr>
      <a:lvl7pPr marL="820400" algn="l" defTabSz="458626" rtl="0" fontAlgn="base"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pitchFamily="34" charset="0"/>
          <a:ea typeface="Geneva" pitchFamily="1" charset="-128"/>
        </a:defRPr>
      </a:lvl7pPr>
      <a:lvl8pPr marL="1230600" algn="l" defTabSz="458626" rtl="0" fontAlgn="base"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pitchFamily="34" charset="0"/>
          <a:ea typeface="Geneva" pitchFamily="1" charset="-128"/>
        </a:defRPr>
      </a:lvl8pPr>
      <a:lvl9pPr marL="1640799" algn="l" defTabSz="458626" rtl="0" fontAlgn="base"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pitchFamily="34" charset="0"/>
          <a:ea typeface="Geneva" pitchFamily="1" charset="-128"/>
        </a:defRPr>
      </a:lvl9pPr>
    </p:titleStyle>
    <p:bodyStyle>
      <a:lvl1pPr marL="147672" indent="-131264" algn="l" defTabSz="458626" rtl="0" fontAlgn="base">
        <a:spcBef>
          <a:spcPts val="718"/>
        </a:spcBef>
        <a:spcAft>
          <a:spcPts val="0"/>
        </a:spcAft>
        <a:buClr>
          <a:schemeClr val="accent2"/>
        </a:buClr>
        <a:buFont typeface="Wingdings" panose="05000000000000000000" pitchFamily="2" charset="2"/>
        <a:buChar char="§"/>
        <a:defRPr sz="900" b="0">
          <a:solidFill>
            <a:schemeClr val="tx1"/>
          </a:solidFill>
          <a:latin typeface="+mn-lt"/>
          <a:ea typeface="+mn-ea"/>
          <a:cs typeface="+mn-cs"/>
        </a:defRPr>
      </a:lvl1pPr>
      <a:lvl2pPr marL="311752" indent="-131264" algn="l" defTabSz="458626" rtl="0" fontAlgn="base">
        <a:lnSpc>
          <a:spcPct val="100000"/>
        </a:lnSpc>
        <a:spcBef>
          <a:spcPts val="359"/>
        </a:spcBef>
        <a:spcAft>
          <a:spcPts val="0"/>
        </a:spcAft>
        <a:buClrTx/>
        <a:buFont typeface="Symbol" panose="05050102010706020507" pitchFamily="18" charset="2"/>
        <a:buChar char="-"/>
        <a:defRPr sz="900">
          <a:solidFill>
            <a:schemeClr val="tx1"/>
          </a:solidFill>
          <a:latin typeface="+mn-lt"/>
        </a:defRPr>
      </a:lvl2pPr>
      <a:lvl3pPr marL="475832" indent="-131264" algn="l" defTabSz="458626" rtl="0" fontAlgn="base">
        <a:lnSpc>
          <a:spcPct val="100000"/>
        </a:lnSpc>
        <a:spcBef>
          <a:spcPts val="359"/>
        </a:spcBef>
        <a:spcAft>
          <a:spcPts val="0"/>
        </a:spcAft>
        <a:buClrTx/>
        <a:buFont typeface="Symbol" panose="05050102010706020507" pitchFamily="18" charset="2"/>
        <a:buChar char="-"/>
        <a:defRPr sz="900">
          <a:solidFill>
            <a:schemeClr val="tx1"/>
          </a:solidFill>
          <a:latin typeface="+mn-lt"/>
        </a:defRPr>
      </a:lvl3pPr>
      <a:lvl4pPr marL="639912" indent="-131264" algn="l" defTabSz="458626" rtl="0" fontAlgn="base">
        <a:lnSpc>
          <a:spcPct val="100000"/>
        </a:lnSpc>
        <a:spcBef>
          <a:spcPts val="359"/>
        </a:spcBef>
        <a:spcAft>
          <a:spcPts val="0"/>
        </a:spcAft>
        <a:buClrTx/>
        <a:buSzPct val="85000"/>
        <a:buFont typeface="Symbol" panose="05050102010706020507" pitchFamily="18" charset="2"/>
        <a:buChar char="-"/>
        <a:defRPr sz="900">
          <a:solidFill>
            <a:schemeClr val="tx1"/>
          </a:solidFill>
          <a:latin typeface="+mn-lt"/>
        </a:defRPr>
      </a:lvl4pPr>
      <a:lvl5pPr marL="826553" indent="-153825" algn="l" defTabSz="458626" rtl="0" fontAlgn="base">
        <a:lnSpc>
          <a:spcPct val="100000"/>
        </a:lnSpc>
        <a:spcBef>
          <a:spcPts val="359"/>
        </a:spcBef>
        <a:spcAft>
          <a:spcPts val="0"/>
        </a:spcAft>
        <a:buClrTx/>
        <a:buSzPct val="100000"/>
        <a:buFont typeface="Symbol" panose="05050102010706020507" pitchFamily="18" charset="2"/>
        <a:buChar char="-"/>
        <a:defRPr sz="900">
          <a:solidFill>
            <a:schemeClr val="tx1"/>
          </a:solidFill>
          <a:latin typeface="+mn-lt"/>
        </a:defRPr>
      </a:lvl5pPr>
      <a:lvl6pPr marL="860280" indent="-163796" algn="l" defTabSz="458626" rtl="0" fontAlgn="base">
        <a:spcBef>
          <a:spcPct val="0"/>
        </a:spcBef>
        <a:spcAft>
          <a:spcPts val="449"/>
        </a:spcAft>
        <a:buSzPct val="65000"/>
        <a:buFont typeface="Arial" pitchFamily="34" charset="0"/>
        <a:buChar char="–"/>
        <a:defRPr sz="900">
          <a:solidFill>
            <a:schemeClr val="tx1"/>
          </a:solidFill>
          <a:latin typeface="+mn-lt"/>
        </a:defRPr>
      </a:lvl6pPr>
      <a:lvl7pPr marL="1270480" indent="-163796" algn="l" defTabSz="458626" rtl="0" fontAlgn="base">
        <a:spcBef>
          <a:spcPct val="0"/>
        </a:spcBef>
        <a:spcAft>
          <a:spcPts val="449"/>
        </a:spcAft>
        <a:buSzPct val="65000"/>
        <a:buFont typeface="Arial" pitchFamily="34" charset="0"/>
        <a:buChar char="–"/>
        <a:defRPr sz="900">
          <a:solidFill>
            <a:schemeClr val="tx1"/>
          </a:solidFill>
          <a:latin typeface="+mn-lt"/>
        </a:defRPr>
      </a:lvl7pPr>
      <a:lvl8pPr marL="1680680" indent="-163796" algn="l" defTabSz="458626" rtl="0" fontAlgn="base">
        <a:spcBef>
          <a:spcPct val="0"/>
        </a:spcBef>
        <a:spcAft>
          <a:spcPts val="449"/>
        </a:spcAft>
        <a:buSzPct val="65000"/>
        <a:buFont typeface="Arial" pitchFamily="34" charset="0"/>
        <a:buChar char="–"/>
        <a:defRPr sz="900">
          <a:solidFill>
            <a:schemeClr val="tx1"/>
          </a:solidFill>
          <a:latin typeface="+mn-lt"/>
        </a:defRPr>
      </a:lvl8pPr>
      <a:lvl9pPr marL="2090880" indent="-163796" algn="l" defTabSz="458626" rtl="0" fontAlgn="base">
        <a:spcBef>
          <a:spcPct val="0"/>
        </a:spcBef>
        <a:spcAft>
          <a:spcPts val="449"/>
        </a:spcAft>
        <a:buSzPct val="65000"/>
        <a:buFont typeface="Arial" pitchFamily="34" charset="0"/>
        <a:buChar char="–"/>
        <a:defRPr sz="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2040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0200" algn="l" defTabSz="82040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0400" algn="l" defTabSz="82040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0600" algn="l" defTabSz="82040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0799" algn="l" defTabSz="82040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0999" algn="l" defTabSz="82040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1199" algn="l" defTabSz="82040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71399" algn="l" defTabSz="82040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81599" algn="l" defTabSz="82040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608013" y="225425"/>
            <a:ext cx="7924800" cy="59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  <p:custDataLst>
              <p:tags r:id="rId13"/>
            </p:custDataLst>
          </p:nvPr>
        </p:nvSpPr>
        <p:spPr bwMode="gray">
          <a:xfrm>
            <a:off x="608013" y="1363663"/>
            <a:ext cx="7924800" cy="440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2048" tIns="82048" rIns="41025" bIns="410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en-US" smtClean="0"/>
              <a:t>Click to edit Master text styles</a:t>
            </a:r>
          </a:p>
          <a:p>
            <a:pPr lvl="1"/>
            <a:r>
              <a:rPr lang="en-CA" altLang="en-US" smtClean="0"/>
              <a:t>Second level</a:t>
            </a:r>
          </a:p>
          <a:p>
            <a:pPr lvl="2"/>
            <a:r>
              <a:rPr lang="en-CA" altLang="en-US" smtClean="0"/>
              <a:t>Third level</a:t>
            </a:r>
          </a:p>
          <a:p>
            <a:pPr lvl="3"/>
            <a:r>
              <a:rPr lang="en-CA" altLang="en-US" smtClean="0"/>
              <a:t>Fourth level</a:t>
            </a:r>
          </a:p>
          <a:p>
            <a:pPr lvl="4"/>
            <a:r>
              <a:rPr lang="en-CA" altLang="en-US" smtClean="0"/>
              <a:t>Fifth level</a:t>
            </a:r>
          </a:p>
        </p:txBody>
      </p:sp>
      <p:sp>
        <p:nvSpPr>
          <p:cNvPr id="1028" name="Line 5"/>
          <p:cNvSpPr>
            <a:spLocks noChangeShapeType="1"/>
          </p:cNvSpPr>
          <p:nvPr/>
        </p:nvSpPr>
        <p:spPr bwMode="gray">
          <a:xfrm flipH="1">
            <a:off x="606425" y="911225"/>
            <a:ext cx="7932738" cy="0"/>
          </a:xfrm>
          <a:prstGeom prst="line">
            <a:avLst/>
          </a:prstGeom>
          <a:noFill/>
          <a:ln w="12700">
            <a:solidFill>
              <a:srgbClr val="A2998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400" smtClean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029" name="Line 6"/>
          <p:cNvSpPr>
            <a:spLocks noChangeShapeType="1"/>
          </p:cNvSpPr>
          <p:nvPr/>
        </p:nvSpPr>
        <p:spPr bwMode="gray">
          <a:xfrm flipH="1">
            <a:off x="604838" y="6253163"/>
            <a:ext cx="7932737" cy="0"/>
          </a:xfrm>
          <a:prstGeom prst="line">
            <a:avLst/>
          </a:prstGeom>
          <a:noFill/>
          <a:ln w="12700">
            <a:solidFill>
              <a:srgbClr val="A2998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400" smtClean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7769225" y="6291263"/>
            <a:ext cx="762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820738" eaLnBrk="0" hangingPunct="0">
              <a:spcBef>
                <a:spcPct val="0"/>
              </a:spcBef>
              <a:defRPr sz="1200" b="1">
                <a:solidFill>
                  <a:srgbClr val="A29989"/>
                </a:solidFill>
                <a:latin typeface="Arial" pitchFamily="34" charset="0"/>
                <a:cs typeface="+mn-cs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D9F27CE4-3173-44FC-845F-CDF85A01A636}" type="slidenum">
              <a:rPr lang="en-CA"/>
              <a:pPr fontAlgn="base">
                <a:spcAft>
                  <a:spcPct val="0"/>
                </a:spcAft>
                <a:defRPr/>
              </a:pPr>
              <a:t>‹#›</a:t>
            </a:fld>
            <a:endParaRPr lang="en-CA"/>
          </a:p>
        </p:txBody>
      </p:sp>
      <p:sp>
        <p:nvSpPr>
          <p:cNvPr id="1031" name="AcnStamp_ID_26635" hidden="1"/>
          <p:cNvSpPr>
            <a:spLocks noChangeArrowheads="1"/>
          </p:cNvSpPr>
          <p:nvPr>
            <p:custDataLst>
              <p:tags r:id="rId14"/>
            </p:custDataLst>
          </p:nvPr>
        </p:nvSpPr>
        <p:spPr bwMode="gray">
          <a:xfrm>
            <a:off x="7212013" y="1223963"/>
            <a:ext cx="1320800" cy="242887"/>
          </a:xfrm>
          <a:prstGeom prst="leftRightArrow">
            <a:avLst>
              <a:gd name="adj1" fmla="val 100000"/>
              <a:gd name="adj2" fmla="val 0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22791" rIns="0" bIns="22791">
            <a:spAutoFit/>
          </a:bodyPr>
          <a:lstStyle>
            <a:lvl1pPr defTabSz="820738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20738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20738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20738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20738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20738" eaLnBrk="0" fontAlgn="base" hangingPunct="0">
              <a:spcBef>
                <a:spcPct val="5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20738" eaLnBrk="0" fontAlgn="base" hangingPunct="0">
              <a:spcBef>
                <a:spcPct val="5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20738" eaLnBrk="0" fontAlgn="base" hangingPunct="0">
              <a:spcBef>
                <a:spcPct val="5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20738" eaLnBrk="0" fontAlgn="base" hangingPunct="0">
              <a:spcBef>
                <a:spcPct val="5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CA" altLang="en-US" sz="1300" b="1" smtClean="0">
                <a:solidFill>
                  <a:srgbClr val="000000"/>
                </a:solidFill>
                <a:cs typeface="Arial" pitchFamily="34" charset="0"/>
              </a:rPr>
              <a:t>MASTER STAMP</a:t>
            </a:r>
          </a:p>
        </p:txBody>
      </p:sp>
      <p:cxnSp>
        <p:nvCxnSpPr>
          <p:cNvPr id="1032" name="AcnStpConnector_ID_26636" hidden="1"/>
          <p:cNvCxnSpPr>
            <a:cxnSpLocks noChangeShapeType="1"/>
            <a:stCxn id="1031" idx="2"/>
            <a:endCxn id="1031" idx="0"/>
          </p:cNvCxnSpPr>
          <p:nvPr>
            <p:custDataLst>
              <p:tags r:id="rId15"/>
            </p:custDataLst>
          </p:nvPr>
        </p:nvCxnSpPr>
        <p:spPr bwMode="gray">
          <a:xfrm>
            <a:off x="7212013" y="1223963"/>
            <a:ext cx="132080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3" name="AcnStpConnector_ID_26637" hidden="1"/>
          <p:cNvCxnSpPr>
            <a:cxnSpLocks noChangeShapeType="1"/>
            <a:stCxn id="1031" idx="4"/>
            <a:endCxn id="1031" idx="6"/>
          </p:cNvCxnSpPr>
          <p:nvPr>
            <p:custDataLst>
              <p:tags r:id="rId16"/>
            </p:custDataLst>
          </p:nvPr>
        </p:nvCxnSpPr>
        <p:spPr bwMode="gray">
          <a:xfrm>
            <a:off x="7212013" y="1466850"/>
            <a:ext cx="132080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593276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hf hdr="0" ftr="0" dt="0"/>
  <p:txStyles>
    <p:titleStyle>
      <a:lvl1pPr algn="l" defTabSz="9207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+mj-lt"/>
          <a:ea typeface="+mj-ea"/>
          <a:cs typeface="+mj-cs"/>
        </a:defRPr>
      </a:lvl1pPr>
      <a:lvl2pPr algn="l" defTabSz="9207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pitchFamily="34" charset="0"/>
        </a:defRPr>
      </a:lvl2pPr>
      <a:lvl3pPr algn="l" defTabSz="9207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pitchFamily="34" charset="0"/>
        </a:defRPr>
      </a:lvl3pPr>
      <a:lvl4pPr algn="l" defTabSz="9207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pitchFamily="34" charset="0"/>
        </a:defRPr>
      </a:lvl4pPr>
      <a:lvl5pPr algn="l" defTabSz="9207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pitchFamily="34" charset="0"/>
        </a:defRPr>
      </a:lvl5pPr>
      <a:lvl6pPr marL="457200" algn="l" defTabSz="1025525" rtl="0" fontAlgn="base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pitchFamily="34" charset="0"/>
        </a:defRPr>
      </a:lvl6pPr>
      <a:lvl7pPr marL="914400" algn="l" defTabSz="1025525" rtl="0" fontAlgn="base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pitchFamily="34" charset="0"/>
        </a:defRPr>
      </a:lvl7pPr>
      <a:lvl8pPr marL="1371600" algn="l" defTabSz="1025525" rtl="0" fontAlgn="base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pitchFamily="34" charset="0"/>
        </a:defRPr>
      </a:lvl8pPr>
      <a:lvl9pPr marL="1828800" algn="l" defTabSz="1025525" rtl="0" fontAlgn="base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pitchFamily="34" charset="0"/>
        </a:defRPr>
      </a:lvl9pPr>
    </p:titleStyle>
    <p:bodyStyle>
      <a:lvl1pPr marL="171450" indent="-171450" algn="l" defTabSz="920750" rtl="0" eaLnBrk="0" fontAlgn="base" hangingPunct="0">
        <a:spcBef>
          <a:spcPts val="1075"/>
        </a:spcBef>
        <a:spcAft>
          <a:spcPct val="0"/>
        </a:spcAft>
        <a:buClr>
          <a:srgbClr val="003263"/>
        </a:buClr>
        <a:buSzPct val="100000"/>
        <a:buFont typeface="Wingdings" pitchFamily="2" charset="2"/>
        <a:buChar char="§"/>
        <a:defRPr sz="1100">
          <a:solidFill>
            <a:schemeClr val="tx1"/>
          </a:solidFill>
          <a:latin typeface="+mn-lt"/>
          <a:ea typeface="+mn-ea"/>
          <a:cs typeface="+mn-cs"/>
        </a:defRPr>
      </a:lvl1pPr>
      <a:lvl2pPr marL="328613" indent="-155575" algn="l" defTabSz="920750" rtl="0" eaLnBrk="0" fontAlgn="base" hangingPunct="0">
        <a:spcBef>
          <a:spcPts val="713"/>
        </a:spcBef>
        <a:spcAft>
          <a:spcPct val="0"/>
        </a:spcAft>
        <a:buClr>
          <a:srgbClr val="003263"/>
        </a:buClr>
        <a:buSzPct val="100000"/>
        <a:buFont typeface="Symbol" pitchFamily="18" charset="2"/>
        <a:buChar char="-"/>
        <a:defRPr sz="1100">
          <a:solidFill>
            <a:schemeClr val="tx1"/>
          </a:solidFill>
          <a:latin typeface="+mn-lt"/>
        </a:defRPr>
      </a:lvl2pPr>
      <a:lvl3pPr marL="490538" indent="-160338" algn="l" defTabSz="920750" rtl="0" eaLnBrk="0" fontAlgn="base" hangingPunct="0">
        <a:spcBef>
          <a:spcPts val="713"/>
        </a:spcBef>
        <a:spcAft>
          <a:spcPct val="0"/>
        </a:spcAft>
        <a:buClr>
          <a:srgbClr val="003263"/>
        </a:buClr>
        <a:buSzPct val="100000"/>
        <a:buFont typeface="Symbol" pitchFamily="18" charset="2"/>
        <a:buChar char="-"/>
        <a:defRPr sz="1100">
          <a:solidFill>
            <a:schemeClr val="tx1"/>
          </a:solidFill>
          <a:latin typeface="+mn-lt"/>
        </a:defRPr>
      </a:lvl3pPr>
      <a:lvl4pPr marL="650875" indent="-158750" algn="l" defTabSz="920750" rtl="0" eaLnBrk="0" fontAlgn="base" hangingPunct="0">
        <a:spcBef>
          <a:spcPts val="713"/>
        </a:spcBef>
        <a:spcAft>
          <a:spcPct val="0"/>
        </a:spcAft>
        <a:buClr>
          <a:srgbClr val="003263"/>
        </a:buClr>
        <a:buSzPct val="100000"/>
        <a:buFont typeface="Symbol" pitchFamily="18" charset="2"/>
        <a:buChar char="-"/>
        <a:defRPr sz="1100">
          <a:solidFill>
            <a:schemeClr val="tx1"/>
          </a:solidFill>
          <a:latin typeface="+mn-lt"/>
        </a:defRPr>
      </a:lvl4pPr>
      <a:lvl5pPr marL="812800" indent="-160338" algn="l" defTabSz="920750" rtl="0" eaLnBrk="0" fontAlgn="base" hangingPunct="0">
        <a:spcBef>
          <a:spcPts val="713"/>
        </a:spcBef>
        <a:spcAft>
          <a:spcPct val="0"/>
        </a:spcAft>
        <a:buClr>
          <a:srgbClr val="003263"/>
        </a:buClr>
        <a:buSzPct val="100000"/>
        <a:buFont typeface="Symbol" pitchFamily="18" charset="2"/>
        <a:buChar char="-"/>
        <a:defRPr sz="1100">
          <a:solidFill>
            <a:schemeClr val="tx1"/>
          </a:solidFill>
          <a:latin typeface="+mn-lt"/>
        </a:defRPr>
      </a:lvl5pPr>
      <a:lvl6pPr marL="1362075" indent="-177800" algn="l" defTabSz="1025525" rtl="0" fontAlgn="base">
        <a:spcBef>
          <a:spcPts val="800"/>
        </a:spcBef>
        <a:spcAft>
          <a:spcPct val="0"/>
        </a:spcAft>
        <a:buClr>
          <a:srgbClr val="003263"/>
        </a:buClr>
        <a:buSzPct val="100000"/>
        <a:buFont typeface="Symbol" pitchFamily="18" charset="2"/>
        <a:buChar char="-"/>
        <a:defRPr sz="1200">
          <a:solidFill>
            <a:schemeClr val="tx1"/>
          </a:solidFill>
          <a:latin typeface="+mn-lt"/>
        </a:defRPr>
      </a:lvl6pPr>
      <a:lvl7pPr marL="1819275" indent="-177800" algn="l" defTabSz="1025525" rtl="0" fontAlgn="base">
        <a:spcBef>
          <a:spcPts val="800"/>
        </a:spcBef>
        <a:spcAft>
          <a:spcPct val="0"/>
        </a:spcAft>
        <a:buClr>
          <a:srgbClr val="003263"/>
        </a:buClr>
        <a:buSzPct val="100000"/>
        <a:buFont typeface="Symbol" pitchFamily="18" charset="2"/>
        <a:buChar char="-"/>
        <a:defRPr sz="1200">
          <a:solidFill>
            <a:schemeClr val="tx1"/>
          </a:solidFill>
          <a:latin typeface="+mn-lt"/>
        </a:defRPr>
      </a:lvl7pPr>
      <a:lvl8pPr marL="2276475" indent="-177800" algn="l" defTabSz="1025525" rtl="0" fontAlgn="base">
        <a:spcBef>
          <a:spcPts val="800"/>
        </a:spcBef>
        <a:spcAft>
          <a:spcPct val="0"/>
        </a:spcAft>
        <a:buClr>
          <a:srgbClr val="003263"/>
        </a:buClr>
        <a:buSzPct val="100000"/>
        <a:buFont typeface="Symbol" pitchFamily="18" charset="2"/>
        <a:buChar char="-"/>
        <a:defRPr sz="1200">
          <a:solidFill>
            <a:schemeClr val="tx1"/>
          </a:solidFill>
          <a:latin typeface="+mn-lt"/>
        </a:defRPr>
      </a:lvl8pPr>
      <a:lvl9pPr marL="2733675" indent="-177800" algn="l" defTabSz="1025525" rtl="0" fontAlgn="base">
        <a:spcBef>
          <a:spcPts val="800"/>
        </a:spcBef>
        <a:spcAft>
          <a:spcPct val="0"/>
        </a:spcAft>
        <a:buClr>
          <a:srgbClr val="003263"/>
        </a:buClr>
        <a:buSzPct val="100000"/>
        <a:buFont typeface="Symbol" pitchFamily="18" charset="2"/>
        <a:buChar char="-"/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
<Relationships xmlns="http://schemas.openxmlformats.org/package/2006/relationships">
  <Relationship Id="rId3" Type="http://schemas.openxmlformats.org/officeDocument/2006/relationships/image" Target="../media/image8.png" />
  <Relationship Id="rId2" Type="http://schemas.openxmlformats.org/officeDocument/2006/relationships/notesSlide" Target="../notesSlides/notesSlide1.xml" />
  <Relationship Id="rId1" Type="http://schemas.openxmlformats.org/officeDocument/2006/relationships/slideLayout" Target="../slideLayouts/slideLayout1.xml" />
</Relationships>
</file>

<file path=ppt/slides/_rels/slide2.xml.rels>&#65279;<?xml version="1.0" encoding="UTF-8" standalone="yes"?>
<Relationships xmlns="http://schemas.openxmlformats.org/package/2006/relationships">
  <Relationship Id="rId3" Type="http://schemas.openxmlformats.org/officeDocument/2006/relationships/image" Target="../media/image9.png" />
  <Relationship Id="rId2" Type="http://schemas.openxmlformats.org/officeDocument/2006/relationships/notesSlide" Target="../notesSlides/notesSlide2.xml" />
  <Relationship Id="rId1" Type="http://schemas.openxmlformats.org/officeDocument/2006/relationships/slideLayout" Target="../slideLayouts/slideLayout6.xml" />
</Relationships>
</file>

<file path=ppt/slides/_rels/slide3.xml.rels>&#65279;<?xml version="1.0" encoding="UTF-8" standalone="yes"?>
<Relationships xmlns="http://schemas.openxmlformats.org/package/2006/relationships">
  <Relationship Id="rId3" Type="http://schemas.openxmlformats.org/officeDocument/2006/relationships/image" Target="../media/image9.png" />
  <Relationship Id="rId2" Type="http://schemas.openxmlformats.org/officeDocument/2006/relationships/notesSlide" Target="../notesSlides/notesSlide3.xml" />
  <Relationship Id="rId1" Type="http://schemas.openxmlformats.org/officeDocument/2006/relationships/slideLayout" Target="../slideLayouts/slideLayout6.xml" />
</Relationships>
</file>

<file path=ppt/slides/_rels/slide4.xml.rels>&#65279;<?xml version="1.0" encoding="UTF-8" standalone="yes"?>
<Relationships xmlns="http://schemas.openxmlformats.org/package/2006/relationships">
  <Relationship Id="rId3" Type="http://schemas.openxmlformats.org/officeDocument/2006/relationships/image" Target="../media/image9.png" />
  <Relationship Id="rId2" Type="http://schemas.openxmlformats.org/officeDocument/2006/relationships/notesSlide" Target="../notesSlides/notesSlide4.xml" />
  <Relationship Id="rId1" Type="http://schemas.openxmlformats.org/officeDocument/2006/relationships/slideLayout" Target="../slideLayouts/slideLayout6.xml" />
</Relationships>
</file>

<file path=ppt/slides/_rels/slide5.xml.rels>&#65279;<?xml version="1.0" encoding="UTF-8" standalone="yes"?>
<Relationships xmlns="http://schemas.openxmlformats.org/package/2006/relationships">
  <Relationship Id="rId3" Type="http://schemas.openxmlformats.org/officeDocument/2006/relationships/image" Target="../media/image9.png" />
  <Relationship Id="rId2" Type="http://schemas.openxmlformats.org/officeDocument/2006/relationships/notesSlide" Target="../notesSlides/notesSlide5.xml" />
  <Relationship Id="rId1" Type="http://schemas.openxmlformats.org/officeDocument/2006/relationships/slideLayout" Target="../slideLayouts/slideLayout6.xml" />
</Relationships>
</file>

<file path=ppt/slides/_rels/slide6.xml.rels>&#65279;<?xml version="1.0" encoding="UTF-8" standalone="yes"?>
<Relationships xmlns="http://schemas.openxmlformats.org/package/2006/relationships">
  <Relationship Id="rId3" Type="http://schemas.openxmlformats.org/officeDocument/2006/relationships/image" Target="../media/image9.png" />
  <Relationship Id="rId2" Type="http://schemas.openxmlformats.org/officeDocument/2006/relationships/notesSlide" Target="../notesSlides/notesSlide6.xml" />
  <Relationship Id="rId1" Type="http://schemas.openxmlformats.org/officeDocument/2006/relationships/slideLayout" Target="../slideLayouts/slideLayout2.xml" />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627437" y="-817563"/>
            <a:ext cx="6653212" cy="817563"/>
          </a:xfrm>
        </p:spPr>
        <p:txBody>
          <a:bodyPr/>
          <a:lstStyle/>
          <a:p>
            <a:pPr eaLnBrk="1" hangingPunct="1"/>
            <a:r>
              <a:rPr lang="en-CA" altLang="en-US" sz="2000" dirty="0" smtClean="0"/>
              <a:t/>
            </a:r>
            <a:br>
              <a:rPr lang="en-CA" altLang="en-US" sz="2000" dirty="0" smtClean="0"/>
            </a:br>
            <a:endParaRPr lang="en-CA" altLang="en-US" sz="2000" dirty="0" smtClean="0"/>
          </a:p>
        </p:txBody>
      </p:sp>
      <p:sp>
        <p:nvSpPr>
          <p:cNvPr id="6" name="Rectangle 5"/>
          <p:cNvSpPr/>
          <p:nvPr/>
        </p:nvSpPr>
        <p:spPr>
          <a:xfrm>
            <a:off x="307975" y="463550"/>
            <a:ext cx="8528050" cy="273050"/>
          </a:xfrm>
          <a:prstGeom prst="rect">
            <a:avLst/>
          </a:prstGeom>
          <a:solidFill>
            <a:srgbClr val="2B406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589756" y="2767762"/>
            <a:ext cx="7964487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 cap="all">
                <a:solidFill>
                  <a:srgbClr val="003399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3399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3399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3399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3399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3399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3399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3399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3399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sz="3200" kern="0" cap="none" dirty="0" smtClean="0">
                <a:solidFill>
                  <a:srgbClr val="002060"/>
                </a:solidFill>
                <a:cs typeface="Arial" panose="020B0604020202020204" pitchFamily="34" charset="0"/>
              </a:rPr>
              <a:t>FINTECH: THE LEGAL LANDSCAPE</a:t>
            </a:r>
            <a:endParaRPr lang="en-US" sz="1600" b="0" kern="0" cap="none" dirty="0" smtClean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1400" b="0" kern="0" cap="none" dirty="0" smtClean="0">
                <a:solidFill>
                  <a:srgbClr val="002060"/>
                </a:solidFill>
                <a:cs typeface="Arial" panose="020B0604020202020204" pitchFamily="34" charset="0"/>
              </a:rPr>
              <a:t/>
            </a:r>
            <a:br>
              <a:rPr lang="en-US" sz="1400" b="0" kern="0" cap="none" dirty="0" smtClean="0">
                <a:solidFill>
                  <a:srgbClr val="002060"/>
                </a:solidFill>
                <a:cs typeface="Arial" panose="020B0604020202020204" pitchFamily="34" charset="0"/>
              </a:rPr>
            </a:br>
            <a:r>
              <a:rPr lang="en-US" sz="1400" b="0" kern="0" cap="none" dirty="0" smtClean="0">
                <a:solidFill>
                  <a:srgbClr val="002060"/>
                </a:solidFill>
                <a:cs typeface="Arial" panose="020B0604020202020204" pitchFamily="34" charset="0"/>
              </a:rPr>
              <a:t>Lisa Ford, Senior Counsel</a:t>
            </a:r>
            <a:br>
              <a:rPr lang="en-US" sz="1400" b="0" kern="0" cap="none" dirty="0" smtClean="0">
                <a:solidFill>
                  <a:srgbClr val="002060"/>
                </a:solidFill>
                <a:cs typeface="Arial" panose="020B0604020202020204" pitchFamily="34" charset="0"/>
              </a:rPr>
            </a:br>
            <a:r>
              <a:rPr lang="en-US" sz="1400" b="0" kern="0" cap="none" dirty="0" smtClean="0">
                <a:solidFill>
                  <a:srgbClr val="002060"/>
                </a:solidFill>
                <a:cs typeface="Arial" panose="020B0604020202020204" pitchFamily="34" charset="0"/>
              </a:rPr>
              <a:t>Royal Bank of Canada</a:t>
            </a:r>
            <a:br>
              <a:rPr lang="en-US" sz="1400" b="0" kern="0" cap="none" dirty="0" smtClean="0">
                <a:solidFill>
                  <a:srgbClr val="002060"/>
                </a:solidFill>
                <a:cs typeface="Arial" panose="020B0604020202020204" pitchFamily="34" charset="0"/>
              </a:rPr>
            </a:br>
            <a:r>
              <a:rPr lang="en-US" sz="1400" b="0" kern="0" cap="none" dirty="0" smtClean="0">
                <a:solidFill>
                  <a:srgbClr val="002060"/>
                </a:solidFill>
                <a:cs typeface="Arial" panose="020B0604020202020204" pitchFamily="34" charset="0"/>
              </a:rPr>
              <a:t>October 23, 2017</a:t>
            </a:r>
            <a:endParaRPr lang="en-US" sz="1600" b="0" kern="0" cap="none" dirty="0" smtClean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>
              <a:defRPr/>
            </a:pPr>
            <a:endParaRPr lang="en-US" sz="1050" b="0" dirty="0">
              <a:solidFill>
                <a:srgbClr val="002060"/>
              </a:solidFill>
            </a:endParaRPr>
          </a:p>
          <a:p>
            <a:pPr>
              <a:defRPr/>
            </a:pPr>
            <a:endParaRPr lang="en-US" sz="1400" b="0" i="1" kern="0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pic>
        <p:nvPicPr>
          <p:cNvPr id="3074" name="Picture 2"/>
          <p:cNvPicPr>
            <a:picLocks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94" r="994"/>
          <a:stretch/>
        </p:blipFill>
        <p:spPr bwMode="auto">
          <a:xfrm>
            <a:off x="239103" y="4866437"/>
            <a:ext cx="6702552" cy="1755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9688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rgbClr val="002060"/>
                </a:solidFill>
              </a:rPr>
              <a:t/>
            </a:r>
            <a:br>
              <a:rPr lang="en-US" sz="3600" dirty="0" smtClean="0">
                <a:solidFill>
                  <a:srgbClr val="002060"/>
                </a:solidFill>
              </a:rPr>
            </a:br>
            <a:r>
              <a:rPr lang="en-US" sz="3600" dirty="0" smtClean="0">
                <a:solidFill>
                  <a:srgbClr val="002060"/>
                </a:solidFill>
              </a:rPr>
              <a:t/>
            </a:r>
            <a:br>
              <a:rPr lang="en-US" sz="3600" dirty="0" smtClean="0">
                <a:solidFill>
                  <a:srgbClr val="002060"/>
                </a:solidFill>
              </a:rPr>
            </a:br>
            <a:r>
              <a:rPr lang="en-US" sz="3600" dirty="0">
                <a:solidFill>
                  <a:srgbClr val="002060"/>
                </a:solidFill>
              </a:rPr>
              <a:t/>
            </a:r>
            <a:br>
              <a:rPr lang="en-US" sz="3600" dirty="0">
                <a:solidFill>
                  <a:srgbClr val="002060"/>
                </a:solidFill>
              </a:rPr>
            </a:br>
            <a:r>
              <a:rPr lang="en-US" sz="3600" b="1" dirty="0" smtClean="0">
                <a:solidFill>
                  <a:srgbClr val="002060"/>
                </a:solidFill>
              </a:rPr>
              <a:t>	</a:t>
            </a:r>
            <a:r>
              <a:rPr lang="en-US" sz="28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Overview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9778C71-9EA3-4B87-9EF2-1FF3DC561855}" type="slidenum">
              <a:rPr lang="en-CA" altLang="en-US" smtClean="0"/>
              <a:pPr>
                <a:defRPr/>
              </a:pPr>
              <a:t>2</a:t>
            </a:fld>
            <a:endParaRPr lang="en-CA" altLang="en-US" dirty="0"/>
          </a:p>
        </p:txBody>
      </p:sp>
      <p:sp>
        <p:nvSpPr>
          <p:cNvPr id="4" name="Rectangle 3"/>
          <p:cNvSpPr/>
          <p:nvPr/>
        </p:nvSpPr>
        <p:spPr>
          <a:xfrm>
            <a:off x="601086" y="971470"/>
            <a:ext cx="7696199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en-US" sz="2200" dirty="0" smtClean="0"/>
          </a:p>
          <a:p>
            <a:pPr lvl="0"/>
            <a:r>
              <a:rPr lang="en-US" sz="2200" dirty="0" smtClean="0"/>
              <a:t>I.    What </a:t>
            </a:r>
            <a:r>
              <a:rPr lang="en-US" sz="2200" dirty="0"/>
              <a:t>does the legal landscape look like today</a:t>
            </a:r>
            <a:r>
              <a:rPr lang="en-US" sz="2200" dirty="0" smtClean="0"/>
              <a:t>?</a:t>
            </a:r>
          </a:p>
          <a:p>
            <a:pPr lvl="0"/>
            <a:endParaRPr lang="en-US" sz="2200" dirty="0" smtClean="0"/>
          </a:p>
          <a:p>
            <a:pPr lvl="0"/>
            <a:r>
              <a:rPr lang="en-US" sz="2200" dirty="0" smtClean="0"/>
              <a:t>II.   What are the catalysts for change?</a:t>
            </a:r>
          </a:p>
          <a:p>
            <a:pPr lvl="0"/>
            <a:endParaRPr lang="en-US" sz="2200" dirty="0" smtClean="0"/>
          </a:p>
          <a:p>
            <a:pPr lvl="0"/>
            <a:r>
              <a:rPr lang="en-US" sz="2200" dirty="0" smtClean="0"/>
              <a:t>III.  What </a:t>
            </a:r>
            <a:r>
              <a:rPr lang="en-US" sz="2200" dirty="0"/>
              <a:t>does the future hold?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200" dirty="0"/>
          </a:p>
          <a:p>
            <a:endParaRPr lang="en-US" sz="2200" dirty="0" smtClean="0"/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54132"/>
            <a:ext cx="608821" cy="735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9292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solidFill>
                  <a:srgbClr val="002060"/>
                </a:solidFill>
              </a:rPr>
              <a:t/>
            </a:r>
            <a:br>
              <a:rPr lang="en-US" sz="4000" dirty="0" smtClean="0">
                <a:solidFill>
                  <a:srgbClr val="002060"/>
                </a:solidFill>
              </a:rPr>
            </a:br>
            <a:r>
              <a:rPr lang="en-US" sz="4000" dirty="0" smtClean="0">
                <a:solidFill>
                  <a:srgbClr val="002060"/>
                </a:solidFill>
              </a:rPr>
              <a:t/>
            </a:r>
            <a:br>
              <a:rPr lang="en-US" sz="4000" dirty="0" smtClean="0">
                <a:solidFill>
                  <a:srgbClr val="002060"/>
                </a:solidFill>
              </a:rPr>
            </a:br>
            <a:r>
              <a:rPr lang="en-US" sz="4000" dirty="0">
                <a:solidFill>
                  <a:srgbClr val="002060"/>
                </a:solidFill>
              </a:rPr>
              <a:t/>
            </a:r>
            <a:br>
              <a:rPr lang="en-US" sz="4000" dirty="0">
                <a:solidFill>
                  <a:srgbClr val="002060"/>
                </a:solidFill>
              </a:rPr>
            </a:br>
            <a:r>
              <a:rPr lang="en-US" sz="4000" b="1" dirty="0" smtClean="0">
                <a:solidFill>
                  <a:srgbClr val="002060"/>
                </a:solidFill>
              </a:rPr>
              <a:t>	</a:t>
            </a:r>
            <a:r>
              <a:rPr lang="en-US" sz="28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Legal and regulatory framework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9778C71-9EA3-4B87-9EF2-1FF3DC561855}" type="slidenum">
              <a:rPr lang="en-CA" altLang="en-US" smtClean="0"/>
              <a:pPr>
                <a:defRPr/>
              </a:pPr>
              <a:t>3</a:t>
            </a:fld>
            <a:endParaRPr lang="en-CA" altLang="en-US" dirty="0"/>
          </a:p>
        </p:txBody>
      </p:sp>
      <p:sp>
        <p:nvSpPr>
          <p:cNvPr id="4" name="Rectangle 3"/>
          <p:cNvSpPr/>
          <p:nvPr/>
        </p:nvSpPr>
        <p:spPr>
          <a:xfrm>
            <a:off x="601086" y="971470"/>
            <a:ext cx="7696199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/>
              <a:t>Laws of general application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US" sz="2200" i="1" dirty="0" smtClean="0"/>
              <a:t>Anti-money laundering, anti-terrorist financing and sanctions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US" sz="2200" i="1" dirty="0" smtClean="0"/>
              <a:t>Competition / antitrust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US" sz="2200" i="1" dirty="0" smtClean="0"/>
              <a:t>Consumer </a:t>
            </a:r>
            <a:r>
              <a:rPr lang="en-US" sz="2200" i="1" dirty="0"/>
              <a:t>protection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US" sz="2200" i="1" dirty="0" smtClean="0"/>
              <a:t>Intellectual property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US" sz="2200" i="1" dirty="0" smtClean="0"/>
              <a:t>Privacy and security of information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US" sz="2200" i="1" dirty="0" smtClean="0"/>
              <a:t>Securities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US" sz="2200" i="1" dirty="0" smtClean="0"/>
              <a:t>Tax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/>
              <a:t>Regulation based on type of institution and not the activity 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/>
              <a:t>Special Considerations for banks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2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2200" dirty="0" smtClean="0">
              <a:solidFill>
                <a:srgbClr val="000000"/>
              </a:solidFill>
            </a:endParaRPr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54132"/>
            <a:ext cx="608821" cy="735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8070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rgbClr val="002060"/>
                </a:solidFill>
              </a:rPr>
              <a:t/>
            </a:r>
            <a:br>
              <a:rPr lang="en-US" sz="3600" dirty="0" smtClean="0">
                <a:solidFill>
                  <a:srgbClr val="002060"/>
                </a:solidFill>
              </a:rPr>
            </a:br>
            <a:r>
              <a:rPr lang="en-US" sz="3600" dirty="0" smtClean="0">
                <a:solidFill>
                  <a:srgbClr val="002060"/>
                </a:solidFill>
              </a:rPr>
              <a:t/>
            </a:r>
            <a:br>
              <a:rPr lang="en-US" sz="3600" dirty="0" smtClean="0">
                <a:solidFill>
                  <a:srgbClr val="002060"/>
                </a:solidFill>
              </a:rPr>
            </a:br>
            <a:r>
              <a:rPr lang="en-US" sz="3600" dirty="0">
                <a:solidFill>
                  <a:srgbClr val="002060"/>
                </a:solidFill>
              </a:rPr>
              <a:t/>
            </a:r>
            <a:br>
              <a:rPr lang="en-US" sz="3600" dirty="0">
                <a:solidFill>
                  <a:srgbClr val="002060"/>
                </a:solidFill>
              </a:rPr>
            </a:br>
            <a:r>
              <a:rPr lang="en-US" sz="3600" b="1" dirty="0" smtClean="0">
                <a:solidFill>
                  <a:srgbClr val="002060"/>
                </a:solidFill>
              </a:rPr>
              <a:t>	</a:t>
            </a:r>
            <a:r>
              <a:rPr lang="en-US" sz="28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Changing financial ecosystem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9778C71-9EA3-4B87-9EF2-1FF3DC561855}" type="slidenum">
              <a:rPr lang="en-CA" altLang="en-US" smtClean="0"/>
              <a:pPr>
                <a:defRPr/>
              </a:pPr>
              <a:t>4</a:t>
            </a:fld>
            <a:endParaRPr lang="en-CA" altLang="en-US" dirty="0"/>
          </a:p>
        </p:txBody>
      </p:sp>
      <p:sp>
        <p:nvSpPr>
          <p:cNvPr id="4" name="Rectangle 3"/>
          <p:cNvSpPr/>
          <p:nvPr/>
        </p:nvSpPr>
        <p:spPr>
          <a:xfrm>
            <a:off x="601086" y="971470"/>
            <a:ext cx="7696199" cy="492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Expectations of Canadians are evolving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Canada </a:t>
            </a:r>
            <a:r>
              <a:rPr lang="en-US" sz="2400" dirty="0"/>
              <a:t>is a leader in payments </a:t>
            </a:r>
            <a:r>
              <a:rPr lang="en-US" sz="2400" dirty="0" smtClean="0"/>
              <a:t>technology</a:t>
            </a:r>
            <a:br>
              <a:rPr lang="en-US" sz="2400" dirty="0" smtClean="0"/>
            </a:br>
            <a:r>
              <a:rPr lang="en-US" sz="2400" dirty="0" smtClean="0"/>
              <a:t>- smartphones</a:t>
            </a:r>
            <a:br>
              <a:rPr lang="en-US" sz="2400" dirty="0" smtClean="0"/>
            </a:br>
            <a:r>
              <a:rPr lang="en-US" sz="2400" dirty="0" smtClean="0"/>
              <a:t>- mobile / online banking</a:t>
            </a:r>
            <a:br>
              <a:rPr lang="en-US" sz="2400" dirty="0" smtClean="0"/>
            </a:br>
            <a:r>
              <a:rPr lang="en-US" sz="2400" dirty="0" smtClean="0"/>
              <a:t>- contactless payments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Need to ensure </a:t>
            </a:r>
            <a:r>
              <a:rPr lang="en-US" sz="2400" dirty="0"/>
              <a:t>there is a level playing field – to ensure consumer protection and manage new financial and </a:t>
            </a:r>
            <a:r>
              <a:rPr lang="en-US" sz="2400"/>
              <a:t>operational </a:t>
            </a:r>
            <a:r>
              <a:rPr lang="en-US" sz="2400" smtClean="0"/>
              <a:t>risks</a:t>
            </a:r>
            <a:endParaRPr lang="en-US" sz="2400" dirty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endParaRPr lang="en-US" sz="2400" dirty="0" smtClean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endParaRPr lang="en-US" sz="24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2400" dirty="0" smtClean="0">
              <a:solidFill>
                <a:srgbClr val="000000"/>
              </a:solidFill>
            </a:endParaRPr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54132"/>
            <a:ext cx="608821" cy="735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641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rgbClr val="002060"/>
                </a:solidFill>
              </a:rPr>
              <a:t/>
            </a:r>
            <a:br>
              <a:rPr lang="en-US" sz="3600" dirty="0" smtClean="0">
                <a:solidFill>
                  <a:srgbClr val="002060"/>
                </a:solidFill>
              </a:rPr>
            </a:br>
            <a:r>
              <a:rPr lang="en-US" sz="3600" dirty="0" smtClean="0">
                <a:solidFill>
                  <a:srgbClr val="002060"/>
                </a:solidFill>
              </a:rPr>
              <a:t/>
            </a:r>
            <a:br>
              <a:rPr lang="en-US" sz="3600" dirty="0" smtClean="0">
                <a:solidFill>
                  <a:srgbClr val="002060"/>
                </a:solidFill>
              </a:rPr>
            </a:br>
            <a:r>
              <a:rPr lang="en-US" sz="3600" dirty="0">
                <a:solidFill>
                  <a:srgbClr val="002060"/>
                </a:solidFill>
              </a:rPr>
              <a:t/>
            </a:r>
            <a:br>
              <a:rPr lang="en-US" sz="3600" dirty="0">
                <a:solidFill>
                  <a:srgbClr val="002060"/>
                </a:solidFill>
              </a:rPr>
            </a:br>
            <a:r>
              <a:rPr lang="en-US" sz="3600" b="1" dirty="0" smtClean="0">
                <a:solidFill>
                  <a:srgbClr val="002060"/>
                </a:solidFill>
              </a:rPr>
              <a:t>	</a:t>
            </a:r>
            <a:r>
              <a:rPr lang="en-US" sz="36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What does the future hold?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9778C71-9EA3-4B87-9EF2-1FF3DC561855}" type="slidenum">
              <a:rPr lang="en-CA" altLang="en-US" smtClean="0"/>
              <a:pPr>
                <a:defRPr/>
              </a:pPr>
              <a:t>5</a:t>
            </a:fld>
            <a:endParaRPr lang="en-CA" altLang="en-US" dirty="0"/>
          </a:p>
        </p:txBody>
      </p:sp>
      <p:sp>
        <p:nvSpPr>
          <p:cNvPr id="4" name="Rectangle 3"/>
          <p:cNvSpPr/>
          <p:nvPr/>
        </p:nvSpPr>
        <p:spPr>
          <a:xfrm>
            <a:off x="601086" y="971470"/>
            <a:ext cx="7696199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Review of the Federal </a:t>
            </a:r>
            <a:r>
              <a:rPr lang="en-US" sz="2400" dirty="0"/>
              <a:t>Financial Sector </a:t>
            </a:r>
            <a:r>
              <a:rPr lang="en-US" sz="2400" dirty="0" smtClean="0"/>
              <a:t>Framework</a:t>
            </a:r>
          </a:p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Payments </a:t>
            </a:r>
            <a:r>
              <a:rPr lang="en-US" sz="2400" dirty="0"/>
              <a:t>Canada: Modernizing Canada’s </a:t>
            </a:r>
            <a:r>
              <a:rPr lang="en-US" sz="2400" dirty="0" smtClean="0"/>
              <a:t>payments system</a:t>
            </a:r>
          </a:p>
          <a:p>
            <a:pPr marL="285750" lvl="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New Retail Payments Oversight Framework</a:t>
            </a:r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54132"/>
            <a:ext cx="608821" cy="735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07271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471EDB-A15F-439D-84F2-8A971E164DEF}" type="slidenum">
              <a:rPr lang="en-CA" altLang="en-US" smtClean="0"/>
              <a:pPr>
                <a:defRPr/>
              </a:pPr>
              <a:t>6</a:t>
            </a:fld>
            <a:endParaRPr lang="en-CA" altLang="en-US" dirty="0"/>
          </a:p>
        </p:txBody>
      </p:sp>
      <p:sp>
        <p:nvSpPr>
          <p:cNvPr id="26" name="Round Diagonal Corner Rectangle 25"/>
          <p:cNvSpPr/>
          <p:nvPr/>
        </p:nvSpPr>
        <p:spPr>
          <a:xfrm>
            <a:off x="2819400" y="2209800"/>
            <a:ext cx="3505200" cy="2133600"/>
          </a:xfrm>
          <a:prstGeom prst="round2DiagRect">
            <a:avLst>
              <a:gd name="adj1" fmla="val 11472"/>
              <a:gd name="adj2" fmla="val 0"/>
            </a:avLst>
          </a:prstGeom>
          <a:solidFill>
            <a:schemeClr val="bg1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91440" rIns="91440" bIns="9144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2000" b="1" dirty="0" smtClean="0"/>
          </a:p>
          <a:p>
            <a:pPr algn="ctr"/>
            <a:r>
              <a:rPr lang="en-US" sz="2400" b="1" dirty="0" smtClean="0">
                <a:solidFill>
                  <a:schemeClr val="bg2">
                    <a:lumMod val="25000"/>
                  </a:schemeClr>
                </a:solidFill>
              </a:rPr>
              <a:t>Questions</a:t>
            </a:r>
            <a:endParaRPr lang="en-US" sz="2400" b="1" dirty="0">
              <a:solidFill>
                <a:schemeClr val="bg2">
                  <a:lumMod val="25000"/>
                </a:schemeClr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1200" dirty="0"/>
          </a:p>
          <a:p>
            <a:pPr fontAlgn="base">
              <a:spcBef>
                <a:spcPct val="20000"/>
              </a:spcBef>
              <a:spcAft>
                <a:spcPct val="0"/>
              </a:spcAft>
            </a:pPr>
            <a:endParaRPr lang="en-US" sz="1200" dirty="0"/>
          </a:p>
          <a:p>
            <a:pPr fontAlgn="base">
              <a:spcBef>
                <a:spcPct val="20000"/>
              </a:spcBef>
              <a:spcAft>
                <a:spcPct val="0"/>
              </a:spcAft>
            </a:pPr>
            <a:endParaRPr lang="en-US" sz="1200" dirty="0"/>
          </a:p>
          <a:p>
            <a:pPr marL="171450" indent="-17145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US" sz="1100" kern="0" dirty="0" smtClean="0">
              <a:solidFill>
                <a:srgbClr val="000000"/>
              </a:solidFill>
              <a:cs typeface="Calibri" panose="020F0502020204030204" pitchFamily="34" charset="0"/>
            </a:endParaRPr>
          </a:p>
          <a:p>
            <a:pPr fontAlgn="base">
              <a:spcBef>
                <a:spcPct val="20000"/>
              </a:spcBef>
              <a:spcAft>
                <a:spcPct val="0"/>
              </a:spcAft>
            </a:pPr>
            <a:endParaRPr lang="en-US" sz="1100" kern="0" dirty="0">
              <a:solidFill>
                <a:srgbClr val="000000"/>
              </a:solidFill>
              <a:cs typeface="Calibri" panose="020F0502020204030204" pitchFamily="34" charset="0"/>
            </a:endParaRPr>
          </a:p>
        </p:txBody>
      </p:sp>
      <p:pic>
        <p:nvPicPr>
          <p:cNvPr id="27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4853" y="3276600"/>
            <a:ext cx="414294" cy="500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24246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Bullets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tamp"/>
  <p:tag name="DATE" val="2010/04/12 7:45:40 PM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tpConnector"/>
  <p:tag name="DATE" val="2010/04/12 7:45:40 PM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tpConnector"/>
  <p:tag name="DATE" val="2010/04/12 7:45:40 PM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NNFWGCpAWE._.BvkfGlXr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NNFWGCpAWE._.BvkfGlXr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Bullet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Bullets"/>
</p:tagLst>
</file>

<file path=ppt/theme/theme1.xml><?xml version="1.0" encoding="utf-8"?>
<a:theme xmlns:a="http://schemas.openxmlformats.org/drawingml/2006/main" name="2_RBCCM_2009_Landscape">
  <a:themeElements>
    <a:clrScheme name="Custom 1">
      <a:dk1>
        <a:srgbClr val="000000"/>
      </a:dk1>
      <a:lt1>
        <a:srgbClr val="FFFFFF"/>
      </a:lt1>
      <a:dk2>
        <a:srgbClr val="003263"/>
      </a:dk2>
      <a:lt2>
        <a:srgbClr val="F2F1F0"/>
      </a:lt2>
      <a:accent1>
        <a:srgbClr val="0060A9"/>
      </a:accent1>
      <a:accent2>
        <a:srgbClr val="8499A6"/>
      </a:accent2>
      <a:accent3>
        <a:srgbClr val="FFFFFF"/>
      </a:accent3>
      <a:accent4>
        <a:srgbClr val="000000"/>
      </a:accent4>
      <a:accent5>
        <a:srgbClr val="AAB6D1"/>
      </a:accent5>
      <a:accent6>
        <a:srgbClr val="778A96"/>
      </a:accent6>
      <a:hlink>
        <a:srgbClr val="A29989"/>
      </a:hlink>
      <a:folHlink>
        <a:srgbClr val="DFE7F5"/>
      </a:folHlink>
    </a:clrScheme>
    <a:fontScheme name="2_RBCCM_2009_Landscap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RBCCM_2009_Landscape 1">
        <a:dk1>
          <a:srgbClr val="000000"/>
        </a:dk1>
        <a:lt1>
          <a:srgbClr val="FFFFFF"/>
        </a:lt1>
        <a:dk2>
          <a:srgbClr val="003263"/>
        </a:dk2>
        <a:lt2>
          <a:srgbClr val="F2F1F0"/>
        </a:lt2>
        <a:accent1>
          <a:srgbClr val="0060A9"/>
        </a:accent1>
        <a:accent2>
          <a:srgbClr val="8499A6"/>
        </a:accent2>
        <a:accent3>
          <a:srgbClr val="FFFFFF"/>
        </a:accent3>
        <a:accent4>
          <a:srgbClr val="000000"/>
        </a:accent4>
        <a:accent5>
          <a:srgbClr val="AAB6D1"/>
        </a:accent5>
        <a:accent6>
          <a:srgbClr val="778A96"/>
        </a:accent6>
        <a:hlink>
          <a:srgbClr val="A29989"/>
        </a:hlink>
        <a:folHlink>
          <a:srgbClr val="DFE7F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20120515_Guest_Template">
  <a:themeElements>
    <a:clrScheme name="">
      <a:dk1>
        <a:srgbClr val="003399"/>
      </a:dk1>
      <a:lt1>
        <a:srgbClr val="FFFFFF"/>
      </a:lt1>
      <a:dk2>
        <a:srgbClr val="003399"/>
      </a:dk2>
      <a:lt2>
        <a:srgbClr val="808080"/>
      </a:lt2>
      <a:accent1>
        <a:srgbClr val="003399"/>
      </a:accent1>
      <a:accent2>
        <a:srgbClr val="FFCC00"/>
      </a:accent2>
      <a:accent3>
        <a:srgbClr val="FFFFFF"/>
      </a:accent3>
      <a:accent4>
        <a:srgbClr val="002A82"/>
      </a:accent4>
      <a:accent5>
        <a:srgbClr val="AAADCA"/>
      </a:accent5>
      <a:accent6>
        <a:srgbClr val="E7B900"/>
      </a:accent6>
      <a:hlink>
        <a:srgbClr val="000033"/>
      </a:hlink>
      <a:folHlink>
        <a:srgbClr val="99CCFF"/>
      </a:folHlink>
    </a:clrScheme>
    <a:fontScheme name="20120515_Guest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0120515_Guest_Templat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120515_Guest_Templat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120515_Guest_Templat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120515_Guest_Templat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120515_Guest_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120515_Guest_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120515_Guest_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20120515_Guest_Template">
  <a:themeElements>
    <a:clrScheme name="">
      <a:dk1>
        <a:srgbClr val="003399"/>
      </a:dk1>
      <a:lt1>
        <a:srgbClr val="FFFFFF"/>
      </a:lt1>
      <a:dk2>
        <a:srgbClr val="003399"/>
      </a:dk2>
      <a:lt2>
        <a:srgbClr val="808080"/>
      </a:lt2>
      <a:accent1>
        <a:srgbClr val="003399"/>
      </a:accent1>
      <a:accent2>
        <a:srgbClr val="FFCC00"/>
      </a:accent2>
      <a:accent3>
        <a:srgbClr val="FFFFFF"/>
      </a:accent3>
      <a:accent4>
        <a:srgbClr val="002A82"/>
      </a:accent4>
      <a:accent5>
        <a:srgbClr val="AAADCA"/>
      </a:accent5>
      <a:accent6>
        <a:srgbClr val="E7B900"/>
      </a:accent6>
      <a:hlink>
        <a:srgbClr val="000033"/>
      </a:hlink>
      <a:folHlink>
        <a:srgbClr val="99CCFF"/>
      </a:folHlink>
    </a:clrScheme>
    <a:fontScheme name="20120515_Guest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0120515_Guest_Templat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120515_Guest_Templat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120515_Guest_Templat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120515_Guest_Templat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120515_Guest_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120515_Guest_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120515_Guest_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RBCCM_2009_Landscape">
  <a:themeElements>
    <a:clrScheme name="2_RBCCM_2009_Landscape 1">
      <a:dk1>
        <a:srgbClr val="000000"/>
      </a:dk1>
      <a:lt1>
        <a:srgbClr val="FFFFFF"/>
      </a:lt1>
      <a:dk2>
        <a:srgbClr val="003263"/>
      </a:dk2>
      <a:lt2>
        <a:srgbClr val="F2F1F0"/>
      </a:lt2>
      <a:accent1>
        <a:srgbClr val="0060A9"/>
      </a:accent1>
      <a:accent2>
        <a:srgbClr val="8499A6"/>
      </a:accent2>
      <a:accent3>
        <a:srgbClr val="FFFFFF"/>
      </a:accent3>
      <a:accent4>
        <a:srgbClr val="000000"/>
      </a:accent4>
      <a:accent5>
        <a:srgbClr val="AAB6D1"/>
      </a:accent5>
      <a:accent6>
        <a:srgbClr val="778A96"/>
      </a:accent6>
      <a:hlink>
        <a:srgbClr val="A29989"/>
      </a:hlink>
      <a:folHlink>
        <a:srgbClr val="DFE7F5"/>
      </a:folHlink>
    </a:clrScheme>
    <a:fontScheme name="2_RBCCM_2009_Landscap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RBCCM_2009_Landscape 1">
        <a:dk1>
          <a:srgbClr val="000000"/>
        </a:dk1>
        <a:lt1>
          <a:srgbClr val="FFFFFF"/>
        </a:lt1>
        <a:dk2>
          <a:srgbClr val="003263"/>
        </a:dk2>
        <a:lt2>
          <a:srgbClr val="F2F1F0"/>
        </a:lt2>
        <a:accent1>
          <a:srgbClr val="0060A9"/>
        </a:accent1>
        <a:accent2>
          <a:srgbClr val="8499A6"/>
        </a:accent2>
        <a:accent3>
          <a:srgbClr val="FFFFFF"/>
        </a:accent3>
        <a:accent4>
          <a:srgbClr val="000000"/>
        </a:accent4>
        <a:accent5>
          <a:srgbClr val="AAB6D1"/>
        </a:accent5>
        <a:accent6>
          <a:srgbClr val="778A96"/>
        </a:accent6>
        <a:hlink>
          <a:srgbClr val="A29989"/>
        </a:hlink>
        <a:folHlink>
          <a:srgbClr val="DFE7F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1_Default Design">
      <a:majorFont>
        <a:latin typeface="Arial Rounded MT Bol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RBCCM_2014_Landscape">
  <a:themeElements>
    <a:clrScheme name="RBCCM 2014">
      <a:dk1>
        <a:srgbClr val="000000"/>
      </a:dk1>
      <a:lt1>
        <a:srgbClr val="FFFFFF"/>
      </a:lt1>
      <a:dk2>
        <a:srgbClr val="003263"/>
      </a:dk2>
      <a:lt2>
        <a:srgbClr val="ADC2D2"/>
      </a:lt2>
      <a:accent1>
        <a:srgbClr val="003263"/>
      </a:accent1>
      <a:accent2>
        <a:srgbClr val="0060A9"/>
      </a:accent2>
      <a:accent3>
        <a:srgbClr val="6AADE4"/>
      </a:accent3>
      <a:accent4>
        <a:srgbClr val="FFD200"/>
      </a:accent4>
      <a:accent5>
        <a:srgbClr val="8499A6"/>
      </a:accent5>
      <a:accent6>
        <a:srgbClr val="9D8954"/>
      </a:accent6>
      <a:hlink>
        <a:srgbClr val="0060A9"/>
      </a:hlink>
      <a:folHlink>
        <a:srgbClr val="008FF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EBF0F5"/>
        </a:solidFill>
        <a:ln w="9525" algn="ctr">
          <a:solidFill>
            <a:srgbClr val="EBF0F5"/>
          </a:solidFill>
          <a:miter lim="800000"/>
          <a:headEnd/>
          <a:tailEnd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none" anchor="ctr"/>
      <a:lstStyle>
        <a:defPPr>
          <a:defRPr sz="1000" dirty="0" err="1" smtClean="0">
            <a:solidFill>
              <a:srgbClr val="003263"/>
            </a:solidFill>
          </a:defRPr>
        </a:defPPr>
      </a:lstStyle>
    </a:spDef>
    <a:lnDef>
      <a:spPr bwMode="auto">
        <a:solidFill>
          <a:srgbClr val="EBF0F5"/>
        </a:solidFill>
        <a:ln w="9525" cap="flat" cmpd="sng" algn="ctr">
          <a:solidFill>
            <a:srgbClr val="EBF0F5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  <a:txDef>
      <a:spPr>
        <a:noFill/>
      </a:spPr>
      <a:bodyPr wrap="square" lIns="0" tIns="0" rIns="0" bIns="0" rtlCol="0">
        <a:spAutoFit/>
      </a:bodyPr>
      <a:lstStyle>
        <a:defPPr algn="l">
          <a:defRPr dirty="0"/>
        </a:defPPr>
      </a:lstStyle>
    </a:txDef>
  </a:objectDefaults>
  <a:extraClrSchemeLst>
    <a:extraClrScheme>
      <a:clrScheme name="RBCCM_2014_Landscape 1">
        <a:dk1>
          <a:srgbClr val="000000"/>
        </a:dk1>
        <a:lt1>
          <a:srgbClr val="FFFFFF"/>
        </a:lt1>
        <a:dk2>
          <a:srgbClr val="003263"/>
        </a:dk2>
        <a:lt2>
          <a:srgbClr val="FFD200"/>
        </a:lt2>
        <a:accent1>
          <a:srgbClr val="0060A9"/>
        </a:accent1>
        <a:accent2>
          <a:srgbClr val="6AADE4"/>
        </a:accent2>
        <a:accent3>
          <a:srgbClr val="FFFFFF"/>
        </a:accent3>
        <a:accent4>
          <a:srgbClr val="000000"/>
        </a:accent4>
        <a:accent5>
          <a:srgbClr val="AAB6D1"/>
        </a:accent5>
        <a:accent6>
          <a:srgbClr val="5F9CCF"/>
        </a:accent6>
        <a:hlink>
          <a:srgbClr val="6F6E6F"/>
        </a:hlink>
        <a:folHlink>
          <a:srgbClr val="8499A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4_RBCCM_2009_Landscape">
  <a:themeElements>
    <a:clrScheme name="2_RBCCM_2009_Landscape 1">
      <a:dk1>
        <a:srgbClr val="000000"/>
      </a:dk1>
      <a:lt1>
        <a:srgbClr val="FFFFFF"/>
      </a:lt1>
      <a:dk2>
        <a:srgbClr val="003263"/>
      </a:dk2>
      <a:lt2>
        <a:srgbClr val="F2F1F0"/>
      </a:lt2>
      <a:accent1>
        <a:srgbClr val="0060A9"/>
      </a:accent1>
      <a:accent2>
        <a:srgbClr val="8499A6"/>
      </a:accent2>
      <a:accent3>
        <a:srgbClr val="FFFFFF"/>
      </a:accent3>
      <a:accent4>
        <a:srgbClr val="000000"/>
      </a:accent4>
      <a:accent5>
        <a:srgbClr val="AAB6D1"/>
      </a:accent5>
      <a:accent6>
        <a:srgbClr val="778A96"/>
      </a:accent6>
      <a:hlink>
        <a:srgbClr val="A29989"/>
      </a:hlink>
      <a:folHlink>
        <a:srgbClr val="DFE7F5"/>
      </a:folHlink>
    </a:clrScheme>
    <a:fontScheme name="2_RBCCM_2009_Landscap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RBCCM_2009_Landscape 1">
        <a:dk1>
          <a:srgbClr val="000000"/>
        </a:dk1>
        <a:lt1>
          <a:srgbClr val="FFFFFF"/>
        </a:lt1>
        <a:dk2>
          <a:srgbClr val="003263"/>
        </a:dk2>
        <a:lt2>
          <a:srgbClr val="F2F1F0"/>
        </a:lt2>
        <a:accent1>
          <a:srgbClr val="0060A9"/>
        </a:accent1>
        <a:accent2>
          <a:srgbClr val="8499A6"/>
        </a:accent2>
        <a:accent3>
          <a:srgbClr val="FFFFFF"/>
        </a:accent3>
        <a:accent4>
          <a:srgbClr val="000000"/>
        </a:accent4>
        <a:accent5>
          <a:srgbClr val="AAB6D1"/>
        </a:accent5>
        <a:accent6>
          <a:srgbClr val="778A96"/>
        </a:accent6>
        <a:hlink>
          <a:srgbClr val="A29989"/>
        </a:hlink>
        <a:folHlink>
          <a:srgbClr val="DFE7F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109</Words>
  <Application>Microsoft Office PowerPoint</Application>
  <PresentationFormat>On-screen Show (4:3)</PresentationFormat>
  <Paragraphs>40</Paragraphs>
  <Slides>6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7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25" baseType="lpstr">
      <vt:lpstr>Arial</vt:lpstr>
      <vt:lpstr>Arial Rounded MT Bold</vt:lpstr>
      <vt:lpstr>Calibri</vt:lpstr>
      <vt:lpstr>Calibri Light</vt:lpstr>
      <vt:lpstr>Geneva</vt:lpstr>
      <vt:lpstr>Monotype Sorts</vt:lpstr>
      <vt:lpstr>Roboto</vt:lpstr>
      <vt:lpstr>Symbol</vt:lpstr>
      <vt:lpstr>Times New Roman</vt:lpstr>
      <vt:lpstr>Wingdings</vt:lpstr>
      <vt:lpstr>2_RBCCM_2009_Landscape</vt:lpstr>
      <vt:lpstr>2_20120515_Guest_Template</vt:lpstr>
      <vt:lpstr>3_20120515_Guest_Template</vt:lpstr>
      <vt:lpstr>3_RBCCM_2009_Landscape</vt:lpstr>
      <vt:lpstr>1_Default Design</vt:lpstr>
      <vt:lpstr>RBCCM_2014_Landscape</vt:lpstr>
      <vt:lpstr>4_RBCCM_2009_Landscape</vt:lpstr>
      <vt:lpstr>think-cell Slide</vt:lpstr>
      <vt:lpstr>Bitmap Image</vt:lpstr>
      <vt:lpstr/>
      <vt:lpstr>    Overview</vt:lpstr>
      <vt:lpstr>    Legal and regulatory framework</vt:lpstr>
      <vt:lpstr>    Changing financial ecosystem</vt:lpstr>
      <vt:lpstr>     What does the future hold?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