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15"/>
  </p:notesMasterIdLst>
  <p:sldIdLst>
    <p:sldId id="256" r:id="rId2"/>
    <p:sldId id="276" r:id="rId3"/>
    <p:sldId id="264" r:id="rId4"/>
    <p:sldId id="266" r:id="rId5"/>
    <p:sldId id="262" r:id="rId6"/>
    <p:sldId id="267" r:id="rId7"/>
    <p:sldId id="271" r:id="rId8"/>
    <p:sldId id="273" r:id="rId9"/>
    <p:sldId id="275" r:id="rId10"/>
    <p:sldId id="272" r:id="rId11"/>
    <p:sldId id="265" r:id="rId12"/>
    <p:sldId id="258" r:id="rId13"/>
    <p:sldId id="259" r:id="rId14"/>
  </p:sldIdLst>
  <p:sldSz cx="9144000" cy="5143500" type="screen16x9"/>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D1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6584" autoAdjust="0"/>
  </p:normalViewPr>
  <p:slideViewPr>
    <p:cSldViewPr showGuides="1">
      <p:cViewPr>
        <p:scale>
          <a:sx n="140" d="100"/>
          <a:sy n="140" d="100"/>
        </p:scale>
        <p:origin x="-804" y="-198"/>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1" Type="http://schemas.openxmlformats.org/officeDocument/2006/relationships/image" Target="../media/image19.jpeg"/></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C9C638-7C4A-4E24-BBBD-7BB135FCC49A}" type="doc">
      <dgm:prSet loTypeId="urn:microsoft.com/office/officeart/2008/layout/PictureLineup" loCatId="picture" qsTypeId="urn:microsoft.com/office/officeart/2005/8/quickstyle/simple1" qsCatId="simple" csTypeId="urn:microsoft.com/office/officeart/2005/8/colors/accent4_2" csCatId="accent4" phldr="1"/>
      <dgm:spPr/>
      <dgm:t>
        <a:bodyPr/>
        <a:lstStyle/>
        <a:p>
          <a:endParaRPr lang="en-CA"/>
        </a:p>
      </dgm:t>
    </dgm:pt>
    <dgm:pt modelId="{ACAABE05-21B4-4D43-8236-3C41CE0E2192}">
      <dgm:prSet phldrT="[Text]"/>
      <dgm:spPr/>
      <dgm:t>
        <a:bodyPr/>
        <a:lstStyle/>
        <a:p>
          <a:r>
            <a:rPr lang="en-CA" sz="1900" b="1" noProof="0" dirty="0"/>
            <a:t>Vanessa Henri</a:t>
          </a:r>
        </a:p>
      </dgm:t>
    </dgm:pt>
    <dgm:pt modelId="{BA397D40-CC15-4D7A-81DD-16DEA9F1A650}" type="parTrans" cxnId="{C9A14AC4-68B9-426A-9510-C273CB4E55BE}">
      <dgm:prSet/>
      <dgm:spPr/>
      <dgm:t>
        <a:bodyPr/>
        <a:lstStyle/>
        <a:p>
          <a:endParaRPr lang="en-CA" noProof="0" dirty="0"/>
        </a:p>
      </dgm:t>
    </dgm:pt>
    <dgm:pt modelId="{AC590365-EF81-4E90-83F2-4CE7D4794ABD}" type="sibTrans" cxnId="{C9A14AC4-68B9-426A-9510-C273CB4E55BE}">
      <dgm:prSet/>
      <dgm:spPr/>
      <dgm:t>
        <a:bodyPr/>
        <a:lstStyle/>
        <a:p>
          <a:endParaRPr lang="en-CA" noProof="0" dirty="0"/>
        </a:p>
      </dgm:t>
    </dgm:pt>
    <dgm:pt modelId="{B97FDD6C-22D5-40CB-937D-D35F816B68B1}">
      <dgm:prSet phldrT="[Text]" custT="1"/>
      <dgm:spPr/>
      <dgm:t>
        <a:bodyPr/>
        <a:lstStyle/>
        <a:p>
          <a:r>
            <a:rPr lang="en-CA" sz="1400" noProof="0" dirty="0"/>
            <a:t>Startup and Emerging Technology Lawyer, LL.B., LL.M., CDPO</a:t>
          </a:r>
          <a:br>
            <a:rPr lang="en-CA" sz="1400" noProof="0" dirty="0"/>
          </a:br>
          <a:endParaRPr lang="en-CA" sz="1400" noProof="0" dirty="0"/>
        </a:p>
      </dgm:t>
    </dgm:pt>
    <dgm:pt modelId="{C9867FAD-F41C-4084-96A5-9FCDE060EFC6}" type="parTrans" cxnId="{918C7832-B026-48CC-85C7-9F58BB6B708D}">
      <dgm:prSet/>
      <dgm:spPr/>
      <dgm:t>
        <a:bodyPr/>
        <a:lstStyle/>
        <a:p>
          <a:endParaRPr lang="en-CA" noProof="0" dirty="0"/>
        </a:p>
      </dgm:t>
    </dgm:pt>
    <dgm:pt modelId="{F35DDAB2-922F-418A-A331-5C6BE17B6F18}" type="sibTrans" cxnId="{918C7832-B026-48CC-85C7-9F58BB6B708D}">
      <dgm:prSet/>
      <dgm:spPr/>
      <dgm:t>
        <a:bodyPr/>
        <a:lstStyle/>
        <a:p>
          <a:endParaRPr lang="en-CA" noProof="0" dirty="0"/>
        </a:p>
      </dgm:t>
    </dgm:pt>
    <dgm:pt modelId="{27C08372-869B-465D-BC48-0EA47121426C}">
      <dgm:prSet phldrT="[Text]" custT="1"/>
      <dgm:spPr/>
      <dgm:t>
        <a:bodyPr/>
        <a:lstStyle/>
        <a:p>
          <a:r>
            <a:rPr lang="en-CA" sz="1400" noProof="0" dirty="0"/>
            <a:t>+1 514 397 7497</a:t>
          </a:r>
          <a:br>
            <a:rPr lang="en-CA" sz="1400" noProof="0" dirty="0"/>
          </a:br>
          <a:endParaRPr lang="en-CA" sz="1400" noProof="0" dirty="0"/>
        </a:p>
      </dgm:t>
    </dgm:pt>
    <dgm:pt modelId="{167BDD24-CCBD-4ACE-B1BC-76F9648735B0}" type="parTrans" cxnId="{7042327B-7516-4526-99EB-769AE20F2337}">
      <dgm:prSet/>
      <dgm:spPr/>
      <dgm:t>
        <a:bodyPr/>
        <a:lstStyle/>
        <a:p>
          <a:endParaRPr lang="en-CA" noProof="0" dirty="0"/>
        </a:p>
      </dgm:t>
    </dgm:pt>
    <dgm:pt modelId="{4617A9B7-B9E7-4AEE-86F9-017109EB8266}" type="sibTrans" cxnId="{7042327B-7516-4526-99EB-769AE20F2337}">
      <dgm:prSet/>
      <dgm:spPr/>
      <dgm:t>
        <a:bodyPr/>
        <a:lstStyle/>
        <a:p>
          <a:endParaRPr lang="en-CA" noProof="0" dirty="0"/>
        </a:p>
      </dgm:t>
    </dgm:pt>
    <dgm:pt modelId="{32767071-300F-4253-9188-E2182E581596}">
      <dgm:prSet phldrT="[Text]" custT="1"/>
      <dgm:spPr/>
      <dgm:t>
        <a:bodyPr/>
        <a:lstStyle/>
        <a:p>
          <a:r>
            <a:rPr lang="en-CA" sz="1400" noProof="0" dirty="0"/>
            <a:t>vhenri@fasken.com</a:t>
          </a:r>
        </a:p>
      </dgm:t>
    </dgm:pt>
    <dgm:pt modelId="{539F1076-74E1-4F3D-BAC7-FDFD6E4676E9}" type="parTrans" cxnId="{65BE8BBB-F27B-40C5-8E1E-DE0587EF68EA}">
      <dgm:prSet/>
      <dgm:spPr/>
      <dgm:t>
        <a:bodyPr/>
        <a:lstStyle/>
        <a:p>
          <a:endParaRPr lang="en-CA" noProof="0" dirty="0"/>
        </a:p>
      </dgm:t>
    </dgm:pt>
    <dgm:pt modelId="{1BDE6375-571B-46F6-AE51-F0779DAAC46F}" type="sibTrans" cxnId="{65BE8BBB-F27B-40C5-8E1E-DE0587EF68EA}">
      <dgm:prSet/>
      <dgm:spPr/>
      <dgm:t>
        <a:bodyPr/>
        <a:lstStyle/>
        <a:p>
          <a:endParaRPr lang="en-CA" noProof="0" dirty="0"/>
        </a:p>
      </dgm:t>
    </dgm:pt>
    <dgm:pt modelId="{A5A3172E-DF69-4DEF-9D87-E879446936FA}" type="pres">
      <dgm:prSet presAssocID="{8BC9C638-7C4A-4E24-BBBD-7BB135FCC49A}" presName="Name0" presStyleCnt="0">
        <dgm:presLayoutVars>
          <dgm:chMax/>
          <dgm:chPref/>
          <dgm:dir/>
          <dgm:animLvl val="lvl"/>
          <dgm:resizeHandles val="exact"/>
        </dgm:presLayoutVars>
      </dgm:prSet>
      <dgm:spPr/>
      <dgm:t>
        <a:bodyPr/>
        <a:lstStyle/>
        <a:p>
          <a:endParaRPr lang="fr-CA"/>
        </a:p>
      </dgm:t>
    </dgm:pt>
    <dgm:pt modelId="{B0A9628B-36A2-447A-B54F-03A5BFD19408}" type="pres">
      <dgm:prSet presAssocID="{ACAABE05-21B4-4D43-8236-3C41CE0E2192}" presName="composite" presStyleCnt="0"/>
      <dgm:spPr/>
    </dgm:pt>
    <dgm:pt modelId="{A8808D68-6B8B-4D9A-B990-3FE847991363}" type="pres">
      <dgm:prSet presAssocID="{ACAABE05-21B4-4D43-8236-3C41CE0E2192}" presName="Image" presStyleLbl="alignNode1" presStyleIdx="0" presStyleCnt="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2F2CDF67-4F1F-40DD-ABD4-B0DD6467BF01}" type="pres">
      <dgm:prSet presAssocID="{ACAABE05-21B4-4D43-8236-3C41CE0E2192}" presName="Accent" presStyleLbl="parChTrans1D1" presStyleIdx="0" presStyleCnt="1"/>
      <dgm:spPr/>
    </dgm:pt>
    <dgm:pt modelId="{E769011B-DB1B-4D8F-90C1-75043445F476}" type="pres">
      <dgm:prSet presAssocID="{ACAABE05-21B4-4D43-8236-3C41CE0E2192}" presName="Parent" presStyleLbl="revTx" presStyleIdx="0" presStyleCnt="1">
        <dgm:presLayoutVars>
          <dgm:chMax val="0"/>
          <dgm:chPref val="0"/>
          <dgm:bulletEnabled val="1"/>
        </dgm:presLayoutVars>
      </dgm:prSet>
      <dgm:spPr/>
      <dgm:t>
        <a:bodyPr/>
        <a:lstStyle/>
        <a:p>
          <a:endParaRPr lang="fr-CA"/>
        </a:p>
      </dgm:t>
    </dgm:pt>
  </dgm:ptLst>
  <dgm:cxnLst>
    <dgm:cxn modelId="{F440FCCE-42B5-4B26-8A3F-5D6184129039}" type="presOf" srcId="{B97FDD6C-22D5-40CB-937D-D35F816B68B1}" destId="{E769011B-DB1B-4D8F-90C1-75043445F476}" srcOrd="0" destOrd="1" presId="urn:microsoft.com/office/officeart/2008/layout/PictureLineup"/>
    <dgm:cxn modelId="{98BCC1BF-EF14-410C-9CCC-C0CD464FD44D}" type="presOf" srcId="{8BC9C638-7C4A-4E24-BBBD-7BB135FCC49A}" destId="{A5A3172E-DF69-4DEF-9D87-E879446936FA}" srcOrd="0" destOrd="0" presId="urn:microsoft.com/office/officeart/2008/layout/PictureLineup"/>
    <dgm:cxn modelId="{C9A14AC4-68B9-426A-9510-C273CB4E55BE}" srcId="{8BC9C638-7C4A-4E24-BBBD-7BB135FCC49A}" destId="{ACAABE05-21B4-4D43-8236-3C41CE0E2192}" srcOrd="0" destOrd="0" parTransId="{BA397D40-CC15-4D7A-81DD-16DEA9F1A650}" sibTransId="{AC590365-EF81-4E90-83F2-4CE7D4794ABD}"/>
    <dgm:cxn modelId="{9AEA8903-2AF7-48D5-8EEF-85E6C5C54980}" type="presOf" srcId="{ACAABE05-21B4-4D43-8236-3C41CE0E2192}" destId="{E769011B-DB1B-4D8F-90C1-75043445F476}" srcOrd="0" destOrd="0" presId="urn:microsoft.com/office/officeart/2008/layout/PictureLineup"/>
    <dgm:cxn modelId="{AF10589B-6440-4D43-99A8-3444FC3F080F}" type="presOf" srcId="{27C08372-869B-465D-BC48-0EA47121426C}" destId="{E769011B-DB1B-4D8F-90C1-75043445F476}" srcOrd="0" destOrd="2" presId="urn:microsoft.com/office/officeart/2008/layout/PictureLineup"/>
    <dgm:cxn modelId="{D0D35557-79F7-4E64-A6E4-D840CA47379C}" type="presOf" srcId="{32767071-300F-4253-9188-E2182E581596}" destId="{E769011B-DB1B-4D8F-90C1-75043445F476}" srcOrd="0" destOrd="3" presId="urn:microsoft.com/office/officeart/2008/layout/PictureLineup"/>
    <dgm:cxn modelId="{918C7832-B026-48CC-85C7-9F58BB6B708D}" srcId="{ACAABE05-21B4-4D43-8236-3C41CE0E2192}" destId="{B97FDD6C-22D5-40CB-937D-D35F816B68B1}" srcOrd="0" destOrd="0" parTransId="{C9867FAD-F41C-4084-96A5-9FCDE060EFC6}" sibTransId="{F35DDAB2-922F-418A-A331-5C6BE17B6F18}"/>
    <dgm:cxn modelId="{7042327B-7516-4526-99EB-769AE20F2337}" srcId="{ACAABE05-21B4-4D43-8236-3C41CE0E2192}" destId="{27C08372-869B-465D-BC48-0EA47121426C}" srcOrd="1" destOrd="0" parTransId="{167BDD24-CCBD-4ACE-B1BC-76F9648735B0}" sibTransId="{4617A9B7-B9E7-4AEE-86F9-017109EB8266}"/>
    <dgm:cxn modelId="{65BE8BBB-F27B-40C5-8E1E-DE0587EF68EA}" srcId="{ACAABE05-21B4-4D43-8236-3C41CE0E2192}" destId="{32767071-300F-4253-9188-E2182E581596}" srcOrd="2" destOrd="0" parTransId="{539F1076-74E1-4F3D-BAC7-FDFD6E4676E9}" sibTransId="{1BDE6375-571B-46F6-AE51-F0779DAAC46F}"/>
    <dgm:cxn modelId="{52D46BE2-5237-4DC5-A23A-F9EE9EF4ACB7}" type="presParOf" srcId="{A5A3172E-DF69-4DEF-9D87-E879446936FA}" destId="{B0A9628B-36A2-447A-B54F-03A5BFD19408}" srcOrd="0" destOrd="0" presId="urn:microsoft.com/office/officeart/2008/layout/PictureLineup"/>
    <dgm:cxn modelId="{F1EE7865-1819-4ED1-8B01-DA7CE6341D7C}" type="presParOf" srcId="{B0A9628B-36A2-447A-B54F-03A5BFD19408}" destId="{A8808D68-6B8B-4D9A-B990-3FE847991363}" srcOrd="0" destOrd="0" presId="urn:microsoft.com/office/officeart/2008/layout/PictureLineup"/>
    <dgm:cxn modelId="{F2CF359C-F883-435B-BF1F-90BEA51747DB}" type="presParOf" srcId="{B0A9628B-36A2-447A-B54F-03A5BFD19408}" destId="{2F2CDF67-4F1F-40DD-ABD4-B0DD6467BF01}" srcOrd="1" destOrd="0" presId="urn:microsoft.com/office/officeart/2008/layout/PictureLineup"/>
    <dgm:cxn modelId="{B5691C71-919F-4FBB-BBB9-D819F0938458}" type="presParOf" srcId="{B0A9628B-36A2-447A-B54F-03A5BFD19408}" destId="{E769011B-DB1B-4D8F-90C1-75043445F476}" srcOrd="2" destOrd="0" presId="urn:microsoft.com/office/officeart/2008/layout/PictureLineu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PictureLineup">
  <dgm:title val=""/>
  <dgm:desc val=""/>
  <dgm:catLst>
    <dgm:cat type="picture" pri="19000"/>
    <dgm:cat type="pictureconvert" pri="19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3" destOrd="0"/>
        <dgm:cxn modelId="42" srcId="30" destId="41" srcOrd="0" destOrd="0"/>
      </dgm:cxnLst>
      <dgm:bg/>
      <dgm:whole/>
    </dgm:dataModel>
  </dgm:clrData>
  <dgm:layoutNode name="Name0">
    <dgm:varLst>
      <dgm:chMax/>
      <dgm:chPref/>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op="equ" val="65"/>
      <dgm:constr type="primFontSz" for="des" forName="Parent" refType="primFontSz" refFor="des" refForName="Parent" op="lte"/>
      <dgm:constr type="w" for="ch" forName="composite" refType="w"/>
      <dgm:constr type="h" for="ch" forName="composite" refType="h"/>
      <dgm:constr type="sp" refType="w" refFor="ch" refForName="composite" op="equ" fact="0"/>
      <dgm:constr type="w" for="ch" forName="sibTrans" refType="w" refFor="ch" refForName="composite" op="equ" fact="0.0001"/>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h" fact="0.5"/>
              <dgm:constr type="h" for="ch" forName="Image" refType="w"/>
              <dgm:constr type="l" for="ch" forName="Accent" refType="w" fact="0"/>
              <dgm:constr type="t" for="ch" forName="Accent" refType="h" fact="0"/>
              <dgm:constr type="w" for="ch" forName="Accent" refType="w" fact="0.0001"/>
              <dgm:constr type="h" for="ch" forName="Accent" refType="h"/>
              <dgm:constr type="l" for="ch" forName="Parent" refType="w" fact="0"/>
              <dgm:constr type="t" for="ch" forName="Parent" refType="h" fact="0.5"/>
              <dgm:constr type="w" for="ch" forName="Parent" refType="w"/>
            </dgm:constrLst>
          </dgm:if>
          <dgm:else name="Name6">
            <dgm:constrLst>
              <dgm:constr type="l" for="ch" forName="Image" refType="w" fact="0"/>
              <dgm:constr type="t" for="ch" forName="Image" refType="h" fact="0"/>
              <dgm:constr type="w" for="ch" forName="Image" refType="h" fact="0.5"/>
              <dgm:constr type="h" for="ch" forName="Image" refType="w"/>
              <dgm:constr type="r" for="ch" forName="Accent" refType="w"/>
              <dgm:constr type="t" for="ch" forName="Accent" refType="h" fact="0"/>
              <dgm:constr type="w" for="ch" forName="Accent" refType="w" fact="0.0001"/>
              <dgm:constr type="h" for="ch" forName="Accent" refType="h"/>
              <dgm:constr type="l" for="ch" forName="Parent" refType="w" fact="0"/>
              <dgm:constr type="t" for="ch" forName="Parent" refType="h" fact="0.5"/>
              <dgm:constr type="w" for="ch" forName="Parent" refType="w"/>
            </dgm:constrLst>
          </dgm:else>
        </dgm:choose>
        <dgm:layoutNode name="Image" styleLbl="alignNode1">
          <dgm:alg type="sp"/>
          <dgm:shape xmlns:r="http://schemas.openxmlformats.org/officeDocument/2006/relationships" type="rect" r:blip="" blipPhldr="1">
            <dgm:adjLst/>
          </dgm:shape>
          <dgm:presOf/>
        </dgm:layoutNode>
        <dgm:layoutNode name="Accent" styleLbl="parChTrans1D1">
          <dgm:alg type="sp"/>
          <dgm:shape xmlns:r="http://schemas.openxmlformats.org/officeDocument/2006/relationships" type="line" r:blip="">
            <dgm:adjLst/>
          </dgm:shape>
          <dgm:presOf/>
        </dgm:layoutNode>
        <dgm:layoutNode name="Paren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4143375" y="0"/>
            <a:ext cx="3170238" cy="479425"/>
          </a:xfrm>
          <a:prstGeom prst="rect">
            <a:avLst/>
          </a:prstGeom>
        </p:spPr>
        <p:txBody>
          <a:bodyPr vert="horz" lIns="91440" tIns="45720" rIns="91440" bIns="45720" rtlCol="0"/>
          <a:lstStyle>
            <a:lvl1pPr algn="r">
              <a:defRPr sz="1200"/>
            </a:lvl1pPr>
          </a:lstStyle>
          <a:p>
            <a:fld id="{A37927CE-4298-4A89-81CA-C3819195C8F0}" type="datetimeFigureOut">
              <a:rPr lang="fr-CA" smtClean="0"/>
              <a:t>2019-10-18</a:t>
            </a:fld>
            <a:endParaRPr lang="fr-CA"/>
          </a:p>
        </p:txBody>
      </p:sp>
      <p:sp>
        <p:nvSpPr>
          <p:cNvPr id="4" name="Espace réservé de l'image des diapositives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commentaires 4"/>
          <p:cNvSpPr>
            <a:spLocks noGrp="1"/>
          </p:cNvSpPr>
          <p:nvPr>
            <p:ph type="body" sz="quarter" idx="3"/>
          </p:nvPr>
        </p:nvSpPr>
        <p:spPr>
          <a:xfrm>
            <a:off x="731838" y="4560888"/>
            <a:ext cx="5851525" cy="4319587"/>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a:defRPr sz="1200"/>
            </a:lvl1pPr>
          </a:lstStyle>
          <a:p>
            <a:fld id="{5637000E-E01F-444E-8E1E-1586BB5F2585}" type="slidenum">
              <a:rPr lang="fr-CA" smtClean="0"/>
              <a:t>‹N°›</a:t>
            </a:fld>
            <a:endParaRPr lang="fr-CA"/>
          </a:p>
        </p:txBody>
      </p:sp>
    </p:spTree>
    <p:extLst>
      <p:ext uri="{BB962C8B-B14F-4D97-AF65-F5344CB8AC3E}">
        <p14:creationId xmlns:p14="http://schemas.microsoft.com/office/powerpoint/2010/main" val="1476292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lexology.com/library/detail.aspx?g=dba2b1f9-7e42-4b7c-bcae-3bd052a939b3"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cbc.ca/news/technology/ransomware-ryuk-ontario-hospitals-1.5308180"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blockchaintechnews.com/blogs/the-challenges-of-applying-data-privacy-regime-to-blockchain/"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5637000E-E01F-444E-8E1E-1586BB5F2585}" type="slidenum">
              <a:rPr lang="fr-CA" smtClean="0"/>
              <a:t>2</a:t>
            </a:fld>
            <a:endParaRPr lang="fr-CA"/>
          </a:p>
        </p:txBody>
      </p:sp>
    </p:spTree>
    <p:extLst>
      <p:ext uri="{BB962C8B-B14F-4D97-AF65-F5344CB8AC3E}">
        <p14:creationId xmlns:p14="http://schemas.microsoft.com/office/powerpoint/2010/main" val="71724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 typeface="Arial" charset="0"/>
              <a:buChar char="•"/>
            </a:pPr>
            <a:r>
              <a:rPr lang="en-CA" baseline="0" noProof="0" dirty="0"/>
              <a:t>In the realm of </a:t>
            </a:r>
            <a:r>
              <a:rPr lang="en-CA" baseline="0" noProof="0" dirty="0" err="1"/>
              <a:t>IoT</a:t>
            </a:r>
            <a:r>
              <a:rPr lang="en-CA" baseline="0" noProof="0" dirty="0"/>
              <a:t>, any </a:t>
            </a:r>
            <a:r>
              <a:rPr lang="en-CA" sz="1200" b="0" i="0" kern="1200" dirty="0">
                <a:solidFill>
                  <a:schemeClr val="tx1"/>
                </a:solidFill>
                <a:effectLst/>
                <a:latin typeface="+mn-lt"/>
                <a:ea typeface="+mn-ea"/>
                <a:cs typeface="+mn-cs"/>
              </a:rPr>
              <a:t>connected device lacking in security features will inevitably present huge risks to the whole </a:t>
            </a:r>
            <a:r>
              <a:rPr lang="en-CA" sz="1200" b="0" i="0" kern="1200" dirty="0" err="1">
                <a:solidFill>
                  <a:schemeClr val="tx1"/>
                </a:solidFill>
                <a:effectLst/>
                <a:latin typeface="+mn-lt"/>
                <a:ea typeface="+mn-ea"/>
                <a:cs typeface="+mn-cs"/>
              </a:rPr>
              <a:t>IoT</a:t>
            </a:r>
            <a:r>
              <a:rPr lang="en-CA" sz="1200" b="0" i="0" kern="1200" dirty="0">
                <a:solidFill>
                  <a:schemeClr val="tx1"/>
                </a:solidFill>
                <a:effectLst/>
                <a:latin typeface="+mn-lt"/>
                <a:ea typeface="+mn-ea"/>
                <a:cs typeface="+mn-cs"/>
              </a:rPr>
              <a:t> network.</a:t>
            </a:r>
            <a:r>
              <a:rPr lang="en-CA" sz="1200" b="0" i="0" kern="1200" baseline="0" dirty="0">
                <a:solidFill>
                  <a:schemeClr val="tx1"/>
                </a:solidFill>
                <a:effectLst/>
                <a:latin typeface="+mn-lt"/>
                <a:ea typeface="+mn-ea"/>
                <a:cs typeface="+mn-cs"/>
              </a:rPr>
              <a:t> With the interconnectedness of devices, access to sensitive data is significantly easier, as it only takes one unsecured network to facilitate access to the entire system. </a:t>
            </a:r>
          </a:p>
          <a:p>
            <a:pPr marL="171450" indent="-171450">
              <a:buFont typeface="Arial" charset="0"/>
              <a:buChar char="•"/>
            </a:pPr>
            <a:r>
              <a:rPr lang="en-CA" sz="1200" b="0" i="0" kern="1200" baseline="0" dirty="0">
                <a:solidFill>
                  <a:schemeClr val="tx1"/>
                </a:solidFill>
                <a:effectLst/>
                <a:latin typeface="+mn-lt"/>
                <a:ea typeface="+mn-ea"/>
                <a:cs typeface="+mn-cs"/>
              </a:rPr>
              <a:t>A lot of criticism came with the new California bill, notably that it suggests adding “good” features to enhance security rather than encouraging designing of systems which are more robust. This is seen as a temporary fix only.</a:t>
            </a:r>
          </a:p>
          <a:p>
            <a:pPr marL="628650" lvl="1" indent="-171450">
              <a:buFont typeface="Arial" charset="0"/>
              <a:buChar char="•"/>
            </a:pPr>
            <a:r>
              <a:rPr lang="en-CA" sz="1200" b="0" i="0" kern="1200" dirty="0">
                <a:solidFill>
                  <a:schemeClr val="tx1"/>
                </a:solidFill>
                <a:effectLst/>
                <a:latin typeface="+mn-lt"/>
                <a:ea typeface="+mn-ea"/>
                <a:cs typeface="+mn-cs"/>
              </a:rPr>
              <a:t>The Bill will result in every </a:t>
            </a:r>
            <a:r>
              <a:rPr lang="en-CA" sz="1200" b="0" i="0" kern="1200" dirty="0" err="1">
                <a:solidFill>
                  <a:schemeClr val="tx1"/>
                </a:solidFill>
                <a:effectLst/>
                <a:latin typeface="+mn-lt"/>
                <a:ea typeface="+mn-ea"/>
                <a:cs typeface="+mn-cs"/>
              </a:rPr>
              <a:t>IoT</a:t>
            </a:r>
            <a:r>
              <a:rPr lang="en-CA" sz="1200" b="0" i="0" kern="1200" dirty="0">
                <a:solidFill>
                  <a:schemeClr val="tx1"/>
                </a:solidFill>
                <a:effectLst/>
                <a:latin typeface="+mn-lt"/>
                <a:ea typeface="+mn-ea"/>
                <a:cs typeface="+mn-cs"/>
              </a:rPr>
              <a:t> device sold in California to come with a password unique to that device, or include a way to generate new authentication credentials before accessing it for the first time</a:t>
            </a:r>
          </a:p>
          <a:p>
            <a:pPr marL="628650" lvl="1" indent="-171450">
              <a:buFont typeface="Arial" charset="0"/>
              <a:buChar char="•"/>
            </a:pPr>
            <a:r>
              <a:rPr lang="en-CA" sz="1200" b="0" i="0" kern="1200" noProof="0" dirty="0">
                <a:solidFill>
                  <a:schemeClr val="tx1"/>
                </a:solidFill>
                <a:effectLst/>
                <a:latin typeface="+mn-lt"/>
                <a:ea typeface="+mn-ea"/>
                <a:cs typeface="+mn-cs"/>
              </a:rPr>
              <a:t>This was an interesting read:</a:t>
            </a:r>
            <a:r>
              <a:rPr lang="en-CA" sz="1200" b="0" i="0" kern="1200" baseline="0" noProof="0" dirty="0">
                <a:solidFill>
                  <a:schemeClr val="tx1"/>
                </a:solidFill>
                <a:effectLst/>
                <a:latin typeface="+mn-lt"/>
                <a:ea typeface="+mn-ea"/>
                <a:cs typeface="+mn-cs"/>
              </a:rPr>
              <a:t> </a:t>
            </a:r>
            <a:r>
              <a:rPr lang="en-CA" dirty="0">
                <a:hlinkClick r:id="rId3"/>
              </a:rPr>
              <a:t>https://www.lexology.com/library/detail.aspx?g=dba2b1f9-7e42-4b7c-bcae-3bd052a939b3</a:t>
            </a:r>
            <a:endParaRPr lang="en-CA" noProof="0" dirty="0"/>
          </a:p>
        </p:txBody>
      </p:sp>
      <p:sp>
        <p:nvSpPr>
          <p:cNvPr id="4" name="Espace réservé du numéro de diapositive 3"/>
          <p:cNvSpPr>
            <a:spLocks noGrp="1"/>
          </p:cNvSpPr>
          <p:nvPr>
            <p:ph type="sldNum" sz="quarter" idx="10"/>
          </p:nvPr>
        </p:nvSpPr>
        <p:spPr/>
        <p:txBody>
          <a:bodyPr/>
          <a:lstStyle/>
          <a:p>
            <a:fld id="{5637000E-E01F-444E-8E1E-1586BB5F2585}" type="slidenum">
              <a:rPr lang="fr-CA" smtClean="0"/>
              <a:t>3</a:t>
            </a:fld>
            <a:endParaRPr lang="fr-CA"/>
          </a:p>
        </p:txBody>
      </p:sp>
    </p:spTree>
    <p:extLst>
      <p:ext uri="{BB962C8B-B14F-4D97-AF65-F5344CB8AC3E}">
        <p14:creationId xmlns:p14="http://schemas.microsoft.com/office/powerpoint/2010/main" val="3047403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CA" noProof="0" dirty="0" err="1"/>
              <a:t>Ransomware</a:t>
            </a:r>
            <a:r>
              <a:rPr lang="en-CA" noProof="0" dirty="0"/>
              <a:t> story:</a:t>
            </a:r>
          </a:p>
          <a:p>
            <a:pPr marL="171450" indent="-171450">
              <a:buFont typeface="Arial" charset="0"/>
              <a:buChar char="•"/>
            </a:pPr>
            <a:r>
              <a:rPr lang="en-CA" noProof="0" dirty="0"/>
              <a:t>A</a:t>
            </a:r>
            <a:r>
              <a:rPr lang="en-CA" baseline="0" noProof="0" dirty="0"/>
              <a:t> </a:t>
            </a:r>
            <a:r>
              <a:rPr lang="en-CA" sz="1200" b="0" i="0" kern="1200" dirty="0">
                <a:solidFill>
                  <a:schemeClr val="tx1"/>
                </a:solidFill>
                <a:effectLst/>
                <a:latin typeface="+mn-lt"/>
                <a:ea typeface="+mn-ea"/>
                <a:cs typeface="+mn-cs"/>
              </a:rPr>
              <a:t>malware, known as "</a:t>
            </a:r>
            <a:r>
              <a:rPr lang="en-CA" sz="1200" b="0" i="0" kern="1200" dirty="0" err="1">
                <a:solidFill>
                  <a:schemeClr val="tx1"/>
                </a:solidFill>
                <a:effectLst/>
                <a:latin typeface="+mn-lt"/>
                <a:ea typeface="+mn-ea"/>
                <a:cs typeface="+mn-cs"/>
              </a:rPr>
              <a:t>Ryuk</a:t>
            </a:r>
            <a:r>
              <a:rPr lang="en-CA" sz="1200" b="0" i="0" kern="1200" dirty="0">
                <a:solidFill>
                  <a:schemeClr val="tx1"/>
                </a:solidFill>
                <a:effectLst/>
                <a:latin typeface="+mn-lt"/>
                <a:ea typeface="+mn-ea"/>
                <a:cs typeface="+mn-cs"/>
              </a:rPr>
              <a:t>," attacked</a:t>
            </a:r>
            <a:r>
              <a:rPr lang="en-CA" sz="1200" b="0" i="0" kern="1200" baseline="0" dirty="0">
                <a:solidFill>
                  <a:schemeClr val="tx1"/>
                </a:solidFill>
                <a:effectLst/>
                <a:latin typeface="+mn-lt"/>
                <a:ea typeface="+mn-ea"/>
                <a:cs typeface="+mn-cs"/>
              </a:rPr>
              <a:t> three hospital in Ontario. This malware attacks</a:t>
            </a:r>
            <a:r>
              <a:rPr lang="en-CA" sz="1200" b="0" i="0" kern="1200" dirty="0">
                <a:solidFill>
                  <a:schemeClr val="tx1"/>
                </a:solidFill>
                <a:effectLst/>
                <a:latin typeface="+mn-lt"/>
                <a:ea typeface="+mn-ea"/>
                <a:cs typeface="+mn-cs"/>
              </a:rPr>
              <a:t> computer networks but remains invisible to average users for weeks or months. During that time, it collects information about the organization and its perceived ability to pay a ransom. When</a:t>
            </a:r>
            <a:r>
              <a:rPr lang="en-CA" sz="1200" b="0" i="0" kern="1200" baseline="0" dirty="0">
                <a:solidFill>
                  <a:schemeClr val="tx1"/>
                </a:solidFill>
                <a:effectLst/>
                <a:latin typeface="+mn-lt"/>
                <a:ea typeface="+mn-ea"/>
                <a:cs typeface="+mn-cs"/>
              </a:rPr>
              <a:t> the hospitals noticed the malware, they had to shut down their systems for a few days </a:t>
            </a:r>
            <a:r>
              <a:rPr lang="mr-IN" sz="1200" b="0" i="0" kern="1200" baseline="0" dirty="0">
                <a:solidFill>
                  <a:schemeClr val="tx1"/>
                </a:solidFill>
                <a:effectLst/>
                <a:latin typeface="+mn-lt"/>
                <a:ea typeface="+mn-ea"/>
                <a:cs typeface="+mn-cs"/>
              </a:rPr>
              <a:t>–</a:t>
            </a:r>
            <a:r>
              <a:rPr lang="en-CA" sz="1200" b="0" i="0" kern="1200" baseline="0" dirty="0">
                <a:solidFill>
                  <a:schemeClr val="tx1"/>
                </a:solidFill>
                <a:effectLst/>
                <a:latin typeface="+mn-lt"/>
                <a:ea typeface="+mn-ea"/>
                <a:cs typeface="+mn-cs"/>
              </a:rPr>
              <a:t> this was quite a hassle that slowed down the system, as patient information had to be taken down by hand. Full story: </a:t>
            </a:r>
            <a:r>
              <a:rPr lang="en-CA" dirty="0">
                <a:hlinkClick r:id="rId3"/>
              </a:rPr>
              <a:t>https://www.cbc.ca/news/technology/ransomware-ryuk-ontario-hospitals-1.5308180</a:t>
            </a:r>
            <a:r>
              <a:rPr lang="en-CA" dirty="0"/>
              <a:t> </a:t>
            </a:r>
          </a:p>
          <a:p>
            <a:pPr marL="171450" indent="-171450">
              <a:buFont typeface="Arial" charset="0"/>
              <a:buChar char="•"/>
            </a:pPr>
            <a:endParaRPr lang="en-CA" noProof="0" dirty="0"/>
          </a:p>
        </p:txBody>
      </p:sp>
      <p:sp>
        <p:nvSpPr>
          <p:cNvPr id="4" name="Espace réservé du numéro de diapositive 3"/>
          <p:cNvSpPr>
            <a:spLocks noGrp="1"/>
          </p:cNvSpPr>
          <p:nvPr>
            <p:ph type="sldNum" sz="quarter" idx="10"/>
          </p:nvPr>
        </p:nvSpPr>
        <p:spPr/>
        <p:txBody>
          <a:bodyPr/>
          <a:lstStyle/>
          <a:p>
            <a:fld id="{5637000E-E01F-444E-8E1E-1586BB5F2585}" type="slidenum">
              <a:rPr lang="fr-CA" smtClean="0"/>
              <a:t>4</a:t>
            </a:fld>
            <a:endParaRPr lang="fr-CA"/>
          </a:p>
        </p:txBody>
      </p:sp>
    </p:spTree>
    <p:extLst>
      <p:ext uri="{BB962C8B-B14F-4D97-AF65-F5344CB8AC3E}">
        <p14:creationId xmlns:p14="http://schemas.microsoft.com/office/powerpoint/2010/main" val="3047403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5637000E-E01F-444E-8E1E-1586BB5F2585}" type="slidenum">
              <a:rPr lang="fr-CA" smtClean="0"/>
              <a:t>6</a:t>
            </a:fld>
            <a:endParaRPr lang="fr-CA"/>
          </a:p>
        </p:txBody>
      </p:sp>
    </p:spTree>
    <p:extLst>
      <p:ext uri="{BB962C8B-B14F-4D97-AF65-F5344CB8AC3E}">
        <p14:creationId xmlns:p14="http://schemas.microsoft.com/office/powerpoint/2010/main" val="4224331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5637000E-E01F-444E-8E1E-1586BB5F2585}" type="slidenum">
              <a:rPr lang="fr-CA" smtClean="0"/>
              <a:t>8</a:t>
            </a:fld>
            <a:endParaRPr lang="fr-CA"/>
          </a:p>
        </p:txBody>
      </p:sp>
    </p:spTree>
    <p:extLst>
      <p:ext uri="{BB962C8B-B14F-4D97-AF65-F5344CB8AC3E}">
        <p14:creationId xmlns:p14="http://schemas.microsoft.com/office/powerpoint/2010/main" val="13855299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a:t>For </a:t>
            </a:r>
            <a:r>
              <a:rPr lang="en-US" dirty="0" err="1"/>
              <a:t>blockchain</a:t>
            </a:r>
            <a:r>
              <a:rPr lang="en-US" baseline="0" dirty="0"/>
              <a:t> and distributed ledgers, it may be difficult to determine who fall under the role of the controller, since</a:t>
            </a:r>
            <a:r>
              <a:rPr lang="en-US" sz="1200" b="0" i="0" kern="1200" dirty="0">
                <a:solidFill>
                  <a:schemeClr val="tx1"/>
                </a:solidFill>
                <a:effectLst/>
                <a:latin typeface="+mn-lt"/>
                <a:ea typeface="+mn-ea"/>
                <a:cs typeface="+mn-cs"/>
              </a:rPr>
              <a:t> there isn’t typically just</a:t>
            </a:r>
            <a:r>
              <a:rPr lang="en-US" sz="1200" b="0" i="0" kern="1200" baseline="0" dirty="0">
                <a:solidFill>
                  <a:schemeClr val="tx1"/>
                </a:solidFill>
                <a:effectLst/>
                <a:latin typeface="+mn-lt"/>
                <a:ea typeface="+mn-ea"/>
                <a:cs typeface="+mn-cs"/>
              </a:rPr>
              <a:t> one </a:t>
            </a:r>
            <a:r>
              <a:rPr lang="en-US" sz="1200" b="0" i="0" kern="1200" dirty="0">
                <a:solidFill>
                  <a:schemeClr val="tx1"/>
                </a:solidFill>
                <a:effectLst/>
                <a:latin typeface="+mn-lt"/>
                <a:ea typeface="+mn-ea"/>
                <a:cs typeface="+mn-cs"/>
              </a:rPr>
              <a:t>person or entity that fits the definition and can readily exercise the obligations of a controller</a:t>
            </a:r>
            <a:r>
              <a:rPr lang="en-US" sz="1200" b="0" i="0" kern="1200" baseline="0" dirty="0">
                <a:solidFill>
                  <a:schemeClr val="tx1"/>
                </a:solidFill>
                <a:effectLst/>
                <a:latin typeface="+mn-lt"/>
                <a:ea typeface="+mn-ea"/>
                <a:cs typeface="+mn-cs"/>
              </a:rPr>
              <a:t> - </a:t>
            </a:r>
            <a:r>
              <a:rPr lang="en-US" sz="1200" b="0" i="0" kern="1200" dirty="0">
                <a:solidFill>
                  <a:schemeClr val="tx1"/>
                </a:solidFill>
                <a:effectLst/>
                <a:latin typeface="+mn-lt"/>
                <a:ea typeface="+mn-ea"/>
                <a:cs typeface="+mn-cs"/>
              </a:rPr>
              <a:t>many persons or entity may contribute and/or control the personal data that is added to the chain or ledger. This</a:t>
            </a:r>
            <a:r>
              <a:rPr lang="en-US" sz="1200" b="0" i="0" kern="1200" baseline="0" dirty="0">
                <a:solidFill>
                  <a:schemeClr val="tx1"/>
                </a:solidFill>
                <a:effectLst/>
                <a:latin typeface="+mn-lt"/>
                <a:ea typeface="+mn-ea"/>
                <a:cs typeface="+mn-cs"/>
              </a:rPr>
              <a:t> article goes over many challenges: </a:t>
            </a:r>
            <a:r>
              <a:rPr lang="en-US" dirty="0">
                <a:hlinkClick r:id="rId3"/>
              </a:rPr>
              <a:t>https://www.blockchaintechnews.com/blogs/the-challenges-of-applying-data-privacy-regime-to-blockchain/</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637000E-E01F-444E-8E1E-1586BB5F2585}" type="slidenum">
              <a:rPr lang="fr-CA" smtClean="0"/>
              <a:t>9</a:t>
            </a:fld>
            <a:endParaRPr lang="fr-CA"/>
          </a:p>
        </p:txBody>
      </p:sp>
    </p:spTree>
    <p:extLst>
      <p:ext uri="{BB962C8B-B14F-4D97-AF65-F5344CB8AC3E}">
        <p14:creationId xmlns:p14="http://schemas.microsoft.com/office/powerpoint/2010/main" val="11820068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a:t>ISO/IEC 27000-</a:t>
            </a:r>
            <a:r>
              <a:rPr lang="fr-CA" dirty="0" err="1"/>
              <a:t>series</a:t>
            </a:r>
            <a:r>
              <a:rPr lang="fr-CA" dirty="0"/>
              <a:t> are</a:t>
            </a:r>
            <a:r>
              <a:rPr lang="fr-CA" baseline="0" dirty="0"/>
              <a:t> </a:t>
            </a:r>
            <a:r>
              <a:rPr lang="fr-CA" baseline="0" dirty="0" err="1"/>
              <a:t>published</a:t>
            </a:r>
            <a:r>
              <a:rPr lang="fr-CA" baseline="0" dirty="0"/>
              <a:t> by the International </a:t>
            </a:r>
            <a:r>
              <a:rPr lang="fr-CA" baseline="0" dirty="0" err="1"/>
              <a:t>Organization</a:t>
            </a:r>
            <a:r>
              <a:rPr lang="fr-CA" baseline="0" dirty="0"/>
              <a:t> for </a:t>
            </a:r>
            <a:r>
              <a:rPr lang="fr-CA" baseline="0" dirty="0" err="1"/>
              <a:t>Standardization</a:t>
            </a:r>
            <a:r>
              <a:rPr lang="fr-CA" baseline="0" dirty="0"/>
              <a:t> (ISO) and the International </a:t>
            </a:r>
            <a:r>
              <a:rPr lang="fr-CA" baseline="0" dirty="0" err="1"/>
              <a:t>Electrotechnical</a:t>
            </a:r>
            <a:r>
              <a:rPr lang="fr-CA" baseline="0" dirty="0"/>
              <a:t> Commission (IEC)</a:t>
            </a:r>
            <a:endParaRPr lang="fr-CA" dirty="0"/>
          </a:p>
        </p:txBody>
      </p:sp>
      <p:sp>
        <p:nvSpPr>
          <p:cNvPr id="4" name="Espace réservé du numéro de diapositive 3"/>
          <p:cNvSpPr>
            <a:spLocks noGrp="1"/>
          </p:cNvSpPr>
          <p:nvPr>
            <p:ph type="sldNum" sz="quarter" idx="10"/>
          </p:nvPr>
        </p:nvSpPr>
        <p:spPr/>
        <p:txBody>
          <a:bodyPr/>
          <a:lstStyle/>
          <a:p>
            <a:fld id="{5637000E-E01F-444E-8E1E-1586BB5F2585}" type="slidenum">
              <a:rPr lang="fr-CA" smtClean="0"/>
              <a:t>10</a:t>
            </a:fld>
            <a:endParaRPr lang="fr-CA"/>
          </a:p>
        </p:txBody>
      </p:sp>
    </p:spTree>
    <p:extLst>
      <p:ext uri="{BB962C8B-B14F-4D97-AF65-F5344CB8AC3E}">
        <p14:creationId xmlns:p14="http://schemas.microsoft.com/office/powerpoint/2010/main" val="25871221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5637000E-E01F-444E-8E1E-1586BB5F2585}" type="slidenum">
              <a:rPr lang="fr-CA" smtClean="0"/>
              <a:t>12</a:t>
            </a:fld>
            <a:endParaRPr lang="fr-CA"/>
          </a:p>
        </p:txBody>
      </p:sp>
    </p:spTree>
    <p:extLst>
      <p:ext uri="{BB962C8B-B14F-4D97-AF65-F5344CB8AC3E}">
        <p14:creationId xmlns:p14="http://schemas.microsoft.com/office/powerpoint/2010/main" val="23249417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iapositive de titre">
    <p:spTree>
      <p:nvGrpSpPr>
        <p:cNvPr id="1" name=""/>
        <p:cNvGrpSpPr/>
        <p:nvPr/>
      </p:nvGrpSpPr>
      <p:grpSpPr>
        <a:xfrm>
          <a:off x="0" y="0"/>
          <a:ext cx="0" cy="0"/>
          <a:chOff x="0" y="0"/>
          <a:chExt cx="0" cy="0"/>
        </a:xfrm>
      </p:grpSpPr>
      <p:sp>
        <p:nvSpPr>
          <p:cNvPr id="3" name="Rectangle 2" descr="fmcover2"/>
          <p:cNvSpPr/>
          <p:nvPr/>
        </p:nvSpPr>
        <p:spPr>
          <a:xfrm>
            <a:off x="162000" y="162000"/>
            <a:ext cx="8827200" cy="2772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Subtitle 2"/>
          <p:cNvSpPr>
            <a:spLocks noGrp="1"/>
          </p:cNvSpPr>
          <p:nvPr>
            <p:ph type="subTitle" idx="1"/>
          </p:nvPr>
        </p:nvSpPr>
        <p:spPr>
          <a:xfrm>
            <a:off x="323528" y="3219822"/>
            <a:ext cx="3707936" cy="1296144"/>
          </a:xfrm>
        </p:spPr>
        <p:txBody>
          <a:bodyPr lIns="90000" tIns="46800" rIns="90000" bIns="46800" anchor="t">
            <a:normAutofit/>
          </a:bodyPr>
          <a:lstStyle>
            <a:lvl1pPr marL="0" indent="0" algn="l">
              <a:buNone/>
              <a:defRPr sz="1600">
                <a:solidFill>
                  <a:schemeClr val="tx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noProof="0"/>
              <a:t>Modifiez le style des sous-titres du masque</a:t>
            </a:r>
            <a:endParaRPr lang="en-CA" noProof="0" dirty="0"/>
          </a:p>
        </p:txBody>
      </p:sp>
      <p:sp>
        <p:nvSpPr>
          <p:cNvPr id="10" name="Date Placeholder 9"/>
          <p:cNvSpPr>
            <a:spLocks noGrp="1"/>
          </p:cNvSpPr>
          <p:nvPr>
            <p:ph type="dt" sz="half" idx="14"/>
          </p:nvPr>
        </p:nvSpPr>
        <p:spPr>
          <a:xfrm>
            <a:off x="288504" y="4780800"/>
            <a:ext cx="2051248" cy="273600"/>
          </a:xfrm>
        </p:spPr>
        <p:txBody>
          <a:bodyPr/>
          <a:lstStyle/>
          <a:p>
            <a:fld id="{E54A871A-B194-4258-923D-D8A0532AC07F}" type="datetimeFigureOut">
              <a:rPr lang="en-CA" smtClean="0"/>
              <a:t>18/10/2019</a:t>
            </a:fld>
            <a:endParaRPr lang="en-CA"/>
          </a:p>
        </p:txBody>
      </p:sp>
      <p:sp>
        <p:nvSpPr>
          <p:cNvPr id="11" name="Footer Placeholder 10"/>
          <p:cNvSpPr>
            <a:spLocks noGrp="1"/>
          </p:cNvSpPr>
          <p:nvPr>
            <p:ph type="ftr" sz="quarter" idx="15"/>
          </p:nvPr>
        </p:nvSpPr>
        <p:spPr>
          <a:xfrm>
            <a:off x="6212904" y="4781522"/>
            <a:ext cx="1959496" cy="273600"/>
          </a:xfrm>
        </p:spPr>
        <p:txBody>
          <a:bodyPr/>
          <a:lstStyle/>
          <a:p>
            <a:endParaRPr lang="en-CA" dirty="0"/>
          </a:p>
        </p:txBody>
      </p:sp>
      <p:sp>
        <p:nvSpPr>
          <p:cNvPr id="12" name="Slide Number Placeholder 11"/>
          <p:cNvSpPr>
            <a:spLocks noGrp="1"/>
          </p:cNvSpPr>
          <p:nvPr>
            <p:ph type="sldNum" sz="quarter" idx="16"/>
          </p:nvPr>
        </p:nvSpPr>
        <p:spPr>
          <a:xfrm>
            <a:off x="8360420" y="4774741"/>
            <a:ext cx="532060" cy="273600"/>
          </a:xfrm>
        </p:spPr>
        <p:txBody>
          <a:bodyPr/>
          <a:lstStyle/>
          <a:p>
            <a:fld id="{E0E188A6-1E21-4BAD-8A7F-BEED75DF329B}" type="slidenum">
              <a:rPr lang="en-CA" smtClean="0"/>
              <a:t>‹N°›</a:t>
            </a:fld>
            <a:endParaRPr lang="en-CA" dirty="0"/>
          </a:p>
        </p:txBody>
      </p:sp>
      <p:sp>
        <p:nvSpPr>
          <p:cNvPr id="4" name="Rectangle 3" descr="fmTriangleCover2"/>
          <p:cNvSpPr/>
          <p:nvPr/>
        </p:nvSpPr>
        <p:spPr>
          <a:xfrm>
            <a:off x="4186683" y="2723704"/>
            <a:ext cx="385317" cy="496118"/>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288000" y="267494"/>
            <a:ext cx="4280400" cy="2536906"/>
          </a:xfrm>
        </p:spPr>
        <p:txBody>
          <a:bodyPr anchor="b">
            <a:normAutofit/>
          </a:bodyPr>
          <a:lstStyle>
            <a:lvl1pPr>
              <a:defRPr>
                <a:solidFill>
                  <a:schemeClr val="bg1"/>
                </a:solidFill>
              </a:defRPr>
            </a:lvl1pPr>
          </a:lstStyle>
          <a:p>
            <a:r>
              <a:rPr lang="fr-FR" noProof="0"/>
              <a:t>Modifiez le style du titre</a:t>
            </a:r>
            <a:endParaRPr lang="en-CA" noProof="0" dirty="0"/>
          </a:p>
        </p:txBody>
      </p:sp>
    </p:spTree>
    <p:extLst>
      <p:ext uri="{BB962C8B-B14F-4D97-AF65-F5344CB8AC3E}">
        <p14:creationId xmlns:p14="http://schemas.microsoft.com/office/powerpoint/2010/main" val="3706063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itation">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54A871A-B194-4258-923D-D8A0532AC07F}" type="datetimeFigureOut">
              <a:rPr lang="en-CA" noProof="0" smtClean="0"/>
              <a:pPr/>
              <a:t>18/10/2019</a:t>
            </a:fld>
            <a:endParaRPr lang="en-CA" noProof="0" dirty="0"/>
          </a:p>
        </p:txBody>
      </p:sp>
      <p:sp>
        <p:nvSpPr>
          <p:cNvPr id="4" name="Footer Placeholder 3"/>
          <p:cNvSpPr>
            <a:spLocks noGrp="1"/>
          </p:cNvSpPr>
          <p:nvPr>
            <p:ph type="ftr" sz="quarter" idx="11"/>
          </p:nvPr>
        </p:nvSpPr>
        <p:spPr/>
        <p:txBody>
          <a:bodyPr/>
          <a:lstStyle/>
          <a:p>
            <a:endParaRPr lang="en-CA" noProof="0" dirty="0"/>
          </a:p>
        </p:txBody>
      </p:sp>
      <p:sp>
        <p:nvSpPr>
          <p:cNvPr id="5" name="Slide Number Placeholder 4"/>
          <p:cNvSpPr>
            <a:spLocks noGrp="1"/>
          </p:cNvSpPr>
          <p:nvPr>
            <p:ph type="sldNum" sz="quarter" idx="12"/>
          </p:nvPr>
        </p:nvSpPr>
        <p:spPr/>
        <p:txBody>
          <a:bodyPr/>
          <a:lstStyle/>
          <a:p>
            <a:fld id="{E0E188A6-1E21-4BAD-8A7F-BEED75DF329B}" type="slidenum">
              <a:rPr lang="en-CA" noProof="0" smtClean="0"/>
              <a:pPr/>
              <a:t>‹N°›</a:t>
            </a:fld>
            <a:endParaRPr lang="en-CA" noProof="0" dirty="0"/>
          </a:p>
        </p:txBody>
      </p:sp>
      <p:sp>
        <p:nvSpPr>
          <p:cNvPr id="10" name="Text Placeholder 9"/>
          <p:cNvSpPr>
            <a:spLocks noGrp="1"/>
          </p:cNvSpPr>
          <p:nvPr>
            <p:ph type="body" sz="quarter" idx="13"/>
          </p:nvPr>
        </p:nvSpPr>
        <p:spPr>
          <a:xfrm>
            <a:off x="611560" y="843856"/>
            <a:ext cx="7920880" cy="3096047"/>
          </a:xfrm>
        </p:spPr>
        <p:txBody>
          <a:bodyPr anchor="ctr"/>
          <a:lstStyle>
            <a:lvl1pPr marL="0" indent="0" algn="ctr">
              <a:buNone/>
              <a:defRPr i="1">
                <a:solidFill>
                  <a:schemeClr val="accent3"/>
                </a:solidFill>
                <a:latin typeface="Georgia" panose="02040502050405020303" pitchFamily="18" charset="0"/>
              </a:defRPr>
            </a:lvl1pPr>
            <a:lvl2pPr marL="265113" indent="0">
              <a:buNone/>
              <a:defRPr>
                <a:latin typeface="Georgia" panose="02040502050405020303" pitchFamily="18" charset="0"/>
              </a:defRPr>
            </a:lvl2pPr>
            <a:lvl3pPr marL="538163" indent="0">
              <a:buNone/>
              <a:defRPr>
                <a:latin typeface="Georgia" panose="02040502050405020303" pitchFamily="18" charset="0"/>
              </a:defRPr>
            </a:lvl3pPr>
            <a:lvl4pPr marL="804862" indent="0">
              <a:buNone/>
              <a:defRPr>
                <a:latin typeface="Georgia" panose="02040502050405020303" pitchFamily="18" charset="0"/>
              </a:defRPr>
            </a:lvl4pPr>
            <a:lvl5pPr marL="1076325" indent="0">
              <a:buNone/>
              <a:defRPr>
                <a:latin typeface="Georgia" panose="02040502050405020303" pitchFamily="18" charset="0"/>
              </a:defRPr>
            </a:lvl5pPr>
          </a:lstStyle>
          <a:p>
            <a:pPr lvl="0"/>
            <a:r>
              <a:rPr lang="fr-FR" noProof="0"/>
              <a:t>Modifiez les styles du texte du masque</a:t>
            </a:r>
          </a:p>
        </p:txBody>
      </p:sp>
    </p:spTree>
    <p:extLst>
      <p:ext uri="{BB962C8B-B14F-4D97-AF65-F5344CB8AC3E}">
        <p14:creationId xmlns:p14="http://schemas.microsoft.com/office/powerpoint/2010/main" val="3661244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ignatur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54A871A-B194-4258-923D-D8A0532AC07F}" type="datetimeFigureOut">
              <a:rPr lang="en-CA" noProof="0" smtClean="0"/>
              <a:t>18/10/2019</a:t>
            </a:fld>
            <a:endParaRPr lang="en-CA" noProof="0" dirty="0"/>
          </a:p>
        </p:txBody>
      </p:sp>
      <p:sp>
        <p:nvSpPr>
          <p:cNvPr id="4" name="Footer Placeholder 3"/>
          <p:cNvSpPr>
            <a:spLocks noGrp="1"/>
          </p:cNvSpPr>
          <p:nvPr>
            <p:ph type="ftr" sz="quarter" idx="11"/>
          </p:nvPr>
        </p:nvSpPr>
        <p:spPr/>
        <p:txBody>
          <a:bodyPr/>
          <a:lstStyle/>
          <a:p>
            <a:endParaRPr lang="en-CA" noProof="0" dirty="0"/>
          </a:p>
        </p:txBody>
      </p:sp>
      <p:sp>
        <p:nvSpPr>
          <p:cNvPr id="5" name="Slide Number Placeholder 4"/>
          <p:cNvSpPr>
            <a:spLocks noGrp="1"/>
          </p:cNvSpPr>
          <p:nvPr>
            <p:ph type="sldNum" sz="quarter" idx="12"/>
          </p:nvPr>
        </p:nvSpPr>
        <p:spPr/>
        <p:txBody>
          <a:bodyPr/>
          <a:lstStyle/>
          <a:p>
            <a:fld id="{E0E188A6-1E21-4BAD-8A7F-BEED75DF329B}" type="slidenum">
              <a:rPr lang="en-CA" noProof="0" smtClean="0"/>
              <a:t>‹N°›</a:t>
            </a:fld>
            <a:endParaRPr lang="en-CA" noProof="0" dirty="0"/>
          </a:p>
        </p:txBody>
      </p:sp>
      <p:sp>
        <p:nvSpPr>
          <p:cNvPr id="6" name="SmartArt Placeholder 5"/>
          <p:cNvSpPr>
            <a:spLocks noGrp="1"/>
          </p:cNvSpPr>
          <p:nvPr>
            <p:ph type="dgm" sz="quarter" idx="13"/>
          </p:nvPr>
        </p:nvSpPr>
        <p:spPr>
          <a:xfrm>
            <a:off x="323528" y="411164"/>
            <a:ext cx="8496944" cy="4105275"/>
          </a:xfrm>
        </p:spPr>
        <p:txBody>
          <a:bodyPr/>
          <a:lstStyle>
            <a:lvl1pPr marL="265113" indent="-265113">
              <a:defRPr/>
            </a:lvl1pPr>
          </a:lstStyle>
          <a:p>
            <a:r>
              <a:rPr lang="fr-FR" noProof="0"/>
              <a:t>Cliquez sur l'icône pour ajouter un graphique SmartArt</a:t>
            </a:r>
            <a:endParaRPr lang="en-CA" noProof="0" dirty="0"/>
          </a:p>
        </p:txBody>
      </p:sp>
    </p:spTree>
    <p:extLst>
      <p:ext uri="{BB962C8B-B14F-4D97-AF65-F5344CB8AC3E}">
        <p14:creationId xmlns:p14="http://schemas.microsoft.com/office/powerpoint/2010/main" val="28988392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onclusion">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54A871A-B194-4258-923D-D8A0532AC07F}" type="datetimeFigureOut">
              <a:rPr lang="en-CA" smtClean="0"/>
              <a:t>18/10/2019</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E0E188A6-1E21-4BAD-8A7F-BEED75DF329B}" type="slidenum">
              <a:rPr lang="en-CA" smtClean="0"/>
              <a:t>‹N°›</a:t>
            </a:fld>
            <a:endParaRPr lang="en-CA"/>
          </a:p>
        </p:txBody>
      </p:sp>
      <p:sp>
        <p:nvSpPr>
          <p:cNvPr id="2" name="Rectangle 1" descr="fmlogo2"/>
          <p:cNvSpPr/>
          <p:nvPr/>
        </p:nvSpPr>
        <p:spPr>
          <a:xfrm>
            <a:off x="968400" y="1130400"/>
            <a:ext cx="7210800" cy="2880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68464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noProof="0"/>
              <a:t>Modifiez le style du titre</a:t>
            </a:r>
            <a:endParaRPr lang="en-CA" noProof="0" dirty="0"/>
          </a:p>
        </p:txBody>
      </p:sp>
      <p:sp>
        <p:nvSpPr>
          <p:cNvPr id="3" name="Content Placeholder 2"/>
          <p:cNvSpPr>
            <a:spLocks noGrp="1"/>
          </p:cNvSpPr>
          <p:nvPr>
            <p:ph idx="1"/>
          </p:nvPr>
        </p:nvSpPr>
        <p:spPr/>
        <p:txBody>
          <a:bodyPr/>
          <a:lstStyle/>
          <a:p>
            <a:pPr lvl="0"/>
            <a:r>
              <a:rPr lang="fr-FR" noProof="0"/>
              <a:t>Modifiez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CA" noProof="0" dirty="0"/>
          </a:p>
        </p:txBody>
      </p:sp>
      <p:sp>
        <p:nvSpPr>
          <p:cNvPr id="4" name="Date Placeholder 3"/>
          <p:cNvSpPr>
            <a:spLocks noGrp="1"/>
          </p:cNvSpPr>
          <p:nvPr>
            <p:ph type="dt" sz="half" idx="10"/>
          </p:nvPr>
        </p:nvSpPr>
        <p:spPr/>
        <p:txBody>
          <a:bodyPr/>
          <a:lstStyle/>
          <a:p>
            <a:fld id="{E54A871A-B194-4258-923D-D8A0532AC07F}" type="datetimeFigureOut">
              <a:rPr lang="en-CA" smtClean="0"/>
              <a:t>18/10/2019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0E188A6-1E21-4BAD-8A7F-BEED75DF329B}" type="slidenum">
              <a:rPr lang="en-CA" smtClean="0"/>
              <a:t>‹N°›</a:t>
            </a:fld>
            <a:endParaRPr lang="en-CA"/>
          </a:p>
        </p:txBody>
      </p:sp>
      <p:sp>
        <p:nvSpPr>
          <p:cNvPr id="9" name="Rectangle 8" descr="fmTriangle2"/>
          <p:cNvSpPr/>
          <p:nvPr/>
        </p:nvSpPr>
        <p:spPr>
          <a:xfrm>
            <a:off x="395537" y="411007"/>
            <a:ext cx="223705" cy="288032"/>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80239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3587" y="1347614"/>
            <a:ext cx="3888000" cy="1728192"/>
          </a:xfrm>
        </p:spPr>
        <p:txBody>
          <a:bodyPr lIns="0" tIns="46800" anchor="t">
            <a:normAutofit/>
          </a:bodyPr>
          <a:lstStyle>
            <a:lvl1pPr algn="l">
              <a:defRPr sz="4000" b="0" cap="none" baseline="0">
                <a:solidFill>
                  <a:schemeClr val="bg1"/>
                </a:solidFill>
              </a:defRPr>
            </a:lvl1pPr>
          </a:lstStyle>
          <a:p>
            <a:r>
              <a:rPr lang="fr-FR"/>
              <a:t>Modifiez le style du titre</a:t>
            </a:r>
            <a:endParaRPr lang="en-CA" dirty="0"/>
          </a:p>
        </p:txBody>
      </p:sp>
      <p:sp>
        <p:nvSpPr>
          <p:cNvPr id="3" name="Text Placeholder 2"/>
          <p:cNvSpPr>
            <a:spLocks noGrp="1"/>
          </p:cNvSpPr>
          <p:nvPr>
            <p:ph type="body" idx="1"/>
          </p:nvPr>
        </p:nvSpPr>
        <p:spPr>
          <a:xfrm>
            <a:off x="4573587" y="3093638"/>
            <a:ext cx="3888000" cy="720000"/>
          </a:xfrm>
        </p:spPr>
        <p:txBody>
          <a:bodyPr lIns="0" anchor="t">
            <a:normAutofit/>
          </a:bodyPr>
          <a:lstStyle>
            <a:lvl1pPr marL="0" indent="0">
              <a:buNone/>
              <a:defRPr sz="2000">
                <a:solidFill>
                  <a:schemeClr val="bg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lvl1pPr>
              <a:defRPr>
                <a:solidFill>
                  <a:schemeClr val="accent4"/>
                </a:solidFill>
              </a:defRPr>
            </a:lvl1pPr>
          </a:lstStyle>
          <a:p>
            <a:fld id="{E54A871A-B194-4258-923D-D8A0532AC07F}" type="datetimeFigureOut">
              <a:rPr lang="en-CA" smtClean="0"/>
              <a:t>18/10/2019</a:t>
            </a:fld>
            <a:endParaRPr lang="en-CA"/>
          </a:p>
        </p:txBody>
      </p:sp>
      <p:sp>
        <p:nvSpPr>
          <p:cNvPr id="5" name="Footer Placeholder 4"/>
          <p:cNvSpPr>
            <a:spLocks noGrp="1"/>
          </p:cNvSpPr>
          <p:nvPr>
            <p:ph type="ftr" sz="quarter" idx="11"/>
          </p:nvPr>
        </p:nvSpPr>
        <p:spPr/>
        <p:txBody>
          <a:bodyPr/>
          <a:lstStyle>
            <a:lvl1pPr>
              <a:defRPr>
                <a:solidFill>
                  <a:schemeClr val="accent4"/>
                </a:solidFill>
              </a:defRPr>
            </a:lvl1pPr>
          </a:lstStyle>
          <a:p>
            <a:endParaRPr lang="en-CA"/>
          </a:p>
        </p:txBody>
      </p:sp>
      <p:sp>
        <p:nvSpPr>
          <p:cNvPr id="6" name="Slide Number Placeholder 5"/>
          <p:cNvSpPr>
            <a:spLocks noGrp="1"/>
          </p:cNvSpPr>
          <p:nvPr>
            <p:ph type="sldNum" sz="quarter" idx="12"/>
          </p:nvPr>
        </p:nvSpPr>
        <p:spPr/>
        <p:txBody>
          <a:bodyPr/>
          <a:lstStyle>
            <a:lvl1pPr>
              <a:defRPr>
                <a:solidFill>
                  <a:schemeClr val="accent4"/>
                </a:solidFill>
              </a:defRPr>
            </a:lvl1pPr>
          </a:lstStyle>
          <a:p>
            <a:fld id="{E0E188A6-1E21-4BAD-8A7F-BEED75DF329B}" type="slidenum">
              <a:rPr lang="en-CA" smtClean="0"/>
              <a:t>‹N°›</a:t>
            </a:fld>
            <a:endParaRPr lang="en-CA"/>
          </a:p>
        </p:txBody>
      </p:sp>
      <p:sp>
        <p:nvSpPr>
          <p:cNvPr id="8" name="Rectangle 7" descr="fmTriangleCover2"/>
          <p:cNvSpPr/>
          <p:nvPr userDrawn="1"/>
        </p:nvSpPr>
        <p:spPr>
          <a:xfrm>
            <a:off x="4186683" y="843558"/>
            <a:ext cx="385317" cy="496118"/>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025716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756000" y="266400"/>
            <a:ext cx="7992000" cy="1008000"/>
          </a:xfrm>
        </p:spPr>
        <p:txBody>
          <a:bodyPr/>
          <a:lstStyle/>
          <a:p>
            <a:r>
              <a:rPr lang="fr-FR" noProof="0"/>
              <a:t>Modifiez le style du titre</a:t>
            </a:r>
            <a:endParaRPr lang="en-CA" noProof="0" dirty="0"/>
          </a:p>
        </p:txBody>
      </p:sp>
      <p:sp>
        <p:nvSpPr>
          <p:cNvPr id="3" name="Content Placeholder 2"/>
          <p:cNvSpPr>
            <a:spLocks noGrp="1"/>
          </p:cNvSpPr>
          <p:nvPr>
            <p:ph sz="half" idx="1"/>
          </p:nvPr>
        </p:nvSpPr>
        <p:spPr>
          <a:xfrm>
            <a:off x="755576" y="1275605"/>
            <a:ext cx="3816424" cy="33190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noProof="0"/>
              <a:t>Modifiez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CA" noProof="0" dirty="0"/>
          </a:p>
        </p:txBody>
      </p:sp>
      <p:sp>
        <p:nvSpPr>
          <p:cNvPr id="4" name="Content Placeholder 3"/>
          <p:cNvSpPr>
            <a:spLocks noGrp="1"/>
          </p:cNvSpPr>
          <p:nvPr>
            <p:ph sz="half" idx="2"/>
          </p:nvPr>
        </p:nvSpPr>
        <p:spPr>
          <a:xfrm>
            <a:off x="4648200" y="1275605"/>
            <a:ext cx="3816000" cy="33190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noProof="0"/>
              <a:t>Modifiez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CA" noProof="0" dirty="0"/>
          </a:p>
        </p:txBody>
      </p:sp>
      <p:sp>
        <p:nvSpPr>
          <p:cNvPr id="5" name="Date Placeholder 4"/>
          <p:cNvSpPr>
            <a:spLocks noGrp="1"/>
          </p:cNvSpPr>
          <p:nvPr>
            <p:ph type="dt" sz="half" idx="10"/>
          </p:nvPr>
        </p:nvSpPr>
        <p:spPr/>
        <p:txBody>
          <a:bodyPr/>
          <a:lstStyle/>
          <a:p>
            <a:fld id="{E54A871A-B194-4258-923D-D8A0532AC07F}" type="datetimeFigureOut">
              <a:rPr lang="en-CA" noProof="0" smtClean="0"/>
              <a:t>18/10/2019</a:t>
            </a:fld>
            <a:endParaRPr lang="en-CA" noProof="0" dirty="0"/>
          </a:p>
        </p:txBody>
      </p:sp>
      <p:sp>
        <p:nvSpPr>
          <p:cNvPr id="6" name="Footer Placeholder 5"/>
          <p:cNvSpPr>
            <a:spLocks noGrp="1"/>
          </p:cNvSpPr>
          <p:nvPr>
            <p:ph type="ftr" sz="quarter" idx="11"/>
          </p:nvPr>
        </p:nvSpPr>
        <p:spPr>
          <a:xfrm>
            <a:off x="6210000" y="4780800"/>
            <a:ext cx="1958400" cy="273844"/>
          </a:xfrm>
        </p:spPr>
        <p:txBody>
          <a:bodyPr/>
          <a:lstStyle/>
          <a:p>
            <a:endParaRPr lang="en-CA" noProof="0" dirty="0"/>
          </a:p>
        </p:txBody>
      </p:sp>
      <p:sp>
        <p:nvSpPr>
          <p:cNvPr id="7" name="Slide Number Placeholder 6"/>
          <p:cNvSpPr>
            <a:spLocks noGrp="1"/>
          </p:cNvSpPr>
          <p:nvPr>
            <p:ph type="sldNum" sz="quarter" idx="12"/>
          </p:nvPr>
        </p:nvSpPr>
        <p:spPr/>
        <p:txBody>
          <a:bodyPr/>
          <a:lstStyle/>
          <a:p>
            <a:fld id="{E0E188A6-1E21-4BAD-8A7F-BEED75DF329B}" type="slidenum">
              <a:rPr lang="en-CA" noProof="0" smtClean="0"/>
              <a:t>‹N°›</a:t>
            </a:fld>
            <a:endParaRPr lang="en-CA" noProof="0" dirty="0"/>
          </a:p>
        </p:txBody>
      </p:sp>
      <p:sp>
        <p:nvSpPr>
          <p:cNvPr id="9" name="Rectangle 8" descr="fmTriangle2"/>
          <p:cNvSpPr/>
          <p:nvPr/>
        </p:nvSpPr>
        <p:spPr>
          <a:xfrm>
            <a:off x="395537" y="411007"/>
            <a:ext cx="223705" cy="288032"/>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703203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756000" y="266400"/>
            <a:ext cx="7992000" cy="1008000"/>
          </a:xfrm>
        </p:spPr>
        <p:txBody>
          <a:bodyPr/>
          <a:lstStyle>
            <a:lvl1pPr>
              <a:defRPr/>
            </a:lvl1pPr>
          </a:lstStyle>
          <a:p>
            <a:r>
              <a:rPr lang="fr-FR" noProof="0"/>
              <a:t>Modifiez le style du titre</a:t>
            </a:r>
            <a:endParaRPr lang="en-CA" noProof="0" dirty="0"/>
          </a:p>
        </p:txBody>
      </p:sp>
      <p:sp>
        <p:nvSpPr>
          <p:cNvPr id="3" name="Text Placeholder 2"/>
          <p:cNvSpPr>
            <a:spLocks noGrp="1"/>
          </p:cNvSpPr>
          <p:nvPr>
            <p:ph type="body" idx="1"/>
          </p:nvPr>
        </p:nvSpPr>
        <p:spPr>
          <a:xfrm>
            <a:off x="755576" y="1275606"/>
            <a:ext cx="3816424" cy="576064"/>
          </a:xfrm>
        </p:spPr>
        <p:txBody>
          <a:bodyPr anchor="b">
            <a:normAutofit/>
          </a:bodyPr>
          <a:lstStyle>
            <a:lvl1pPr marL="0" indent="0">
              <a:buNone/>
              <a:defRPr sz="2000" b="1">
                <a:latin typeface="Georgia" panose="02040502050405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noProof="0"/>
              <a:t>Modifiez les styles du texte du masque</a:t>
            </a:r>
          </a:p>
        </p:txBody>
      </p:sp>
      <p:sp>
        <p:nvSpPr>
          <p:cNvPr id="4" name="Content Placeholder 3"/>
          <p:cNvSpPr>
            <a:spLocks noGrp="1"/>
          </p:cNvSpPr>
          <p:nvPr>
            <p:ph sz="half" idx="2"/>
          </p:nvPr>
        </p:nvSpPr>
        <p:spPr>
          <a:xfrm>
            <a:off x="755576" y="1851671"/>
            <a:ext cx="3816424" cy="274295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noProof="0"/>
              <a:t>Modifiez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CA" noProof="0" dirty="0"/>
          </a:p>
        </p:txBody>
      </p:sp>
      <p:sp>
        <p:nvSpPr>
          <p:cNvPr id="5" name="Text Placeholder 4"/>
          <p:cNvSpPr>
            <a:spLocks noGrp="1"/>
          </p:cNvSpPr>
          <p:nvPr>
            <p:ph type="body" sz="quarter" idx="3"/>
          </p:nvPr>
        </p:nvSpPr>
        <p:spPr>
          <a:xfrm>
            <a:off x="4647600" y="1275606"/>
            <a:ext cx="3816000" cy="576064"/>
          </a:xfrm>
        </p:spPr>
        <p:txBody>
          <a:bodyPr anchor="b">
            <a:normAutofit/>
          </a:bodyPr>
          <a:lstStyle>
            <a:lvl1pPr marL="0" indent="0">
              <a:buNone/>
              <a:defRPr sz="2000" b="1">
                <a:latin typeface="Georgia" panose="02040502050405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noProof="0"/>
              <a:t>Modifiez les styles du texte du masque</a:t>
            </a:r>
          </a:p>
        </p:txBody>
      </p:sp>
      <p:sp>
        <p:nvSpPr>
          <p:cNvPr id="6" name="Content Placeholder 5"/>
          <p:cNvSpPr>
            <a:spLocks noGrp="1"/>
          </p:cNvSpPr>
          <p:nvPr>
            <p:ph sz="quarter" idx="4"/>
          </p:nvPr>
        </p:nvSpPr>
        <p:spPr>
          <a:xfrm>
            <a:off x="4647600" y="1851671"/>
            <a:ext cx="3816000" cy="274295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noProof="0"/>
              <a:t>Modifiez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CA" noProof="0" dirty="0"/>
          </a:p>
        </p:txBody>
      </p:sp>
      <p:sp>
        <p:nvSpPr>
          <p:cNvPr id="7" name="Date Placeholder 6"/>
          <p:cNvSpPr>
            <a:spLocks noGrp="1"/>
          </p:cNvSpPr>
          <p:nvPr>
            <p:ph type="dt" sz="half" idx="10"/>
          </p:nvPr>
        </p:nvSpPr>
        <p:spPr/>
        <p:txBody>
          <a:bodyPr/>
          <a:lstStyle/>
          <a:p>
            <a:fld id="{E54A871A-B194-4258-923D-D8A0532AC07F}" type="datetimeFigureOut">
              <a:rPr lang="en-CA" noProof="0" smtClean="0"/>
              <a:t>18/10/2019</a:t>
            </a:fld>
            <a:endParaRPr lang="en-CA" noProof="0" dirty="0"/>
          </a:p>
        </p:txBody>
      </p:sp>
      <p:sp>
        <p:nvSpPr>
          <p:cNvPr id="8" name="Footer Placeholder 7"/>
          <p:cNvSpPr>
            <a:spLocks noGrp="1"/>
          </p:cNvSpPr>
          <p:nvPr>
            <p:ph type="ftr" sz="quarter" idx="11"/>
          </p:nvPr>
        </p:nvSpPr>
        <p:spPr/>
        <p:txBody>
          <a:bodyPr/>
          <a:lstStyle/>
          <a:p>
            <a:endParaRPr lang="en-CA" noProof="0" dirty="0"/>
          </a:p>
        </p:txBody>
      </p:sp>
      <p:sp>
        <p:nvSpPr>
          <p:cNvPr id="9" name="Slide Number Placeholder 8"/>
          <p:cNvSpPr>
            <a:spLocks noGrp="1"/>
          </p:cNvSpPr>
          <p:nvPr>
            <p:ph type="sldNum" sz="quarter" idx="12"/>
          </p:nvPr>
        </p:nvSpPr>
        <p:spPr/>
        <p:txBody>
          <a:bodyPr/>
          <a:lstStyle/>
          <a:p>
            <a:fld id="{E0E188A6-1E21-4BAD-8A7F-BEED75DF329B}" type="slidenum">
              <a:rPr lang="en-CA" noProof="0" smtClean="0"/>
              <a:t>‹N°›</a:t>
            </a:fld>
            <a:endParaRPr lang="en-CA" noProof="0" dirty="0"/>
          </a:p>
        </p:txBody>
      </p:sp>
      <p:sp>
        <p:nvSpPr>
          <p:cNvPr id="11" name="Rectangle 10" descr="fmTriangle2"/>
          <p:cNvSpPr/>
          <p:nvPr/>
        </p:nvSpPr>
        <p:spPr>
          <a:xfrm>
            <a:off x="395537" y="411007"/>
            <a:ext cx="223705" cy="288032"/>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300051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noProof="0"/>
              <a:t>Modifiez le style du titre</a:t>
            </a:r>
            <a:endParaRPr lang="en-CA" noProof="0" dirty="0"/>
          </a:p>
        </p:txBody>
      </p:sp>
      <p:sp>
        <p:nvSpPr>
          <p:cNvPr id="3" name="Date Placeholder 2"/>
          <p:cNvSpPr>
            <a:spLocks noGrp="1"/>
          </p:cNvSpPr>
          <p:nvPr>
            <p:ph type="dt" sz="half" idx="10"/>
          </p:nvPr>
        </p:nvSpPr>
        <p:spPr/>
        <p:txBody>
          <a:bodyPr/>
          <a:lstStyle/>
          <a:p>
            <a:fld id="{E54A871A-B194-4258-923D-D8A0532AC07F}" type="datetimeFigureOut">
              <a:rPr lang="en-CA" noProof="0" smtClean="0"/>
              <a:t>18/10/2019</a:t>
            </a:fld>
            <a:endParaRPr lang="en-CA" noProof="0" dirty="0"/>
          </a:p>
        </p:txBody>
      </p:sp>
      <p:sp>
        <p:nvSpPr>
          <p:cNvPr id="4" name="Footer Placeholder 3"/>
          <p:cNvSpPr>
            <a:spLocks noGrp="1"/>
          </p:cNvSpPr>
          <p:nvPr>
            <p:ph type="ftr" sz="quarter" idx="11"/>
          </p:nvPr>
        </p:nvSpPr>
        <p:spPr/>
        <p:txBody>
          <a:bodyPr/>
          <a:lstStyle/>
          <a:p>
            <a:endParaRPr lang="en-CA" noProof="0" dirty="0"/>
          </a:p>
        </p:txBody>
      </p:sp>
      <p:sp>
        <p:nvSpPr>
          <p:cNvPr id="5" name="Slide Number Placeholder 4"/>
          <p:cNvSpPr>
            <a:spLocks noGrp="1"/>
          </p:cNvSpPr>
          <p:nvPr>
            <p:ph type="sldNum" sz="quarter" idx="12"/>
          </p:nvPr>
        </p:nvSpPr>
        <p:spPr/>
        <p:txBody>
          <a:bodyPr/>
          <a:lstStyle/>
          <a:p>
            <a:fld id="{E0E188A6-1E21-4BAD-8A7F-BEED75DF329B}" type="slidenum">
              <a:rPr lang="en-CA" noProof="0" smtClean="0"/>
              <a:t>‹N°›</a:t>
            </a:fld>
            <a:endParaRPr lang="en-CA" noProof="0" dirty="0"/>
          </a:p>
        </p:txBody>
      </p:sp>
      <p:sp>
        <p:nvSpPr>
          <p:cNvPr id="7" name="Rectangle 6" descr="fmTriangle2"/>
          <p:cNvSpPr/>
          <p:nvPr/>
        </p:nvSpPr>
        <p:spPr>
          <a:xfrm>
            <a:off x="395537" y="411007"/>
            <a:ext cx="223705" cy="288032"/>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667995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4A871A-B194-4258-923D-D8A0532AC07F}" type="datetimeFigureOut">
              <a:rPr lang="en-CA" smtClean="0"/>
              <a:t>18/10/2019</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E0E188A6-1E21-4BAD-8A7F-BEED75DF329B}" type="slidenum">
              <a:rPr lang="en-CA" smtClean="0"/>
              <a:t>‹N°›</a:t>
            </a:fld>
            <a:endParaRPr lang="en-CA"/>
          </a:p>
        </p:txBody>
      </p:sp>
    </p:spTree>
    <p:extLst>
      <p:ext uri="{BB962C8B-B14F-4D97-AF65-F5344CB8AC3E}">
        <p14:creationId xmlns:p14="http://schemas.microsoft.com/office/powerpoint/2010/main" val="592023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55576" y="267494"/>
            <a:ext cx="3672408" cy="1530000"/>
          </a:xfrm>
        </p:spPr>
        <p:txBody>
          <a:bodyPr anchor="t">
            <a:normAutofit/>
          </a:bodyPr>
          <a:lstStyle>
            <a:lvl1pPr algn="l">
              <a:defRPr sz="4000" b="0"/>
            </a:lvl1pPr>
          </a:lstStyle>
          <a:p>
            <a:r>
              <a:rPr lang="fr-FR" noProof="0"/>
              <a:t>Modifiez le style du titre</a:t>
            </a:r>
            <a:endParaRPr lang="en-CA" noProof="0" dirty="0"/>
          </a:p>
        </p:txBody>
      </p:sp>
      <p:sp>
        <p:nvSpPr>
          <p:cNvPr id="3" name="Content Placeholder 2"/>
          <p:cNvSpPr>
            <a:spLocks noGrp="1"/>
          </p:cNvSpPr>
          <p:nvPr>
            <p:ph idx="1"/>
          </p:nvPr>
        </p:nvSpPr>
        <p:spPr>
          <a:xfrm>
            <a:off x="4464000" y="267494"/>
            <a:ext cx="4230000" cy="432048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noProof="0"/>
              <a:t>Modifiez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CA" noProof="0" dirty="0"/>
          </a:p>
        </p:txBody>
      </p:sp>
      <p:sp>
        <p:nvSpPr>
          <p:cNvPr id="4" name="Text Placeholder 3"/>
          <p:cNvSpPr>
            <a:spLocks noGrp="1"/>
          </p:cNvSpPr>
          <p:nvPr>
            <p:ph type="body" sz="half" idx="2"/>
          </p:nvPr>
        </p:nvSpPr>
        <p:spPr>
          <a:xfrm>
            <a:off x="755576" y="1836793"/>
            <a:ext cx="3672408" cy="720080"/>
          </a:xfrm>
        </p:spPr>
        <p:txBody>
          <a:bodyPr anchor="b">
            <a:normAutofit/>
          </a:bodyPr>
          <a:lstStyle>
            <a:lvl1pPr marL="0" indent="0">
              <a:buNone/>
              <a:defRPr sz="2000">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noProof="0"/>
              <a:t>Modifiez les styles du texte du masque</a:t>
            </a:r>
          </a:p>
        </p:txBody>
      </p:sp>
      <p:sp>
        <p:nvSpPr>
          <p:cNvPr id="5" name="Date Placeholder 4"/>
          <p:cNvSpPr>
            <a:spLocks noGrp="1"/>
          </p:cNvSpPr>
          <p:nvPr>
            <p:ph type="dt" sz="half" idx="10"/>
          </p:nvPr>
        </p:nvSpPr>
        <p:spPr/>
        <p:txBody>
          <a:bodyPr/>
          <a:lstStyle/>
          <a:p>
            <a:fld id="{E54A871A-B194-4258-923D-D8A0532AC07F}" type="datetimeFigureOut">
              <a:rPr lang="en-CA" noProof="0" smtClean="0"/>
              <a:t>18/10/2019</a:t>
            </a:fld>
            <a:endParaRPr lang="en-CA" noProof="0" dirty="0"/>
          </a:p>
        </p:txBody>
      </p:sp>
      <p:sp>
        <p:nvSpPr>
          <p:cNvPr id="6" name="Footer Placeholder 5"/>
          <p:cNvSpPr>
            <a:spLocks noGrp="1"/>
          </p:cNvSpPr>
          <p:nvPr>
            <p:ph type="ftr" sz="quarter" idx="11"/>
          </p:nvPr>
        </p:nvSpPr>
        <p:spPr/>
        <p:txBody>
          <a:bodyPr/>
          <a:lstStyle/>
          <a:p>
            <a:endParaRPr lang="en-CA" noProof="0" dirty="0"/>
          </a:p>
        </p:txBody>
      </p:sp>
      <p:sp>
        <p:nvSpPr>
          <p:cNvPr id="7" name="Slide Number Placeholder 6"/>
          <p:cNvSpPr>
            <a:spLocks noGrp="1"/>
          </p:cNvSpPr>
          <p:nvPr>
            <p:ph type="sldNum" sz="quarter" idx="12"/>
          </p:nvPr>
        </p:nvSpPr>
        <p:spPr/>
        <p:txBody>
          <a:bodyPr/>
          <a:lstStyle/>
          <a:p>
            <a:fld id="{E0E188A6-1E21-4BAD-8A7F-BEED75DF329B}" type="slidenum">
              <a:rPr lang="en-CA" noProof="0" smtClean="0"/>
              <a:t>‹N°›</a:t>
            </a:fld>
            <a:endParaRPr lang="en-CA" noProof="0" dirty="0"/>
          </a:p>
        </p:txBody>
      </p:sp>
      <p:sp>
        <p:nvSpPr>
          <p:cNvPr id="9" name="Rectangle 8" descr="fmTriangle2"/>
          <p:cNvSpPr/>
          <p:nvPr/>
        </p:nvSpPr>
        <p:spPr>
          <a:xfrm>
            <a:off x="395537" y="411007"/>
            <a:ext cx="223705" cy="288032"/>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155198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821904" y="3600451"/>
            <a:ext cx="5486400" cy="425054"/>
          </a:xfrm>
        </p:spPr>
        <p:txBody>
          <a:bodyPr anchor="b"/>
          <a:lstStyle>
            <a:lvl1pPr algn="l">
              <a:defRPr sz="2000" b="0">
                <a:latin typeface="+mj-lt"/>
              </a:defRPr>
            </a:lvl1pPr>
          </a:lstStyle>
          <a:p>
            <a:r>
              <a:rPr lang="fr-FR" noProof="0"/>
              <a:t>Modifiez le style du titre</a:t>
            </a:r>
            <a:endParaRPr lang="en-CA" noProof="0" dirty="0"/>
          </a:p>
        </p:txBody>
      </p:sp>
      <p:sp>
        <p:nvSpPr>
          <p:cNvPr id="3" name="Picture Placeholder 2"/>
          <p:cNvSpPr>
            <a:spLocks noGrp="1"/>
          </p:cNvSpPr>
          <p:nvPr>
            <p:ph type="pic" idx="1"/>
          </p:nvPr>
        </p:nvSpPr>
        <p:spPr>
          <a:xfrm>
            <a:off x="1821904" y="411510"/>
            <a:ext cx="5486400" cy="316059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noProof="0"/>
              <a:t>Cliquez sur l'icône pour ajouter une image</a:t>
            </a:r>
            <a:endParaRPr lang="en-CA" noProof="0" dirty="0"/>
          </a:p>
        </p:txBody>
      </p:sp>
      <p:sp>
        <p:nvSpPr>
          <p:cNvPr id="4" name="Text Placeholder 3"/>
          <p:cNvSpPr>
            <a:spLocks noGrp="1"/>
          </p:cNvSpPr>
          <p:nvPr>
            <p:ph type="body" sz="half" idx="2"/>
          </p:nvPr>
        </p:nvSpPr>
        <p:spPr>
          <a:xfrm>
            <a:off x="1821904"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noProof="0"/>
              <a:t>Modifiez les styles du texte du masque</a:t>
            </a:r>
          </a:p>
        </p:txBody>
      </p:sp>
      <p:sp>
        <p:nvSpPr>
          <p:cNvPr id="5" name="Date Placeholder 4"/>
          <p:cNvSpPr>
            <a:spLocks noGrp="1"/>
          </p:cNvSpPr>
          <p:nvPr>
            <p:ph type="dt" sz="half" idx="10"/>
          </p:nvPr>
        </p:nvSpPr>
        <p:spPr/>
        <p:txBody>
          <a:bodyPr/>
          <a:lstStyle/>
          <a:p>
            <a:fld id="{E54A871A-B194-4258-923D-D8A0532AC07F}" type="datetimeFigureOut">
              <a:rPr lang="en-CA" noProof="0" smtClean="0"/>
              <a:t>18/10/2019</a:t>
            </a:fld>
            <a:endParaRPr lang="en-CA" noProof="0" dirty="0"/>
          </a:p>
        </p:txBody>
      </p:sp>
      <p:sp>
        <p:nvSpPr>
          <p:cNvPr id="6" name="Footer Placeholder 5"/>
          <p:cNvSpPr>
            <a:spLocks noGrp="1"/>
          </p:cNvSpPr>
          <p:nvPr>
            <p:ph type="ftr" sz="quarter" idx="11"/>
          </p:nvPr>
        </p:nvSpPr>
        <p:spPr/>
        <p:txBody>
          <a:bodyPr/>
          <a:lstStyle/>
          <a:p>
            <a:endParaRPr lang="en-CA" noProof="0" dirty="0"/>
          </a:p>
        </p:txBody>
      </p:sp>
      <p:sp>
        <p:nvSpPr>
          <p:cNvPr id="7" name="Slide Number Placeholder 6"/>
          <p:cNvSpPr>
            <a:spLocks noGrp="1"/>
          </p:cNvSpPr>
          <p:nvPr>
            <p:ph type="sldNum" sz="quarter" idx="12"/>
          </p:nvPr>
        </p:nvSpPr>
        <p:spPr/>
        <p:txBody>
          <a:bodyPr/>
          <a:lstStyle/>
          <a:p>
            <a:fld id="{E0E188A6-1E21-4BAD-8A7F-BEED75DF329B}" type="slidenum">
              <a:rPr lang="en-CA" noProof="0" smtClean="0"/>
              <a:t>‹N°›</a:t>
            </a:fld>
            <a:endParaRPr lang="en-CA" noProof="0" dirty="0"/>
          </a:p>
        </p:txBody>
      </p:sp>
    </p:spTree>
    <p:extLst>
      <p:ext uri="{BB962C8B-B14F-4D97-AF65-F5344CB8AC3E}">
        <p14:creationId xmlns:p14="http://schemas.microsoft.com/office/powerpoint/2010/main" val="3779835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5576" y="267495"/>
            <a:ext cx="7992888" cy="1008112"/>
          </a:xfrm>
          <a:prstGeom prst="rect">
            <a:avLst/>
          </a:prstGeom>
        </p:spPr>
        <p:txBody>
          <a:bodyPr vert="horz" lIns="90000" tIns="46800" rIns="90000" bIns="46800" rtlCol="0" anchor="t">
            <a:noAutofit/>
          </a:bodyPr>
          <a:lstStyle/>
          <a:p>
            <a:r>
              <a:rPr lang="fr-FR" noProof="0"/>
              <a:t>Modifiez le style du titre</a:t>
            </a:r>
            <a:endParaRPr lang="en-CA" noProof="0" dirty="0"/>
          </a:p>
        </p:txBody>
      </p:sp>
      <p:sp>
        <p:nvSpPr>
          <p:cNvPr id="3" name="Text Placeholder 2"/>
          <p:cNvSpPr>
            <a:spLocks noGrp="1"/>
          </p:cNvSpPr>
          <p:nvPr>
            <p:ph type="body" idx="1"/>
          </p:nvPr>
        </p:nvSpPr>
        <p:spPr>
          <a:xfrm>
            <a:off x="755576" y="1275607"/>
            <a:ext cx="7992888" cy="3312368"/>
          </a:xfrm>
          <a:prstGeom prst="rect">
            <a:avLst/>
          </a:prstGeom>
        </p:spPr>
        <p:txBody>
          <a:bodyPr vert="horz" lIns="91440" tIns="45720" rIns="91440" bIns="45720" rtlCol="0">
            <a:noAutofit/>
          </a:bodyPr>
          <a:lstStyle/>
          <a:p>
            <a:pPr lvl="0"/>
            <a:r>
              <a:rPr lang="fr-FR" noProof="0"/>
              <a:t>Modifiez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CA" noProof="0" dirty="0"/>
          </a:p>
        </p:txBody>
      </p:sp>
      <p:sp>
        <p:nvSpPr>
          <p:cNvPr id="4" name="Date Placeholder 3"/>
          <p:cNvSpPr>
            <a:spLocks noGrp="1"/>
          </p:cNvSpPr>
          <p:nvPr>
            <p:ph type="dt" sz="half" idx="2"/>
          </p:nvPr>
        </p:nvSpPr>
        <p:spPr>
          <a:xfrm>
            <a:off x="288504" y="4780800"/>
            <a:ext cx="2051248" cy="273600"/>
          </a:xfrm>
          <a:prstGeom prst="rect">
            <a:avLst/>
          </a:prstGeom>
        </p:spPr>
        <p:txBody>
          <a:bodyPr vert="horz" lIns="91440" tIns="45720" rIns="91440" bIns="45720" rtlCol="0" anchor="t"/>
          <a:lstStyle>
            <a:lvl1pPr marL="0" indent="0" algn="l">
              <a:defRPr sz="1200">
                <a:solidFill>
                  <a:schemeClr val="accent5"/>
                </a:solidFill>
                <a:latin typeface="Georgia" panose="02040502050405020303" pitchFamily="18" charset="0"/>
              </a:defRPr>
            </a:lvl1pPr>
          </a:lstStyle>
          <a:p>
            <a:fld id="{E54A871A-B194-4258-923D-D8A0532AC07F}" type="datetimeFigureOut">
              <a:rPr lang="en-CA" noProof="0" smtClean="0"/>
              <a:pPr/>
              <a:t>18/10/2019</a:t>
            </a:fld>
            <a:endParaRPr lang="en-CA" noProof="0" dirty="0"/>
          </a:p>
        </p:txBody>
      </p:sp>
      <p:sp>
        <p:nvSpPr>
          <p:cNvPr id="5" name="Footer Placeholder 4"/>
          <p:cNvSpPr>
            <a:spLocks noGrp="1"/>
          </p:cNvSpPr>
          <p:nvPr>
            <p:ph type="ftr" sz="quarter" idx="3"/>
          </p:nvPr>
        </p:nvSpPr>
        <p:spPr>
          <a:xfrm>
            <a:off x="6211488" y="4781522"/>
            <a:ext cx="1959496" cy="273600"/>
          </a:xfrm>
          <a:prstGeom prst="rect">
            <a:avLst/>
          </a:prstGeom>
        </p:spPr>
        <p:txBody>
          <a:bodyPr vert="horz" lIns="91440" tIns="45720" rIns="91440" bIns="45720" rtlCol="0" anchor="ctr"/>
          <a:lstStyle>
            <a:lvl1pPr algn="r">
              <a:defRPr sz="1200">
                <a:solidFill>
                  <a:schemeClr val="accent5"/>
                </a:solidFill>
                <a:latin typeface="Georgia" panose="02040502050405020303" pitchFamily="18" charset="0"/>
              </a:defRPr>
            </a:lvl1pPr>
          </a:lstStyle>
          <a:p>
            <a:endParaRPr lang="en-CA" noProof="0" dirty="0"/>
          </a:p>
        </p:txBody>
      </p:sp>
      <p:sp>
        <p:nvSpPr>
          <p:cNvPr id="6" name="Slide Number Placeholder 5"/>
          <p:cNvSpPr>
            <a:spLocks noGrp="1"/>
          </p:cNvSpPr>
          <p:nvPr>
            <p:ph type="sldNum" sz="quarter" idx="4"/>
          </p:nvPr>
        </p:nvSpPr>
        <p:spPr>
          <a:xfrm>
            <a:off x="8360420" y="4774741"/>
            <a:ext cx="532060" cy="273600"/>
          </a:xfrm>
          <a:prstGeom prst="rect">
            <a:avLst/>
          </a:prstGeom>
        </p:spPr>
        <p:txBody>
          <a:bodyPr vert="horz" lIns="90000" tIns="46800" rIns="90000" bIns="46800" rtlCol="0" anchor="b"/>
          <a:lstStyle>
            <a:lvl1pPr algn="r">
              <a:defRPr sz="1200">
                <a:solidFill>
                  <a:schemeClr val="accent5"/>
                </a:solidFill>
                <a:latin typeface="Georgia" panose="02040502050405020303" pitchFamily="18" charset="0"/>
              </a:defRPr>
            </a:lvl1pPr>
          </a:lstStyle>
          <a:p>
            <a:fld id="{E0E188A6-1E21-4BAD-8A7F-BEED75DF329B}" type="slidenum">
              <a:rPr lang="en-CA" noProof="0" smtClean="0"/>
              <a:pPr/>
              <a:t>‹N°›</a:t>
            </a:fld>
            <a:endParaRPr lang="en-CA" noProof="0" dirty="0"/>
          </a:p>
        </p:txBody>
      </p:sp>
      <p:sp>
        <p:nvSpPr>
          <p:cNvPr id="9" name="Rectangle 8" descr="fmfooter2"/>
          <p:cNvSpPr/>
          <p:nvPr/>
        </p:nvSpPr>
        <p:spPr>
          <a:xfrm>
            <a:off x="3974400" y="4669200"/>
            <a:ext cx="1188000" cy="475200"/>
          </a:xfrm>
          <a:prstGeom prst="rect">
            <a:avLst/>
          </a:prstGeom>
          <a:blipFill>
            <a:blip r:embed="rId1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085186617"/>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Lst>
  <p:txStyles>
    <p:titleStyle>
      <a:lvl1pPr algn="l" defTabSz="914400" rtl="0" eaLnBrk="1" latinLnBrk="0" hangingPunct="1">
        <a:lnSpc>
          <a:spcPct val="100000"/>
        </a:lnSpc>
        <a:spcBef>
          <a:spcPct val="0"/>
        </a:spcBef>
        <a:buNone/>
        <a:defRPr sz="3600" kern="1200">
          <a:solidFill>
            <a:schemeClr val="tx1"/>
          </a:solidFill>
          <a:latin typeface="+mj-lt"/>
          <a:ea typeface="+mj-ea"/>
          <a:cs typeface="+mj-cs"/>
        </a:defRPr>
      </a:lvl1pPr>
    </p:titleStyle>
    <p:bodyStyle>
      <a:lvl1pPr marL="265113" indent="-265113" algn="l" defTabSz="914400" rtl="0" eaLnBrk="1" latinLnBrk="0" hangingPunct="1">
        <a:spcBef>
          <a:spcPct val="20000"/>
        </a:spcBef>
        <a:buClr>
          <a:schemeClr val="accent3"/>
        </a:buClr>
        <a:buFont typeface="Arial" panose="020B0604020202020204" pitchFamily="34" charset="0"/>
        <a:buChar char="•"/>
        <a:defRPr sz="2800" kern="1200">
          <a:solidFill>
            <a:schemeClr val="tx1"/>
          </a:solidFill>
          <a:latin typeface="+mn-lt"/>
          <a:ea typeface="+mn-ea"/>
          <a:cs typeface="+mn-cs"/>
        </a:defRPr>
      </a:lvl1pPr>
      <a:lvl2pPr marL="538163" indent="-2730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804863" indent="-2667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076325" indent="-271463"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1343025" indent="-2667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hyperlink" Target="https://creativecommons.org/licenses/by-sa/3.0/" TargetMode="External"/><Relationship Id="rId4" Type="http://schemas.openxmlformats.org/officeDocument/2006/relationships/diagramLayout" Target="../diagrams/layout1.xml"/><Relationship Id="rId9" Type="http://schemas.openxmlformats.org/officeDocument/2006/relationships/hyperlink" Target="http://commons.wikimedia.org/wiki/File:Linkedin_Shiny_Icon.svg"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pacetimeinsight.com/operational-analytics-business-intelligence-and-the-internet-of-things/" TargetMode="Externa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optionalpha.com/risk-management"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downloadclipart.org/thinking-man-359"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august.com.au/blog/how-to-enjoy-negotiation/"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23528" y="3219822"/>
            <a:ext cx="3707936" cy="1296144"/>
          </a:xfrm>
        </p:spPr>
        <p:txBody>
          <a:bodyPr>
            <a:normAutofit/>
          </a:bodyPr>
          <a:lstStyle/>
          <a:p>
            <a:r>
              <a:rPr lang="en-CA" sz="1800" dirty="0"/>
              <a:t>Presentation by Vanessa Henri, LL.B., LL.M. for CAN-TECH, October 29 2019</a:t>
            </a:r>
          </a:p>
        </p:txBody>
      </p:sp>
      <p:sp>
        <p:nvSpPr>
          <p:cNvPr id="2" name="Title 1"/>
          <p:cNvSpPr>
            <a:spLocks noGrp="1"/>
          </p:cNvSpPr>
          <p:nvPr>
            <p:ph type="title"/>
          </p:nvPr>
        </p:nvSpPr>
        <p:spPr/>
        <p:txBody>
          <a:bodyPr/>
          <a:lstStyle/>
          <a:p>
            <a:r>
              <a:rPr lang="en-CA" dirty="0"/>
              <a:t>Cybersecurity Risk Management</a:t>
            </a:r>
          </a:p>
        </p:txBody>
      </p:sp>
    </p:spTree>
    <p:extLst>
      <p:ext uri="{BB962C8B-B14F-4D97-AF65-F5344CB8AC3E}">
        <p14:creationId xmlns:p14="http://schemas.microsoft.com/office/powerpoint/2010/main" val="3083143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sz="3200" dirty="0"/>
              <a:t>Risk management - Enterprise</a:t>
            </a:r>
          </a:p>
        </p:txBody>
      </p:sp>
      <p:pic>
        <p:nvPicPr>
          <p:cNvPr id="1026" name="Picture 2" descr="Image result for cartoons risk management">
            <a:extLst>
              <a:ext uri="{FF2B5EF4-FFF2-40B4-BE49-F238E27FC236}">
                <a16:creationId xmlns:a16="http://schemas.microsoft.com/office/drawing/2014/main" xmlns="" id="{AF77B66F-0721-473F-AA06-4B0303D311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997843"/>
            <a:ext cx="6108171" cy="3435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75025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a:t>Cyber-insurance</a:t>
            </a:r>
          </a:p>
        </p:txBody>
      </p:sp>
      <p:pic>
        <p:nvPicPr>
          <p:cNvPr id="3074" name="Picture 2" descr="Image result for cyberinsurance cartoon">
            <a:extLst>
              <a:ext uri="{FF2B5EF4-FFF2-40B4-BE49-F238E27FC236}">
                <a16:creationId xmlns:a16="http://schemas.microsoft.com/office/drawing/2014/main" xmlns="" id="{897BDE5A-A1CF-4FFC-BC5F-B4CE60160E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995363"/>
            <a:ext cx="5715000" cy="3152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60123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SmartArt Placeholder 2"/>
          <p:cNvGraphicFramePr>
            <a:graphicFrameLocks noGrp="1"/>
          </p:cNvGraphicFramePr>
          <p:nvPr>
            <p:ph type="dgm" sz="quarter" idx="13"/>
            <p:extLst>
              <p:ext uri="{D42A27DB-BD31-4B8C-83A1-F6EECF244321}">
                <p14:modId xmlns:p14="http://schemas.microsoft.com/office/powerpoint/2010/main" val="388481302"/>
              </p:ext>
            </p:extLst>
          </p:nvPr>
        </p:nvGraphicFramePr>
        <p:xfrm>
          <a:off x="323850" y="411163"/>
          <a:ext cx="8496300" cy="4105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age 4">
            <a:extLst>
              <a:ext uri="{FF2B5EF4-FFF2-40B4-BE49-F238E27FC236}">
                <a16:creationId xmlns:a16="http://schemas.microsoft.com/office/drawing/2014/main" xmlns="" id="{AF66D752-BA2E-48BC-8E9F-BF50EDD8D04D}"/>
              </a:ext>
            </a:extLst>
          </p:cNvPr>
          <p:cNvPicPr>
            <a:picLocks noChangeAspect="1"/>
          </p:cNvPicPr>
          <p:nvPr/>
        </p:nvPicPr>
        <p:blipFill>
          <a:blip r:embed="rId8" cstate="print">
            <a:extLst>
              <a:ext uri="{28A0092B-C50C-407E-A947-70E740481C1C}">
                <a14:useLocalDpi xmlns:a14="http://schemas.microsoft.com/office/drawing/2010/main" val="0"/>
              </a:ext>
              <a:ext uri="{837473B0-CC2E-450A-ABE3-18F120FF3D39}">
                <a1611:picAttrSrcUrl xmlns:a1611="http://schemas.microsoft.com/office/drawing/2016/11/main" xmlns="" r:id="rId9"/>
              </a:ext>
            </a:extLst>
          </a:blip>
          <a:stretch>
            <a:fillRect/>
          </a:stretch>
        </p:blipFill>
        <p:spPr>
          <a:xfrm>
            <a:off x="5868144" y="411163"/>
            <a:ext cx="699542" cy="699542"/>
          </a:xfrm>
          <a:prstGeom prst="rect">
            <a:avLst/>
          </a:prstGeom>
        </p:spPr>
      </p:pic>
      <p:sp>
        <p:nvSpPr>
          <p:cNvPr id="6" name="ZoneTexte 5">
            <a:extLst>
              <a:ext uri="{FF2B5EF4-FFF2-40B4-BE49-F238E27FC236}">
                <a16:creationId xmlns:a16="http://schemas.microsoft.com/office/drawing/2014/main" xmlns="" id="{22655105-00CA-4605-A8A7-90AF015D2DA6}"/>
              </a:ext>
            </a:extLst>
          </p:cNvPr>
          <p:cNvSpPr txBox="1"/>
          <p:nvPr/>
        </p:nvSpPr>
        <p:spPr>
          <a:xfrm>
            <a:off x="2000250" y="5143500"/>
            <a:ext cx="5143500" cy="230832"/>
          </a:xfrm>
          <a:prstGeom prst="rect">
            <a:avLst/>
          </a:prstGeom>
          <a:noFill/>
        </p:spPr>
        <p:txBody>
          <a:bodyPr wrap="square" rtlCol="0">
            <a:spAutoFit/>
          </a:bodyPr>
          <a:lstStyle/>
          <a:p>
            <a:r>
              <a:rPr lang="fr-CA" sz="900">
                <a:hlinkClick r:id="rId9" tooltip="http://commons.wikimedia.org/wiki/File:Linkedin_Shiny_Icon.svg"/>
              </a:rPr>
              <a:t>Cette photo</a:t>
            </a:r>
            <a:r>
              <a:rPr lang="fr-CA" sz="900"/>
              <a:t> par Auteur inconnu est soumis à la licence </a:t>
            </a:r>
            <a:r>
              <a:rPr lang="fr-CA" sz="900">
                <a:hlinkClick r:id="rId10" tooltip="https://creativecommons.org/licenses/by-sa/3.0/"/>
              </a:rPr>
              <a:t>CC BY-SA</a:t>
            </a:r>
            <a:endParaRPr lang="fr-CA" sz="900"/>
          </a:p>
        </p:txBody>
      </p:sp>
    </p:spTree>
    <p:extLst>
      <p:ext uri="{BB962C8B-B14F-4D97-AF65-F5344CB8AC3E}">
        <p14:creationId xmlns:p14="http://schemas.microsoft.com/office/powerpoint/2010/main" val="4821538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8492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8DCF0833-F0DF-4833-AA23-3B48A72C548B}"/>
              </a:ext>
            </a:extLst>
          </p:cNvPr>
          <p:cNvSpPr>
            <a:spLocks noGrp="1"/>
          </p:cNvSpPr>
          <p:nvPr>
            <p:ph type="title"/>
          </p:nvPr>
        </p:nvSpPr>
        <p:spPr/>
        <p:txBody>
          <a:bodyPr/>
          <a:lstStyle/>
          <a:p>
            <a:r>
              <a:rPr lang="fr-CA" sz="3200" dirty="0" err="1"/>
              <a:t>Cybersecurity</a:t>
            </a:r>
            <a:r>
              <a:rPr lang="fr-CA" sz="3200" dirty="0"/>
              <a:t>, </a:t>
            </a:r>
            <a:r>
              <a:rPr lang="fr-CA" sz="3200" dirty="0" err="1"/>
              <a:t>Privacy</a:t>
            </a:r>
            <a:r>
              <a:rPr lang="fr-CA" sz="3200" dirty="0"/>
              <a:t> and Data Protection</a:t>
            </a:r>
          </a:p>
        </p:txBody>
      </p:sp>
      <p:sp>
        <p:nvSpPr>
          <p:cNvPr id="9" name="ZoneTexte 8">
            <a:extLst>
              <a:ext uri="{FF2B5EF4-FFF2-40B4-BE49-F238E27FC236}">
                <a16:creationId xmlns:a16="http://schemas.microsoft.com/office/drawing/2014/main" xmlns="" id="{244ABA27-0687-4774-938B-19705817EBAE}"/>
              </a:ext>
            </a:extLst>
          </p:cNvPr>
          <p:cNvSpPr txBox="1"/>
          <p:nvPr/>
        </p:nvSpPr>
        <p:spPr>
          <a:xfrm>
            <a:off x="3563888" y="4083918"/>
            <a:ext cx="2016224" cy="369332"/>
          </a:xfrm>
          <a:prstGeom prst="rect">
            <a:avLst/>
          </a:prstGeom>
          <a:noFill/>
        </p:spPr>
        <p:txBody>
          <a:bodyPr wrap="square" rtlCol="0">
            <a:spAutoFit/>
          </a:bodyPr>
          <a:lstStyle/>
          <a:p>
            <a:pPr algn="ctr"/>
            <a:r>
              <a:rPr lang="fr-CA" dirty="0"/>
              <a:t>Data protection</a:t>
            </a:r>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622"/>
          <a:stretch/>
        </p:blipFill>
        <p:spPr bwMode="auto">
          <a:xfrm>
            <a:off x="4255716" y="1013018"/>
            <a:ext cx="3080842" cy="2869359"/>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355" t="807" r="28799" b="-807"/>
          <a:stretch/>
        </p:blipFill>
        <p:spPr bwMode="auto">
          <a:xfrm flipH="1">
            <a:off x="1733091" y="972504"/>
            <a:ext cx="3126941" cy="2880321"/>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Ellipse 5">
            <a:extLst>
              <a:ext uri="{FF2B5EF4-FFF2-40B4-BE49-F238E27FC236}">
                <a16:creationId xmlns:a16="http://schemas.microsoft.com/office/drawing/2014/main" xmlns="" id="{32575F09-52F0-4C0F-AE25-69E2FF7BC7AD}"/>
              </a:ext>
            </a:extLst>
          </p:cNvPr>
          <p:cNvSpPr/>
          <p:nvPr/>
        </p:nvSpPr>
        <p:spPr>
          <a:xfrm>
            <a:off x="4255716" y="1001103"/>
            <a:ext cx="3080842" cy="2881274"/>
          </a:xfrm>
          <a:prstGeom prst="ellipse">
            <a:avLst/>
          </a:prstGeom>
          <a:solidFill>
            <a:srgbClr val="DAD1CC">
              <a:alpha val="52157"/>
            </a:srgbClr>
          </a:solidFill>
          <a:ln w="19050" cap="flat" cmpd="sng" algn="ctr">
            <a:solidFill>
              <a:schemeClr val="accent5">
                <a:lumMod val="5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fr-CA" sz="1700" b="1" dirty="0" err="1" smtClean="0">
                <a:solidFill>
                  <a:schemeClr val="tx1"/>
                </a:solidFill>
              </a:rPr>
              <a:t>PRIVACY</a:t>
            </a:r>
            <a:endParaRPr lang="fr-CA" sz="1700" b="1" dirty="0">
              <a:solidFill>
                <a:schemeClr val="tx1"/>
              </a:solidFill>
            </a:endParaRPr>
          </a:p>
        </p:txBody>
      </p:sp>
      <p:sp>
        <p:nvSpPr>
          <p:cNvPr id="4" name="Ellipse 3">
            <a:extLst>
              <a:ext uri="{FF2B5EF4-FFF2-40B4-BE49-F238E27FC236}">
                <a16:creationId xmlns:a16="http://schemas.microsoft.com/office/drawing/2014/main" xmlns="" id="{105C19A9-5E5D-4183-8AFD-96C9DD1F9FA8}"/>
              </a:ext>
            </a:extLst>
          </p:cNvPr>
          <p:cNvSpPr/>
          <p:nvPr/>
        </p:nvSpPr>
        <p:spPr>
          <a:xfrm>
            <a:off x="1732173" y="983465"/>
            <a:ext cx="3126941" cy="2869359"/>
          </a:xfrm>
          <a:prstGeom prst="ellipse">
            <a:avLst/>
          </a:prstGeom>
          <a:solidFill>
            <a:srgbClr val="DAD1CC">
              <a:alpha val="54902"/>
            </a:srgbClr>
          </a:solidFill>
          <a:ln w="1905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r>
              <a:rPr lang="fr-CA" sz="1700" b="1" dirty="0" err="1" smtClean="0"/>
              <a:t>CYBERSECURITY</a:t>
            </a:r>
            <a:endParaRPr lang="fr-CA" sz="1700" b="1" dirty="0"/>
          </a:p>
        </p:txBody>
      </p:sp>
      <p:cxnSp>
        <p:nvCxnSpPr>
          <p:cNvPr id="5" name="Connecteur droit avec flèche 4"/>
          <p:cNvCxnSpPr/>
          <p:nvPr/>
        </p:nvCxnSpPr>
        <p:spPr>
          <a:xfrm>
            <a:off x="4539140" y="3147814"/>
            <a:ext cx="18002" cy="86409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390051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b="1" dirty="0" err="1"/>
              <a:t>Cybersecurity</a:t>
            </a:r>
            <a:r>
              <a:rPr lang="fr-CA" b="1" dirty="0"/>
              <a:t> Risks - Trends</a:t>
            </a: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9952" y="1131392"/>
            <a:ext cx="4705995" cy="748562"/>
          </a:xfrm>
          <a:prstGeom prst="rect">
            <a:avLst/>
          </a:prstGeom>
        </p:spPr>
      </p:pic>
      <p:sp>
        <p:nvSpPr>
          <p:cNvPr id="18" name="TextBox 17"/>
          <p:cNvSpPr txBox="1"/>
          <p:nvPr/>
        </p:nvSpPr>
        <p:spPr>
          <a:xfrm>
            <a:off x="4139952" y="1995686"/>
            <a:ext cx="4705995" cy="2462213"/>
          </a:xfrm>
          <a:prstGeom prst="rect">
            <a:avLst/>
          </a:prstGeom>
          <a:noFill/>
        </p:spPr>
        <p:txBody>
          <a:bodyPr wrap="square" rtlCol="0">
            <a:spAutoFit/>
          </a:bodyPr>
          <a:lstStyle/>
          <a:p>
            <a:pPr marL="285750" indent="-285750">
              <a:buFont typeface="Arial" charset="0"/>
              <a:buChar char="•"/>
            </a:pPr>
            <a:r>
              <a:rPr lang="en-US" sz="1400" i="1" dirty="0"/>
              <a:t>SB-327 Information privacy: connected devices</a:t>
            </a:r>
            <a:endParaRPr lang="en-US" sz="1400" dirty="0"/>
          </a:p>
          <a:p>
            <a:pPr marL="742950" lvl="1" indent="-285750">
              <a:buFont typeface="Arial" charset="0"/>
              <a:buChar char="•"/>
            </a:pPr>
            <a:r>
              <a:rPr lang="en-US" sz="1400" dirty="0"/>
              <a:t>To be enacted in Jan 2020</a:t>
            </a:r>
          </a:p>
          <a:p>
            <a:pPr marL="285750" indent="-285750">
              <a:buFont typeface="Arial" charset="0"/>
              <a:buChar char="•"/>
            </a:pPr>
            <a:r>
              <a:rPr lang="en-US" sz="1400" dirty="0"/>
              <a:t>Any device that connects ”directly or indirectly” to the Internet must be equipped with “</a:t>
            </a:r>
            <a:r>
              <a:rPr lang="en-US" sz="1400" b="1" dirty="0"/>
              <a:t>reasonable</a:t>
            </a:r>
            <a:r>
              <a:rPr lang="en-US" sz="1400" dirty="0"/>
              <a:t> </a:t>
            </a:r>
            <a:r>
              <a:rPr lang="en-US" sz="1400" b="1" dirty="0"/>
              <a:t>security features</a:t>
            </a:r>
            <a:r>
              <a:rPr lang="en-US" sz="1400" dirty="0"/>
              <a:t>” that:</a:t>
            </a:r>
          </a:p>
          <a:p>
            <a:pPr marL="742950" lvl="1" indent="-285750">
              <a:buFont typeface="Arial" charset="0"/>
              <a:buChar char="•"/>
            </a:pPr>
            <a:r>
              <a:rPr lang="en-US" sz="1400" dirty="0"/>
              <a:t>Prevent unauthorized access, modification, destruction or information disclosure</a:t>
            </a:r>
          </a:p>
          <a:p>
            <a:pPr marL="285750" indent="-285750">
              <a:buFont typeface="Arial" charset="0"/>
              <a:buChar char="•"/>
            </a:pPr>
            <a:r>
              <a:rPr lang="en-US" sz="1400" dirty="0"/>
              <a:t>If the device is accessible outside local area network with password;</a:t>
            </a:r>
          </a:p>
          <a:p>
            <a:pPr marL="742950" lvl="1" indent="-285750">
              <a:buFont typeface="Arial" charset="0"/>
              <a:buChar char="•"/>
            </a:pPr>
            <a:r>
              <a:rPr lang="en-US" sz="1400" dirty="0"/>
              <a:t>Unique password required for each new device entering network</a:t>
            </a:r>
          </a:p>
        </p:txBody>
      </p:sp>
      <p:pic>
        <p:nvPicPr>
          <p:cNvPr id="5" name="Image 4">
            <a:extLst>
              <a:ext uri="{FF2B5EF4-FFF2-40B4-BE49-F238E27FC236}">
                <a16:creationId xmlns:a16="http://schemas.microsoft.com/office/drawing/2014/main" xmlns="" id="{F04CCCF2-F79C-491E-837D-C90A0DC815FA}"/>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xmlns="" r:id="rId5"/>
              </a:ext>
            </a:extLst>
          </a:blip>
          <a:stretch>
            <a:fillRect/>
          </a:stretch>
        </p:blipFill>
        <p:spPr>
          <a:xfrm>
            <a:off x="611561" y="915566"/>
            <a:ext cx="2304256" cy="3484715"/>
          </a:xfrm>
          <a:prstGeom prst="rect">
            <a:avLst/>
          </a:prstGeom>
        </p:spPr>
      </p:pic>
    </p:spTree>
    <p:extLst>
      <p:ext uri="{BB962C8B-B14F-4D97-AF65-F5344CB8AC3E}">
        <p14:creationId xmlns:p14="http://schemas.microsoft.com/office/powerpoint/2010/main" val="19851996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Cybersecurity Risks – Trends</a:t>
            </a:r>
          </a:p>
        </p:txBody>
      </p:sp>
      <p:sp>
        <p:nvSpPr>
          <p:cNvPr id="12" name="Espace réservé du contenu 11">
            <a:extLst>
              <a:ext uri="{FF2B5EF4-FFF2-40B4-BE49-F238E27FC236}">
                <a16:creationId xmlns:a16="http://schemas.microsoft.com/office/drawing/2014/main" xmlns="" id="{FBC817E1-ADCC-45AE-8204-E9118880BAFF}"/>
              </a:ext>
            </a:extLst>
          </p:cNvPr>
          <p:cNvSpPr>
            <a:spLocks noGrp="1"/>
          </p:cNvSpPr>
          <p:nvPr>
            <p:ph idx="1"/>
          </p:nvPr>
        </p:nvSpPr>
        <p:spPr>
          <a:xfrm>
            <a:off x="179512" y="843558"/>
            <a:ext cx="7992888" cy="1440160"/>
          </a:xfrm>
        </p:spPr>
        <p:txBody>
          <a:bodyPr numCol="2"/>
          <a:lstStyle/>
          <a:p>
            <a:r>
              <a:rPr lang="fr-CA" sz="1800" dirty="0"/>
              <a:t>AI and ML</a:t>
            </a:r>
          </a:p>
          <a:p>
            <a:r>
              <a:rPr lang="fr-CA" sz="1800" dirty="0" err="1"/>
              <a:t>Cryptocurrencies</a:t>
            </a:r>
            <a:endParaRPr lang="fr-CA" sz="1800" dirty="0"/>
          </a:p>
          <a:p>
            <a:r>
              <a:rPr lang="fr-CA" sz="1800" dirty="0" err="1"/>
              <a:t>Robotics</a:t>
            </a:r>
            <a:endParaRPr lang="fr-CA" sz="1800" dirty="0"/>
          </a:p>
          <a:p>
            <a:r>
              <a:rPr lang="fr-CA" sz="1800" dirty="0"/>
              <a:t>Drones</a:t>
            </a:r>
          </a:p>
          <a:p>
            <a:r>
              <a:rPr lang="fr-CA" sz="1800" dirty="0"/>
              <a:t>5G</a:t>
            </a:r>
          </a:p>
          <a:p>
            <a:r>
              <a:rPr lang="fr-CA" sz="1800" dirty="0"/>
              <a:t>Ransomware</a:t>
            </a:r>
          </a:p>
          <a:p>
            <a:r>
              <a:rPr lang="fr-CA" sz="1800" dirty="0"/>
              <a:t>Social Engineering</a:t>
            </a:r>
          </a:p>
          <a:p>
            <a:r>
              <a:rPr lang="fr-CA" sz="1800" dirty="0"/>
              <a:t>Supplier </a:t>
            </a:r>
            <a:r>
              <a:rPr lang="fr-CA" sz="1800" dirty="0" err="1"/>
              <a:t>chain</a:t>
            </a:r>
            <a:r>
              <a:rPr lang="fr-CA" sz="1800" dirty="0"/>
              <a:t> </a:t>
            </a:r>
            <a:r>
              <a:rPr lang="fr-CA" sz="1800" dirty="0" err="1"/>
              <a:t>poisoning</a:t>
            </a:r>
            <a:endParaRPr lang="fr-CA" sz="1800" dirty="0"/>
          </a:p>
        </p:txBody>
      </p:sp>
      <p:pic>
        <p:nvPicPr>
          <p:cNvPr id="14" name="Image 13">
            <a:extLst>
              <a:ext uri="{FF2B5EF4-FFF2-40B4-BE49-F238E27FC236}">
                <a16:creationId xmlns:a16="http://schemas.microsoft.com/office/drawing/2014/main" xmlns="" id="{980C9688-3DF2-44CE-BCF0-B285A9B7A0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6608" y="2276053"/>
            <a:ext cx="6358696" cy="2572121"/>
          </a:xfrm>
          <a:prstGeom prst="rect">
            <a:avLst/>
          </a:prstGeom>
        </p:spPr>
      </p:pic>
    </p:spTree>
    <p:extLst>
      <p:ext uri="{BB962C8B-B14F-4D97-AF65-F5344CB8AC3E}">
        <p14:creationId xmlns:p14="http://schemas.microsoft.com/office/powerpoint/2010/main" val="30057497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867D4867-5BA7-4462-B2F6-A23F4A622A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3490722" cy="51435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re 1"/>
          <p:cNvSpPr>
            <a:spLocks noGrp="1"/>
          </p:cNvSpPr>
          <p:nvPr>
            <p:ph type="title"/>
          </p:nvPr>
        </p:nvSpPr>
        <p:spPr>
          <a:xfrm>
            <a:off x="482601" y="467544"/>
            <a:ext cx="2522980" cy="1205295"/>
          </a:xfrm>
          <a:noFill/>
          <a:ln w="19050">
            <a:solidFill>
              <a:schemeClr val="tx1"/>
            </a:solidFill>
          </a:ln>
        </p:spPr>
        <p:txBody>
          <a:bodyPr wrap="square" anchor="ctr">
            <a:normAutofit/>
          </a:bodyPr>
          <a:lstStyle/>
          <a:p>
            <a:pPr algn="ctr"/>
            <a:r>
              <a:rPr lang="fr-CA" sz="2100"/>
              <a:t>Three pillars of risk management</a:t>
            </a:r>
          </a:p>
        </p:txBody>
      </p:sp>
      <p:sp>
        <p:nvSpPr>
          <p:cNvPr id="3" name="Espace réservé du contenu 2"/>
          <p:cNvSpPr>
            <a:spLocks noGrp="1"/>
          </p:cNvSpPr>
          <p:nvPr>
            <p:ph idx="1"/>
          </p:nvPr>
        </p:nvSpPr>
        <p:spPr>
          <a:xfrm>
            <a:off x="482601" y="1978532"/>
            <a:ext cx="2522980" cy="2561717"/>
          </a:xfrm>
        </p:spPr>
        <p:txBody>
          <a:bodyPr>
            <a:normAutofit/>
          </a:bodyPr>
          <a:lstStyle/>
          <a:p>
            <a:pPr marL="514350" indent="-514350">
              <a:buFont typeface="+mj-lt"/>
              <a:buAutoNum type="arabicPeriod"/>
            </a:pPr>
            <a:r>
              <a:rPr lang="fr-CA" sz="1500" b="1"/>
              <a:t>Contracts </a:t>
            </a:r>
          </a:p>
          <a:p>
            <a:pPr marL="514350" indent="-514350">
              <a:buFont typeface="+mj-lt"/>
              <a:buAutoNum type="arabicPeriod"/>
            </a:pPr>
            <a:endParaRPr lang="fr-CA" sz="1500"/>
          </a:p>
          <a:p>
            <a:pPr marL="514350" indent="-514350">
              <a:buFont typeface="+mj-lt"/>
              <a:buAutoNum type="arabicPeriod"/>
            </a:pPr>
            <a:r>
              <a:rPr lang="fr-CA" sz="1500" b="1"/>
              <a:t>Risk Management</a:t>
            </a:r>
          </a:p>
          <a:p>
            <a:pPr marL="722313" lvl="1" indent="-457200">
              <a:buFont typeface="+mj-lt"/>
              <a:buAutoNum type="arabicPeriod"/>
            </a:pPr>
            <a:r>
              <a:rPr lang="en-CA" sz="1500"/>
              <a:t>Project Level</a:t>
            </a:r>
          </a:p>
          <a:p>
            <a:pPr marL="722313" lvl="1" indent="-457200">
              <a:buFont typeface="+mj-lt"/>
              <a:buAutoNum type="arabicPeriod"/>
            </a:pPr>
            <a:r>
              <a:rPr lang="en-CA" sz="1500"/>
              <a:t>Enterprise Level</a:t>
            </a:r>
          </a:p>
          <a:p>
            <a:pPr marL="722313" lvl="1" indent="-457200">
              <a:buFont typeface="+mj-lt"/>
              <a:buAutoNum type="arabicPeriod"/>
            </a:pPr>
            <a:endParaRPr lang="en-CA" sz="1500"/>
          </a:p>
          <a:p>
            <a:pPr marL="514350" indent="-514350">
              <a:buFont typeface="+mj-lt"/>
              <a:buAutoNum type="arabicPeriod"/>
            </a:pPr>
            <a:r>
              <a:rPr lang="fr-CA" sz="1500" b="1"/>
              <a:t>Cyberinsurance</a:t>
            </a:r>
          </a:p>
        </p:txBody>
      </p:sp>
      <p:pic>
        <p:nvPicPr>
          <p:cNvPr id="5" name="Image 4">
            <a:extLst>
              <a:ext uri="{FF2B5EF4-FFF2-40B4-BE49-F238E27FC236}">
                <a16:creationId xmlns:a16="http://schemas.microsoft.com/office/drawing/2014/main" xmlns="" id="{15EE4A9B-5DD6-40A8-80E3-9F6A6A1587F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3973322" y="710422"/>
            <a:ext cx="4688077" cy="3602005"/>
          </a:xfrm>
          <a:prstGeom prst="rect">
            <a:avLst/>
          </a:prstGeom>
        </p:spPr>
      </p:pic>
    </p:spTree>
    <p:extLst>
      <p:ext uri="{BB962C8B-B14F-4D97-AF65-F5344CB8AC3E}">
        <p14:creationId xmlns:p14="http://schemas.microsoft.com/office/powerpoint/2010/main" val="3602517717"/>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sz="3200" dirty="0"/>
              <a:t>Contracts</a:t>
            </a:r>
            <a:br>
              <a:rPr lang="en-CA" sz="3200" dirty="0"/>
            </a:br>
            <a:endParaRPr lang="en-CA" sz="3200" dirty="0"/>
          </a:p>
        </p:txBody>
      </p:sp>
      <p:sp>
        <p:nvSpPr>
          <p:cNvPr id="4" name="ZoneTexte 3"/>
          <p:cNvSpPr txBox="1"/>
          <p:nvPr/>
        </p:nvSpPr>
        <p:spPr>
          <a:xfrm>
            <a:off x="359457" y="1059582"/>
            <a:ext cx="4608512" cy="646331"/>
          </a:xfrm>
          <a:prstGeom prst="rect">
            <a:avLst/>
          </a:prstGeom>
          <a:noFill/>
        </p:spPr>
        <p:txBody>
          <a:bodyPr wrap="square" rtlCol="0">
            <a:spAutoFit/>
          </a:bodyPr>
          <a:lstStyle/>
          <a:p>
            <a:r>
              <a:rPr lang="en-CA" b="1" dirty="0"/>
              <a:t>End-User License Agreements </a:t>
            </a:r>
            <a:r>
              <a:rPr lang="en-CA" dirty="0"/>
              <a:t>(EULA)</a:t>
            </a:r>
          </a:p>
          <a:p>
            <a:endParaRPr lang="fr-CA" dirty="0"/>
          </a:p>
        </p:txBody>
      </p:sp>
      <p:sp>
        <p:nvSpPr>
          <p:cNvPr id="6" name="ZoneTexte 5"/>
          <p:cNvSpPr txBox="1"/>
          <p:nvPr/>
        </p:nvSpPr>
        <p:spPr>
          <a:xfrm>
            <a:off x="381242" y="1479430"/>
            <a:ext cx="4660005" cy="3108543"/>
          </a:xfrm>
          <a:prstGeom prst="rect">
            <a:avLst/>
          </a:prstGeom>
          <a:noFill/>
        </p:spPr>
        <p:txBody>
          <a:bodyPr wrap="square" rtlCol="0">
            <a:spAutoFit/>
          </a:bodyPr>
          <a:lstStyle/>
          <a:p>
            <a:r>
              <a:rPr lang="fr-CA" b="1" dirty="0"/>
              <a:t>Acceptable Use Policy</a:t>
            </a:r>
          </a:p>
          <a:p>
            <a:pPr marL="285750" indent="-285750">
              <a:buFont typeface="Arial" panose="020B0604020202020204" pitchFamily="34" charset="0"/>
              <a:buChar char="•"/>
            </a:pPr>
            <a:endParaRPr lang="fr-CA" sz="1600" b="1" dirty="0"/>
          </a:p>
          <a:p>
            <a:r>
              <a:rPr lang="fr-CA" b="1" dirty="0" err="1"/>
              <a:t>Terms</a:t>
            </a:r>
            <a:r>
              <a:rPr lang="fr-CA" b="1" dirty="0"/>
              <a:t> of Service</a:t>
            </a:r>
          </a:p>
          <a:p>
            <a:endParaRPr lang="fr-CA" b="1" dirty="0"/>
          </a:p>
          <a:p>
            <a:r>
              <a:rPr lang="fr-CA" b="1" dirty="0"/>
              <a:t>Saas Agreement</a:t>
            </a:r>
          </a:p>
          <a:p>
            <a:endParaRPr lang="fr-CA" b="1" dirty="0"/>
          </a:p>
          <a:p>
            <a:r>
              <a:rPr lang="fr-CA" b="1" dirty="0"/>
              <a:t>Master Services Agreement</a:t>
            </a:r>
          </a:p>
          <a:p>
            <a:endParaRPr lang="fr-CA" b="1" dirty="0"/>
          </a:p>
          <a:p>
            <a:r>
              <a:rPr lang="fr-CA" b="1" dirty="0"/>
              <a:t>Master </a:t>
            </a:r>
            <a:r>
              <a:rPr lang="fr-CA" b="1" dirty="0" err="1"/>
              <a:t>Subscription</a:t>
            </a:r>
            <a:r>
              <a:rPr lang="fr-CA" b="1" dirty="0"/>
              <a:t> </a:t>
            </a:r>
            <a:r>
              <a:rPr lang="fr-CA" b="1" dirty="0" err="1"/>
              <a:t>Agreeement</a:t>
            </a:r>
            <a:endParaRPr lang="fr-CA" b="1" dirty="0"/>
          </a:p>
          <a:p>
            <a:endParaRPr lang="fr-CA" b="1" dirty="0"/>
          </a:p>
          <a:p>
            <a:r>
              <a:rPr lang="fr-CA" b="1" dirty="0" err="1"/>
              <a:t>Licensing</a:t>
            </a:r>
            <a:r>
              <a:rPr lang="fr-CA" b="1" dirty="0"/>
              <a:t> Agreement</a:t>
            </a:r>
          </a:p>
        </p:txBody>
      </p:sp>
      <p:pic>
        <p:nvPicPr>
          <p:cNvPr id="10" name="Image 9">
            <a:extLst>
              <a:ext uri="{FF2B5EF4-FFF2-40B4-BE49-F238E27FC236}">
                <a16:creationId xmlns:a16="http://schemas.microsoft.com/office/drawing/2014/main" xmlns="" id="{786E9CD6-0A53-457A-B761-6F128ED9BC42}"/>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6444208" y="555526"/>
            <a:ext cx="2048749" cy="3939902"/>
          </a:xfrm>
          <a:prstGeom prst="rect">
            <a:avLst/>
          </a:prstGeom>
        </p:spPr>
      </p:pic>
    </p:spTree>
    <p:extLst>
      <p:ext uri="{BB962C8B-B14F-4D97-AF65-F5344CB8AC3E}">
        <p14:creationId xmlns:p14="http://schemas.microsoft.com/office/powerpoint/2010/main" val="3147006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867D4867-5BA7-4462-B2F6-A23F4A622A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3490722" cy="51435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re 1"/>
          <p:cNvSpPr>
            <a:spLocks noGrp="1"/>
          </p:cNvSpPr>
          <p:nvPr>
            <p:ph type="title"/>
          </p:nvPr>
        </p:nvSpPr>
        <p:spPr>
          <a:xfrm>
            <a:off x="482601" y="467544"/>
            <a:ext cx="2522980" cy="1205295"/>
          </a:xfrm>
          <a:noFill/>
          <a:ln w="19050">
            <a:solidFill>
              <a:schemeClr val="tx1"/>
            </a:solidFill>
          </a:ln>
        </p:spPr>
        <p:txBody>
          <a:bodyPr wrap="square" anchor="ctr">
            <a:normAutofit/>
          </a:bodyPr>
          <a:lstStyle/>
          <a:p>
            <a:pPr algn="ctr"/>
            <a:r>
              <a:rPr lang="en-CA" sz="2100"/>
              <a:t>Contracts</a:t>
            </a:r>
            <a:br>
              <a:rPr lang="en-CA" sz="2100"/>
            </a:br>
            <a:endParaRPr lang="fr-CA" sz="2100"/>
          </a:p>
        </p:txBody>
      </p:sp>
      <p:sp>
        <p:nvSpPr>
          <p:cNvPr id="3" name="Espace réservé du contenu 2"/>
          <p:cNvSpPr>
            <a:spLocks noGrp="1"/>
          </p:cNvSpPr>
          <p:nvPr>
            <p:ph idx="1"/>
          </p:nvPr>
        </p:nvSpPr>
        <p:spPr>
          <a:xfrm>
            <a:off x="482601" y="1978532"/>
            <a:ext cx="2522980" cy="2561717"/>
          </a:xfrm>
        </p:spPr>
        <p:txBody>
          <a:bodyPr>
            <a:normAutofit/>
          </a:bodyPr>
          <a:lstStyle/>
          <a:p>
            <a:pPr>
              <a:lnSpc>
                <a:spcPct val="90000"/>
              </a:lnSpc>
            </a:pPr>
            <a:r>
              <a:rPr lang="en-CA" sz="1500" b="1"/>
              <a:t>Key</a:t>
            </a:r>
            <a:r>
              <a:rPr lang="en-CA" sz="1500"/>
              <a:t> points of </a:t>
            </a:r>
            <a:r>
              <a:rPr lang="en-CA" sz="1500" b="1"/>
              <a:t>negotiation</a:t>
            </a:r>
          </a:p>
          <a:p>
            <a:pPr lvl="1">
              <a:lnSpc>
                <a:spcPct val="90000"/>
              </a:lnSpc>
            </a:pPr>
            <a:r>
              <a:rPr lang="en-CA" sz="1500"/>
              <a:t>Data breach risks and indemnity</a:t>
            </a:r>
          </a:p>
          <a:p>
            <a:pPr lvl="1">
              <a:lnSpc>
                <a:spcPct val="90000"/>
              </a:lnSpc>
            </a:pPr>
            <a:r>
              <a:rPr lang="en-CA" sz="1500"/>
              <a:t>Vendor due diligence requirements</a:t>
            </a:r>
          </a:p>
          <a:p>
            <a:pPr lvl="1">
              <a:lnSpc>
                <a:spcPct val="90000"/>
              </a:lnSpc>
            </a:pPr>
            <a:r>
              <a:rPr lang="en-CA" sz="1500"/>
              <a:t>Audit clauses</a:t>
            </a:r>
          </a:p>
          <a:p>
            <a:pPr lvl="1">
              <a:lnSpc>
                <a:spcPct val="90000"/>
              </a:lnSpc>
            </a:pPr>
            <a:r>
              <a:rPr lang="en-CA" sz="1500"/>
              <a:t>Appropriate warranties</a:t>
            </a:r>
          </a:p>
          <a:p>
            <a:pPr lvl="1">
              <a:lnSpc>
                <a:spcPct val="90000"/>
              </a:lnSpc>
            </a:pPr>
            <a:r>
              <a:rPr lang="en-CA" sz="1500"/>
              <a:t>Privacy Policy</a:t>
            </a:r>
          </a:p>
          <a:p>
            <a:pPr>
              <a:lnSpc>
                <a:spcPct val="90000"/>
              </a:lnSpc>
            </a:pPr>
            <a:endParaRPr lang="fr-CA" sz="1500"/>
          </a:p>
        </p:txBody>
      </p:sp>
      <p:pic>
        <p:nvPicPr>
          <p:cNvPr id="5" name="Image 4">
            <a:extLst>
              <a:ext uri="{FF2B5EF4-FFF2-40B4-BE49-F238E27FC236}">
                <a16:creationId xmlns:a16="http://schemas.microsoft.com/office/drawing/2014/main" xmlns="" id="{3C45A865-C144-4D90-A733-AA6E1D61604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l="2669" t="9091" r="27027" b="-1"/>
          <a:stretch/>
        </p:blipFill>
        <p:spPr>
          <a:xfrm>
            <a:off x="3973322" y="1192908"/>
            <a:ext cx="4688077" cy="2637033"/>
          </a:xfrm>
          <a:prstGeom prst="rect">
            <a:avLst/>
          </a:prstGeom>
        </p:spPr>
      </p:pic>
    </p:spTree>
    <p:extLst>
      <p:ext uri="{BB962C8B-B14F-4D97-AF65-F5344CB8AC3E}">
        <p14:creationId xmlns:p14="http://schemas.microsoft.com/office/powerpoint/2010/main" val="1053801176"/>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sz="3200" dirty="0">
                <a:solidFill>
                  <a:srgbClr val="1E1E1E"/>
                </a:solidFill>
              </a:rPr>
              <a:t>Risk management – Project Level</a:t>
            </a:r>
            <a:endParaRPr lang="fr-CA" dirty="0"/>
          </a:p>
        </p:txBody>
      </p:sp>
      <p:sp>
        <p:nvSpPr>
          <p:cNvPr id="3" name="Espace réservé du contenu 2"/>
          <p:cNvSpPr>
            <a:spLocks noGrp="1"/>
          </p:cNvSpPr>
          <p:nvPr>
            <p:ph idx="1"/>
          </p:nvPr>
        </p:nvSpPr>
        <p:spPr>
          <a:xfrm>
            <a:off x="467544" y="1023417"/>
            <a:ext cx="7459378" cy="3312368"/>
          </a:xfrm>
        </p:spPr>
        <p:txBody>
          <a:bodyPr/>
          <a:lstStyle/>
          <a:p>
            <a:r>
              <a:rPr lang="en-CA" sz="1800" dirty="0"/>
              <a:t>Privacy Impact Assessments (</a:t>
            </a:r>
            <a:r>
              <a:rPr lang="en-CA" sz="1800" dirty="0" err="1"/>
              <a:t>PIAs</a:t>
            </a:r>
            <a:r>
              <a:rPr lang="en-CA" sz="1800" dirty="0"/>
              <a:t>)</a:t>
            </a:r>
          </a:p>
          <a:p>
            <a:r>
              <a:rPr lang="en-CA" sz="1800" dirty="0"/>
              <a:t>De-identification tests and other technical testing</a:t>
            </a:r>
          </a:p>
          <a:p>
            <a:r>
              <a:rPr lang="en-CA" sz="1800" dirty="0"/>
              <a:t>Privacy by design in Software Development Life Cycle (SDLC)</a:t>
            </a:r>
          </a:p>
          <a:p>
            <a:pPr lvl="1"/>
            <a:endParaRPr lang="en-CA" sz="1800" dirty="0"/>
          </a:p>
          <a:p>
            <a:pPr lvl="1"/>
            <a:endParaRPr lang="en-CA" sz="1800" dirty="0"/>
          </a:p>
        </p:txBody>
      </p:sp>
      <p:pic>
        <p:nvPicPr>
          <p:cNvPr id="7" name="Image 6">
            <a:extLst>
              <a:ext uri="{FF2B5EF4-FFF2-40B4-BE49-F238E27FC236}">
                <a16:creationId xmlns:a16="http://schemas.microsoft.com/office/drawing/2014/main" xmlns="" id="{37389FBB-31A4-4C9D-9D30-28F513E61F17}"/>
              </a:ext>
            </a:extLst>
          </p:cNvPr>
          <p:cNvPicPr>
            <a:picLocks noChangeAspect="1"/>
          </p:cNvPicPr>
          <p:nvPr/>
        </p:nvPicPr>
        <p:blipFill rotWithShape="1">
          <a:blip r:embed="rId3">
            <a:extLst>
              <a:ext uri="{28A0092B-C50C-407E-A947-70E740481C1C}">
                <a14:useLocalDpi xmlns:a14="http://schemas.microsoft.com/office/drawing/2010/main" val="0"/>
              </a:ext>
            </a:extLst>
          </a:blip>
          <a:srcRect b="5078"/>
          <a:stretch/>
        </p:blipFill>
        <p:spPr>
          <a:xfrm>
            <a:off x="1043608" y="2355727"/>
            <a:ext cx="5715000" cy="2016224"/>
          </a:xfrm>
          <a:prstGeom prst="rect">
            <a:avLst/>
          </a:prstGeom>
        </p:spPr>
      </p:pic>
    </p:spTree>
    <p:extLst>
      <p:ext uri="{BB962C8B-B14F-4D97-AF65-F5344CB8AC3E}">
        <p14:creationId xmlns:p14="http://schemas.microsoft.com/office/powerpoint/2010/main" val="2067734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sz="3200" dirty="0">
                <a:solidFill>
                  <a:srgbClr val="1E1E1E"/>
                </a:solidFill>
              </a:rPr>
              <a:t>Risk Management- Project Level</a:t>
            </a:r>
            <a:endParaRPr lang="fr-CA" dirty="0"/>
          </a:p>
        </p:txBody>
      </p:sp>
      <p:sp>
        <p:nvSpPr>
          <p:cNvPr id="3" name="Espace réservé du contenu 2"/>
          <p:cNvSpPr>
            <a:spLocks noGrp="1"/>
          </p:cNvSpPr>
          <p:nvPr>
            <p:ph idx="1"/>
          </p:nvPr>
        </p:nvSpPr>
        <p:spPr>
          <a:xfrm>
            <a:off x="107504" y="1043831"/>
            <a:ext cx="8712968" cy="3312368"/>
          </a:xfrm>
        </p:spPr>
        <p:txBody>
          <a:bodyPr/>
          <a:lstStyle/>
          <a:p>
            <a:r>
              <a:rPr lang="en-CA" sz="2400" dirty="0"/>
              <a:t>Privacy laws may pose challenges for </a:t>
            </a:r>
            <a:r>
              <a:rPr lang="en-CA" sz="2400" b="1" dirty="0"/>
              <a:t>emerging technology</a:t>
            </a:r>
            <a:r>
              <a:rPr lang="en-CA" sz="2400" dirty="0"/>
              <a:t> projects</a:t>
            </a:r>
          </a:p>
          <a:p>
            <a:pPr lvl="2"/>
            <a:r>
              <a:rPr lang="en-CA" dirty="0"/>
              <a:t>Can </a:t>
            </a:r>
            <a:r>
              <a:rPr lang="en-CA" b="1" dirty="0" err="1"/>
              <a:t>blockchain</a:t>
            </a:r>
            <a:r>
              <a:rPr lang="en-CA" dirty="0"/>
              <a:t> comply with data privacy laws?</a:t>
            </a:r>
          </a:p>
          <a:p>
            <a:pPr lvl="4"/>
            <a:r>
              <a:rPr lang="en-CA" dirty="0"/>
              <a:t>Principles of privacy legislation seem incompatible with </a:t>
            </a:r>
            <a:r>
              <a:rPr lang="en-CA" b="1" dirty="0"/>
              <a:t>immutable</a:t>
            </a:r>
            <a:r>
              <a:rPr lang="en-CA" dirty="0"/>
              <a:t> and </a:t>
            </a:r>
            <a:r>
              <a:rPr lang="en-CA" b="1" dirty="0"/>
              <a:t>decentralized</a:t>
            </a:r>
            <a:r>
              <a:rPr lang="en-CA" dirty="0"/>
              <a:t> nature of </a:t>
            </a:r>
            <a:r>
              <a:rPr lang="en-CA" dirty="0" err="1"/>
              <a:t>blockchain</a:t>
            </a:r>
            <a:endParaRPr lang="en-CA" dirty="0"/>
          </a:p>
          <a:p>
            <a:pPr lvl="5"/>
            <a:r>
              <a:rPr lang="en-CA" sz="1600" dirty="0"/>
              <a:t>Ex. GDPR: Who would be the controller?</a:t>
            </a:r>
          </a:p>
          <a:p>
            <a:pPr lvl="5"/>
            <a:r>
              <a:rPr lang="en-CA" sz="1600" dirty="0"/>
              <a:t>Lawful basis for processing personal data: to whom consent is given?</a:t>
            </a:r>
          </a:p>
          <a:p>
            <a:pPr lvl="5"/>
            <a:r>
              <a:rPr lang="en-CA" sz="1600" dirty="0"/>
              <a:t>Right to erasure and rectification?</a:t>
            </a:r>
            <a:endParaRPr lang="en-CA" sz="2400" dirty="0"/>
          </a:p>
          <a:p>
            <a:pPr lvl="1"/>
            <a:endParaRPr lang="en-CA" dirty="0"/>
          </a:p>
          <a:p>
            <a:pPr lvl="1"/>
            <a:endParaRPr lang="en-CA" dirty="0"/>
          </a:p>
        </p:txBody>
      </p:sp>
      <p:pic>
        <p:nvPicPr>
          <p:cNvPr id="3076" name="Picture 4" descr="itcoin, Blockchain, Currency, Coin, Gol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2973985"/>
            <a:ext cx="1415935" cy="1415935"/>
          </a:xfrm>
          <a:prstGeom prst="rect">
            <a:avLst/>
          </a:prstGeom>
          <a:noFill/>
          <a:extLst>
            <a:ext uri="{909E8E84-426E-40DD-AFC4-6F175D3DCCD1}">
              <a14:hiddenFill xmlns:a14="http://schemas.microsoft.com/office/drawing/2010/main">
                <a:solidFill>
                  <a:srgbClr val="FFFFFF"/>
                </a:solidFill>
              </a14:hiddenFill>
            </a:ext>
          </a:extLst>
        </p:spPr>
      </p:pic>
      <p:sp>
        <p:nvSpPr>
          <p:cNvPr id="6" name="Right Arrow 5"/>
          <p:cNvSpPr/>
          <p:nvPr/>
        </p:nvSpPr>
        <p:spPr>
          <a:xfrm>
            <a:off x="4783923" y="4124423"/>
            <a:ext cx="864096" cy="360040"/>
          </a:xfrm>
          <a:prstGeom prst="right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648019" y="3981277"/>
            <a:ext cx="3430352" cy="646331"/>
          </a:xfrm>
          <a:prstGeom prst="rect">
            <a:avLst/>
          </a:prstGeom>
          <a:noFill/>
        </p:spPr>
        <p:txBody>
          <a:bodyPr wrap="square" rtlCol="0">
            <a:spAutoFit/>
          </a:bodyPr>
          <a:lstStyle/>
          <a:p>
            <a:r>
              <a:rPr lang="en-US"/>
              <a:t>Thorough privacy </a:t>
            </a:r>
            <a:r>
              <a:rPr lang="en-US" dirty="0"/>
              <a:t>risk analyses are </a:t>
            </a:r>
            <a:r>
              <a:rPr lang="en-US" b="1" dirty="0"/>
              <a:t>essential</a:t>
            </a:r>
            <a:r>
              <a:rPr lang="en-US" dirty="0"/>
              <a:t> to new projects</a:t>
            </a:r>
          </a:p>
        </p:txBody>
      </p:sp>
    </p:spTree>
    <p:extLst>
      <p:ext uri="{BB962C8B-B14F-4D97-AF65-F5344CB8AC3E}">
        <p14:creationId xmlns:p14="http://schemas.microsoft.com/office/powerpoint/2010/main" val="1686221189"/>
      </p:ext>
    </p:extLst>
  </p:cSld>
  <p:clrMapOvr>
    <a:masterClrMapping/>
  </p:clrMapOvr>
</p:sld>
</file>

<file path=ppt/theme/theme1.xml><?xml version="1.0" encoding="utf-8"?>
<a:theme xmlns:a="http://schemas.openxmlformats.org/drawingml/2006/main" name="Blank">
  <a:themeElements>
    <a:clrScheme name="Firm2">
      <a:dk1>
        <a:srgbClr val="1E1E1E"/>
      </a:dk1>
      <a:lt1>
        <a:sysClr val="window" lastClr="FFFFFF"/>
      </a:lt1>
      <a:dk2>
        <a:srgbClr val="1E1E1E"/>
      </a:dk2>
      <a:lt2>
        <a:srgbClr val="FFFFFF"/>
      </a:lt2>
      <a:accent1>
        <a:srgbClr val="000000"/>
      </a:accent1>
      <a:accent2>
        <a:srgbClr val="DAD1CC"/>
      </a:accent2>
      <a:accent3>
        <a:srgbClr val="FF4614"/>
      </a:accent3>
      <a:accent4>
        <a:srgbClr val="F2F2F2"/>
      </a:accent4>
      <a:accent5>
        <a:srgbClr val="81716A"/>
      </a:accent5>
      <a:accent6>
        <a:srgbClr val="FFFFFF"/>
      </a:accent6>
      <a:hlink>
        <a:srgbClr val="FF4614"/>
      </a:hlink>
      <a:folHlink>
        <a:srgbClr val="81716A"/>
      </a:folHlink>
    </a:clrScheme>
    <a:fontScheme name="Firm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TotalTime>
  <Words>599</Words>
  <Application>Microsoft Office PowerPoint</Application>
  <PresentationFormat>Affichage à l'écran (16:9)</PresentationFormat>
  <Paragraphs>85</Paragraphs>
  <Slides>13</Slides>
  <Notes>8</Notes>
  <HiddenSlides>0</HiddenSlides>
  <MMClips>0</MMClips>
  <ScaleCrop>false</ScaleCrop>
  <HeadingPairs>
    <vt:vector size="4" baseType="variant">
      <vt:variant>
        <vt:lpstr>Thème</vt:lpstr>
      </vt:variant>
      <vt:variant>
        <vt:i4>1</vt:i4>
      </vt:variant>
      <vt:variant>
        <vt:lpstr>Titres des diapositives</vt:lpstr>
      </vt:variant>
      <vt:variant>
        <vt:i4>13</vt:i4>
      </vt:variant>
    </vt:vector>
  </HeadingPairs>
  <TitlesOfParts>
    <vt:vector size="14" baseType="lpstr">
      <vt:lpstr>Blank</vt:lpstr>
      <vt:lpstr>Cybersecurity Risk Management</vt:lpstr>
      <vt:lpstr>Cybersecurity, Privacy and Data Protection</vt:lpstr>
      <vt:lpstr>Cybersecurity Risks - Trends</vt:lpstr>
      <vt:lpstr>Cybersecurity Risks – Trends</vt:lpstr>
      <vt:lpstr>Three pillars of risk management</vt:lpstr>
      <vt:lpstr>Contracts </vt:lpstr>
      <vt:lpstr>Contracts </vt:lpstr>
      <vt:lpstr>Risk management – Project Level</vt:lpstr>
      <vt:lpstr>Risk Management- Project Level</vt:lpstr>
      <vt:lpstr>Risk management - Enterprise</vt:lpstr>
      <vt:lpstr>Cyber-insurance</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Cybersecurity Risk Management</dc:title>
  <dc:creator>Vanessa Henri</dc:creator>
  <cp:lastModifiedBy>Christelle Dubrulle</cp:lastModifiedBy>
  <cp:revision>5</cp:revision>
  <dcterms:created xsi:type="dcterms:W3CDTF">2019-10-14T18:31:58Z</dcterms:created>
  <dcterms:modified xsi:type="dcterms:W3CDTF">2019-10-18T14:38:30Z</dcterms:modified>
</cp:coreProperties>
</file>