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3" r:id="rId1"/>
  </p:sldMasterIdLst>
  <p:notesMasterIdLst>
    <p:notesMasterId r:id="rId17"/>
  </p:notesMasterIdLst>
  <p:handoutMasterIdLst>
    <p:handoutMasterId r:id="rId18"/>
  </p:handoutMasterIdLst>
  <p:sldIdLst>
    <p:sldId id="256" r:id="rId2"/>
    <p:sldId id="258" r:id="rId3"/>
    <p:sldId id="305" r:id="rId4"/>
    <p:sldId id="306" r:id="rId5"/>
    <p:sldId id="307" r:id="rId6"/>
    <p:sldId id="259" r:id="rId7"/>
    <p:sldId id="295" r:id="rId8"/>
    <p:sldId id="297" r:id="rId9"/>
    <p:sldId id="261" r:id="rId10"/>
    <p:sldId id="262" r:id="rId11"/>
    <p:sldId id="300" r:id="rId12"/>
    <p:sldId id="298" r:id="rId13"/>
    <p:sldId id="301" r:id="rId14"/>
    <p:sldId id="285" r:id="rId15"/>
    <p:sldId id="288" r:id="rId16"/>
  </p:sldIdLst>
  <p:sldSz cx="12192000" cy="6858000"/>
  <p:notesSz cx="6985000" cy="92837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86395" autoAdjust="0"/>
  </p:normalViewPr>
  <p:slideViewPr>
    <p:cSldViewPr snapToGrid="0" snapToObjects="1" showGuides="1">
      <p:cViewPr varScale="1">
        <p:scale>
          <a:sx n="47" d="100"/>
          <a:sy n="47" d="100"/>
        </p:scale>
        <p:origin x="1046"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7" d="100"/>
          <a:sy n="117" d="100"/>
        </p:scale>
        <p:origin x="417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CA">
              <a:latin typeface="Arial"/>
            </a:endParaRPr>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3FADF282-E79F-3844-879A-E38D41842DCA}" type="datetimeFigureOut">
              <a:rPr lang="en-CA" smtClean="0">
                <a:latin typeface="Arial"/>
              </a:rPr>
              <a:t>2019-10-23</a:t>
            </a:fld>
            <a:endParaRPr lang="en-CA">
              <a:latin typeface="Arial"/>
            </a:endParaRPr>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CA">
              <a:latin typeface="Arial"/>
            </a:endParaRPr>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D7711C28-28F8-E549-9E52-E02CBA6EA72D}" type="slidenum">
              <a:rPr lang="en-CA" smtClean="0">
                <a:latin typeface="Arial"/>
              </a:rPr>
              <a:t>‹#›</a:t>
            </a:fld>
            <a:endParaRPr lang="en-CA">
              <a:latin typeface="Arial"/>
            </a:endParaRPr>
          </a:p>
        </p:txBody>
      </p:sp>
    </p:spTree>
    <p:extLst>
      <p:ext uri="{BB962C8B-B14F-4D97-AF65-F5344CB8AC3E}">
        <p14:creationId xmlns:p14="http://schemas.microsoft.com/office/powerpoint/2010/main" val="1987837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b="0" i="0">
                <a:latin typeface="Arial"/>
              </a:defRPr>
            </a:lvl1pPr>
          </a:lstStyle>
          <a:p>
            <a:endParaRPr lang="en-CA"/>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b="0" i="0">
                <a:latin typeface="Arial"/>
              </a:defRPr>
            </a:lvl1pPr>
          </a:lstStyle>
          <a:p>
            <a:fld id="{C7C5D21D-7755-2F45-815F-1EC66FFA2701}" type="datetimeFigureOut">
              <a:rPr lang="en-CA" smtClean="0"/>
              <a:t>2019-10-23</a:t>
            </a:fld>
            <a:endParaRPr lang="en-CA"/>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b="0" i="0">
                <a:latin typeface="Arial"/>
              </a:defRPr>
            </a:lvl1pPr>
          </a:lstStyle>
          <a:p>
            <a:endParaRPr lang="en-CA"/>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b="0" i="0">
                <a:latin typeface="Arial"/>
              </a:defRPr>
            </a:lvl1pPr>
          </a:lstStyle>
          <a:p>
            <a:fld id="{60336989-04C7-154F-AF54-FA2F64ABCFB4}" type="slidenum">
              <a:rPr lang="en-CA" smtClean="0"/>
              <a:t>‹#›</a:t>
            </a:fld>
            <a:endParaRPr lang="en-CA"/>
          </a:p>
        </p:txBody>
      </p:sp>
    </p:spTree>
    <p:extLst>
      <p:ext uri="{BB962C8B-B14F-4D97-AF65-F5344CB8AC3E}">
        <p14:creationId xmlns:p14="http://schemas.microsoft.com/office/powerpoint/2010/main" val="1437055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a:ea typeface="+mn-ea"/>
        <a:cs typeface="+mn-cs"/>
      </a:defRPr>
    </a:lvl1pPr>
    <a:lvl2pPr marL="457200" algn="l" defTabSz="914400" rtl="0" eaLnBrk="1" latinLnBrk="0" hangingPunct="1">
      <a:defRPr sz="1200" b="0" i="0" kern="1200">
        <a:solidFill>
          <a:schemeClr val="tx1"/>
        </a:solidFill>
        <a:latin typeface="Arial"/>
        <a:ea typeface="+mn-ea"/>
        <a:cs typeface="+mn-cs"/>
      </a:defRPr>
    </a:lvl2pPr>
    <a:lvl3pPr marL="914400" algn="l" defTabSz="914400" rtl="0" eaLnBrk="1" latinLnBrk="0" hangingPunct="1">
      <a:defRPr sz="1200" b="0" i="0" kern="1200">
        <a:solidFill>
          <a:schemeClr val="tx1"/>
        </a:solidFill>
        <a:latin typeface="Arial"/>
        <a:ea typeface="+mn-ea"/>
        <a:cs typeface="+mn-cs"/>
      </a:defRPr>
    </a:lvl3pPr>
    <a:lvl4pPr marL="1371600" algn="l" defTabSz="914400" rtl="0" eaLnBrk="1" latinLnBrk="0" hangingPunct="1">
      <a:defRPr sz="1200" b="0" i="0" kern="1200">
        <a:solidFill>
          <a:schemeClr val="tx1"/>
        </a:solidFill>
        <a:latin typeface="Arial"/>
        <a:ea typeface="+mn-ea"/>
        <a:cs typeface="+mn-cs"/>
      </a:defRPr>
    </a:lvl4pPr>
    <a:lvl5pPr marL="1828800" algn="l" defTabSz="914400" rtl="0" eaLnBrk="1" latinLnBrk="0" hangingPunct="1">
      <a:defRPr sz="1200" b="0" i="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336989-04C7-154F-AF54-FA2F64ABCFB4}" type="slidenum">
              <a:rPr lang="en-CA" smtClean="0"/>
              <a:t>1</a:t>
            </a:fld>
            <a:endParaRPr lang="en-CA"/>
          </a:p>
        </p:txBody>
      </p:sp>
    </p:spTree>
    <p:extLst>
      <p:ext uri="{BB962C8B-B14F-4D97-AF65-F5344CB8AC3E}">
        <p14:creationId xmlns:p14="http://schemas.microsoft.com/office/powerpoint/2010/main" val="2520460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336989-04C7-154F-AF54-FA2F64ABCFB4}" type="slidenum">
              <a:rPr lang="en-CA" smtClean="0"/>
              <a:t>10</a:t>
            </a:fld>
            <a:endParaRPr lang="en-CA"/>
          </a:p>
        </p:txBody>
      </p:sp>
    </p:spTree>
    <p:extLst>
      <p:ext uri="{BB962C8B-B14F-4D97-AF65-F5344CB8AC3E}">
        <p14:creationId xmlns:p14="http://schemas.microsoft.com/office/powerpoint/2010/main" val="2716377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336989-04C7-154F-AF54-FA2F64ABCFB4}" type="slidenum">
              <a:rPr lang="en-CA" smtClean="0"/>
              <a:t>11</a:t>
            </a:fld>
            <a:endParaRPr lang="en-CA"/>
          </a:p>
        </p:txBody>
      </p:sp>
    </p:spTree>
    <p:extLst>
      <p:ext uri="{BB962C8B-B14F-4D97-AF65-F5344CB8AC3E}">
        <p14:creationId xmlns:p14="http://schemas.microsoft.com/office/powerpoint/2010/main" val="52688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336989-04C7-154F-AF54-FA2F64ABCFB4}" type="slidenum">
              <a:rPr lang="en-CA" smtClean="0"/>
              <a:t>12</a:t>
            </a:fld>
            <a:endParaRPr lang="en-CA"/>
          </a:p>
        </p:txBody>
      </p:sp>
    </p:spTree>
    <p:extLst>
      <p:ext uri="{BB962C8B-B14F-4D97-AF65-F5344CB8AC3E}">
        <p14:creationId xmlns:p14="http://schemas.microsoft.com/office/powerpoint/2010/main" val="545633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CA"/>
          </a:p>
        </p:txBody>
      </p:sp>
      <p:sp>
        <p:nvSpPr>
          <p:cNvPr id="4" name="Slide Number Placeholder 3"/>
          <p:cNvSpPr>
            <a:spLocks noGrp="1"/>
          </p:cNvSpPr>
          <p:nvPr>
            <p:ph type="sldNum" sz="quarter" idx="10"/>
          </p:nvPr>
        </p:nvSpPr>
        <p:spPr/>
        <p:txBody>
          <a:bodyPr/>
          <a:lstStyle/>
          <a:p>
            <a:fld id="{60336989-04C7-154F-AF54-FA2F64ABCFB4}" type="slidenum">
              <a:rPr lang="en-CA" smtClean="0"/>
              <a:t>13</a:t>
            </a:fld>
            <a:endParaRPr lang="en-CA"/>
          </a:p>
        </p:txBody>
      </p:sp>
    </p:spTree>
    <p:extLst>
      <p:ext uri="{BB962C8B-B14F-4D97-AF65-F5344CB8AC3E}">
        <p14:creationId xmlns:p14="http://schemas.microsoft.com/office/powerpoint/2010/main" val="4185171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336989-04C7-154F-AF54-FA2F64ABCFB4}" type="slidenum">
              <a:rPr lang="en-CA" smtClean="0"/>
              <a:t>14</a:t>
            </a:fld>
            <a:endParaRPr lang="en-CA"/>
          </a:p>
        </p:txBody>
      </p:sp>
    </p:spTree>
    <p:extLst>
      <p:ext uri="{BB962C8B-B14F-4D97-AF65-F5344CB8AC3E}">
        <p14:creationId xmlns:p14="http://schemas.microsoft.com/office/powerpoint/2010/main" val="1407449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336989-04C7-154F-AF54-FA2F64ABCFB4}" type="slidenum">
              <a:rPr lang="en-CA" smtClean="0"/>
              <a:t>15</a:t>
            </a:fld>
            <a:endParaRPr lang="en-CA"/>
          </a:p>
        </p:txBody>
      </p:sp>
    </p:spTree>
    <p:extLst>
      <p:ext uri="{BB962C8B-B14F-4D97-AF65-F5344CB8AC3E}">
        <p14:creationId xmlns:p14="http://schemas.microsoft.com/office/powerpoint/2010/main" val="29226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336989-04C7-154F-AF54-FA2F64ABCFB4}" type="slidenum">
              <a:rPr lang="en-CA" smtClean="0"/>
              <a:t>2</a:t>
            </a:fld>
            <a:endParaRPr lang="en-CA"/>
          </a:p>
        </p:txBody>
      </p:sp>
    </p:spTree>
    <p:extLst>
      <p:ext uri="{BB962C8B-B14F-4D97-AF65-F5344CB8AC3E}">
        <p14:creationId xmlns:p14="http://schemas.microsoft.com/office/powerpoint/2010/main" val="182410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0336989-04C7-154F-AF54-FA2F64ABCFB4}" type="slidenum">
              <a:rPr lang="en-CA" smtClean="0"/>
              <a:t>3</a:t>
            </a:fld>
            <a:endParaRPr lang="en-CA"/>
          </a:p>
        </p:txBody>
      </p:sp>
    </p:spTree>
    <p:extLst>
      <p:ext uri="{BB962C8B-B14F-4D97-AF65-F5344CB8AC3E}">
        <p14:creationId xmlns:p14="http://schemas.microsoft.com/office/powerpoint/2010/main" val="63700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CA"/>
          </a:p>
        </p:txBody>
      </p:sp>
      <p:sp>
        <p:nvSpPr>
          <p:cNvPr id="4" name="Slide Number Placeholder 3"/>
          <p:cNvSpPr>
            <a:spLocks noGrp="1"/>
          </p:cNvSpPr>
          <p:nvPr>
            <p:ph type="sldNum" sz="quarter" idx="10"/>
          </p:nvPr>
        </p:nvSpPr>
        <p:spPr/>
        <p:txBody>
          <a:bodyPr/>
          <a:lstStyle/>
          <a:p>
            <a:fld id="{60336989-04C7-154F-AF54-FA2F64ABCFB4}" type="slidenum">
              <a:rPr lang="en-CA" smtClean="0"/>
              <a:t>4</a:t>
            </a:fld>
            <a:endParaRPr lang="en-CA"/>
          </a:p>
        </p:txBody>
      </p:sp>
    </p:spTree>
    <p:extLst>
      <p:ext uri="{BB962C8B-B14F-4D97-AF65-F5344CB8AC3E}">
        <p14:creationId xmlns:p14="http://schemas.microsoft.com/office/powerpoint/2010/main" val="279799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10"/>
          </p:nvPr>
        </p:nvSpPr>
        <p:spPr/>
        <p:txBody>
          <a:bodyPr/>
          <a:lstStyle/>
          <a:p>
            <a:fld id="{60336989-04C7-154F-AF54-FA2F64ABCFB4}" type="slidenum">
              <a:rPr lang="en-CA" smtClean="0"/>
              <a:t>5</a:t>
            </a:fld>
            <a:endParaRPr lang="en-CA"/>
          </a:p>
        </p:txBody>
      </p:sp>
    </p:spTree>
    <p:extLst>
      <p:ext uri="{BB962C8B-B14F-4D97-AF65-F5344CB8AC3E}">
        <p14:creationId xmlns:p14="http://schemas.microsoft.com/office/powerpoint/2010/main" val="244645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CA"/>
          </a:p>
        </p:txBody>
      </p:sp>
      <p:sp>
        <p:nvSpPr>
          <p:cNvPr id="4" name="Slide Number Placeholder 3"/>
          <p:cNvSpPr>
            <a:spLocks noGrp="1"/>
          </p:cNvSpPr>
          <p:nvPr>
            <p:ph type="sldNum" sz="quarter" idx="10"/>
          </p:nvPr>
        </p:nvSpPr>
        <p:spPr/>
        <p:txBody>
          <a:bodyPr/>
          <a:lstStyle/>
          <a:p>
            <a:fld id="{60336989-04C7-154F-AF54-FA2F64ABCFB4}" type="slidenum">
              <a:rPr lang="en-CA" smtClean="0"/>
              <a:t>6</a:t>
            </a:fld>
            <a:endParaRPr lang="en-CA"/>
          </a:p>
        </p:txBody>
      </p:sp>
    </p:spTree>
    <p:extLst>
      <p:ext uri="{BB962C8B-B14F-4D97-AF65-F5344CB8AC3E}">
        <p14:creationId xmlns:p14="http://schemas.microsoft.com/office/powerpoint/2010/main" val="3726719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CA"/>
          </a:p>
        </p:txBody>
      </p:sp>
      <p:sp>
        <p:nvSpPr>
          <p:cNvPr id="4" name="Slide Number Placeholder 3"/>
          <p:cNvSpPr>
            <a:spLocks noGrp="1"/>
          </p:cNvSpPr>
          <p:nvPr>
            <p:ph type="sldNum" sz="quarter" idx="10"/>
          </p:nvPr>
        </p:nvSpPr>
        <p:spPr/>
        <p:txBody>
          <a:bodyPr/>
          <a:lstStyle/>
          <a:p>
            <a:fld id="{60336989-04C7-154F-AF54-FA2F64ABCFB4}" type="slidenum">
              <a:rPr lang="en-CA" smtClean="0"/>
              <a:t>7</a:t>
            </a:fld>
            <a:endParaRPr lang="en-CA"/>
          </a:p>
        </p:txBody>
      </p:sp>
    </p:spTree>
    <p:extLst>
      <p:ext uri="{BB962C8B-B14F-4D97-AF65-F5344CB8AC3E}">
        <p14:creationId xmlns:p14="http://schemas.microsoft.com/office/powerpoint/2010/main" val="138874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0336989-04C7-154F-AF54-FA2F64ABCFB4}" type="slidenum">
              <a:rPr lang="en-CA" smtClean="0"/>
              <a:t>8</a:t>
            </a:fld>
            <a:endParaRPr lang="en-CA"/>
          </a:p>
        </p:txBody>
      </p:sp>
    </p:spTree>
    <p:extLst>
      <p:ext uri="{BB962C8B-B14F-4D97-AF65-F5344CB8AC3E}">
        <p14:creationId xmlns:p14="http://schemas.microsoft.com/office/powerpoint/2010/main" val="685121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336989-04C7-154F-AF54-FA2F64ABCFB4}" type="slidenum">
              <a:rPr lang="en-CA" smtClean="0"/>
              <a:t>9</a:t>
            </a:fld>
            <a:endParaRPr lang="en-CA"/>
          </a:p>
        </p:txBody>
      </p:sp>
    </p:spTree>
    <p:extLst>
      <p:ext uri="{BB962C8B-B14F-4D97-AF65-F5344CB8AC3E}">
        <p14:creationId xmlns:p14="http://schemas.microsoft.com/office/powerpoint/2010/main" val="1628040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2C5F"/>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595307" y="-3522"/>
            <a:ext cx="6604000" cy="6692900"/>
          </a:xfrm>
          <a:prstGeom prst="rect">
            <a:avLst/>
          </a:prstGeom>
        </p:spPr>
      </p:pic>
      <p:sp>
        <p:nvSpPr>
          <p:cNvPr id="3" name="Subtitle 2"/>
          <p:cNvSpPr>
            <a:spLocks noGrp="1"/>
          </p:cNvSpPr>
          <p:nvPr>
            <p:ph type="subTitle" idx="1"/>
          </p:nvPr>
        </p:nvSpPr>
        <p:spPr>
          <a:xfrm>
            <a:off x="509751" y="1010735"/>
            <a:ext cx="4331349" cy="770377"/>
          </a:xfrm>
        </p:spPr>
        <p:txBody>
          <a:bodyPr anchor="b">
            <a:noAutofit/>
          </a:bodyPr>
          <a:lstStyle>
            <a:lvl1pPr marL="0" indent="0" algn="l">
              <a:lnSpc>
                <a:spcPts val="2000"/>
              </a:lnSpc>
              <a:spcAft>
                <a:spcPct val="0"/>
              </a:spcAft>
              <a:buNone/>
              <a:defRPr sz="2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509751" y="1792628"/>
            <a:ext cx="4785939" cy="2039131"/>
          </a:xfrm>
          <a:prstGeom prst="rect">
            <a:avLst/>
          </a:prstGeom>
          <a:effectLst/>
        </p:spPr>
        <p:txBody>
          <a:bodyPr anchor="ctr">
            <a:noAutofit/>
          </a:bodyPr>
          <a:lstStyle>
            <a:lvl1pPr>
              <a:lnSpc>
                <a:spcPts val="4800"/>
              </a:lnSpc>
              <a:defRPr sz="4800" cap="none" baseline="0">
                <a:solidFill>
                  <a:schemeClr val="accent2"/>
                </a:solidFill>
              </a:defRPr>
            </a:lvl1pPr>
          </a:lstStyle>
          <a:p>
            <a:r>
              <a:rPr lang="en-US"/>
              <a:t>Click to edit Master title style</a:t>
            </a:r>
          </a:p>
        </p:txBody>
      </p:sp>
      <p:sp>
        <p:nvSpPr>
          <p:cNvPr id="15" name="Picture Placeholder 14"/>
          <p:cNvSpPr>
            <a:spLocks noGrp="1"/>
          </p:cNvSpPr>
          <p:nvPr>
            <p:ph type="pic" sz="quarter" idx="11"/>
          </p:nvPr>
        </p:nvSpPr>
        <p:spPr>
          <a:xfrm>
            <a:off x="7093227" y="-3522"/>
            <a:ext cx="5094000" cy="5180400"/>
          </a:xfrm>
          <a:custGeom>
            <a:avLst/>
            <a:gdLst>
              <a:gd name="connsiteX0" fmla="*/ 0 w 4694898"/>
              <a:gd name="connsiteY0" fmla="*/ 0 h 4804567"/>
              <a:gd name="connsiteX1" fmla="*/ 4694898 w 4694898"/>
              <a:gd name="connsiteY1" fmla="*/ 0 h 4804567"/>
              <a:gd name="connsiteX2" fmla="*/ 4694898 w 4694898"/>
              <a:gd name="connsiteY2" fmla="*/ 4804567 h 4804567"/>
              <a:gd name="connsiteX3" fmla="*/ 2186273 w 4694898"/>
              <a:gd name="connsiteY3" fmla="*/ 4804567 h 4804567"/>
              <a:gd name="connsiteX4" fmla="*/ 0 w 4694898"/>
              <a:gd name="connsiteY4" fmla="*/ 2618294 h 480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4898" h="4804567">
                <a:moveTo>
                  <a:pt x="0" y="0"/>
                </a:moveTo>
                <a:lnTo>
                  <a:pt x="4694898" y="0"/>
                </a:lnTo>
                <a:lnTo>
                  <a:pt x="4694898" y="4804567"/>
                </a:lnTo>
                <a:lnTo>
                  <a:pt x="2186273" y="4804567"/>
                </a:lnTo>
                <a:cubicBezTo>
                  <a:pt x="978828" y="4804567"/>
                  <a:pt x="0" y="3825740"/>
                  <a:pt x="0" y="2618294"/>
                </a:cubicBezTo>
                <a:close/>
              </a:path>
            </a:pathLst>
          </a:custGeom>
        </p:spPr>
        <p:txBody>
          <a:bodyPr wrap="square" anchor="ctr">
            <a:noAutofit/>
          </a:bodyPr>
          <a:lstStyle>
            <a:lvl1pPr marL="0" indent="0" algn="ctr">
              <a:buNone/>
              <a:defRPr>
                <a:solidFill>
                  <a:schemeClr val="bg1"/>
                </a:solidFill>
              </a:defRPr>
            </a:lvl1pPr>
          </a:lstStyle>
          <a:p>
            <a:r>
              <a:rPr lang="en-US"/>
              <a:t>Click icon to add picture</a:t>
            </a:r>
            <a:endParaRPr lang="en-CA"/>
          </a:p>
        </p:txBody>
      </p:sp>
      <p:sp>
        <p:nvSpPr>
          <p:cNvPr id="20" name="TextBox 19"/>
          <p:cNvSpPr txBox="1"/>
          <p:nvPr/>
        </p:nvSpPr>
        <p:spPr>
          <a:xfrm>
            <a:off x="509752" y="4696404"/>
            <a:ext cx="2696049" cy="276999"/>
          </a:xfrm>
          <a:prstGeom prst="rect">
            <a:avLst/>
          </a:prstGeom>
          <a:noFill/>
        </p:spPr>
        <p:txBody>
          <a:bodyPr wrap="square" rtlCol="0">
            <a:spAutoFit/>
          </a:bodyPr>
          <a:lstStyle/>
          <a:p>
            <a:r>
              <a:rPr lang="en-CA" sz="1200">
                <a:solidFill>
                  <a:schemeClr val="bg1"/>
                </a:solidFill>
              </a:rPr>
              <a:t>Presented</a:t>
            </a:r>
            <a:r>
              <a:rPr lang="en-CA" sz="1200" baseline="0">
                <a:solidFill>
                  <a:schemeClr val="bg1"/>
                </a:solidFill>
              </a:rPr>
              <a:t> By</a:t>
            </a:r>
            <a:endParaRPr lang="en-CA" sz="1200">
              <a:solidFill>
                <a:schemeClr val="bg1"/>
              </a:solidFill>
            </a:endParaRPr>
          </a:p>
        </p:txBody>
      </p:sp>
      <p:sp>
        <p:nvSpPr>
          <p:cNvPr id="26" name="Text Placeholder 25"/>
          <p:cNvSpPr>
            <a:spLocks noGrp="1"/>
          </p:cNvSpPr>
          <p:nvPr>
            <p:ph type="body" sz="quarter" idx="12" hasCustomPrompt="1"/>
          </p:nvPr>
        </p:nvSpPr>
        <p:spPr>
          <a:xfrm>
            <a:off x="509752" y="4945731"/>
            <a:ext cx="4505877" cy="678673"/>
          </a:xfrm>
        </p:spPr>
        <p:txBody>
          <a:bodyPr anchor="t"/>
          <a:lstStyle>
            <a:lvl1pPr marL="0" indent="0">
              <a:lnSpc>
                <a:spcPts val="2000"/>
              </a:lnSpc>
              <a:spcAft>
                <a:spcPct val="0"/>
              </a:spcAft>
              <a:buNone/>
              <a:defRPr sz="2000" baseline="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Click to Enter Your Name</a:t>
            </a:r>
          </a:p>
          <a:p>
            <a:pPr lvl="0"/>
            <a:r>
              <a:rPr lang="en-US"/>
              <a:t>&amp; Title</a:t>
            </a:r>
          </a:p>
        </p:txBody>
      </p:sp>
      <p:pic>
        <p:nvPicPr>
          <p:cNvPr id="30" name="Picture 29"/>
          <p:cNvPicPr>
            <a:picLocks noChangeAspect="1"/>
          </p:cNvPicPr>
          <p:nvPr/>
        </p:nvPicPr>
        <p:blipFill>
          <a:blip r:embed="rId3"/>
          <a:stretch>
            <a:fillRect/>
          </a:stretch>
        </p:blipFill>
        <p:spPr>
          <a:xfrm>
            <a:off x="10031897" y="5624405"/>
            <a:ext cx="1832504" cy="69550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2072" y="5624405"/>
            <a:ext cx="1832153" cy="695506"/>
          </a:xfrm>
          <a:prstGeom prst="rect">
            <a:avLst/>
          </a:prstGeom>
        </p:spPr>
      </p:pic>
      <p:sp>
        <p:nvSpPr>
          <p:cNvPr id="12" name="Text Placeholder 25"/>
          <p:cNvSpPr>
            <a:spLocks noGrp="1"/>
          </p:cNvSpPr>
          <p:nvPr>
            <p:ph type="body" sz="quarter" idx="13" hasCustomPrompt="1"/>
          </p:nvPr>
        </p:nvSpPr>
        <p:spPr>
          <a:xfrm>
            <a:off x="509752" y="6004873"/>
            <a:ext cx="4505877" cy="313693"/>
          </a:xfrm>
        </p:spPr>
        <p:txBody>
          <a:bodyPr anchor="t"/>
          <a:lstStyle>
            <a:lvl1pPr marL="0" indent="0">
              <a:buNone/>
              <a:defRPr sz="1200" baseline="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Click to Enter the Date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1371600"/>
          </a:xfrm>
          <a:prstGeom prst="rect">
            <a:avLst/>
          </a:prstGeom>
        </p:spPr>
      </p:pic>
      <p:sp>
        <p:nvSpPr>
          <p:cNvPr id="2" name="Title 1"/>
          <p:cNvSpPr>
            <a:spLocks noGrp="1"/>
          </p:cNvSpPr>
          <p:nvPr>
            <p:ph type="title"/>
          </p:nvPr>
        </p:nvSpPr>
        <p:spPr>
          <a:xfrm>
            <a:off x="491741" y="195256"/>
            <a:ext cx="9465333" cy="1013800"/>
          </a:xfrm>
          <a:prstGeom prst="rect">
            <a:avLst/>
          </a:prstGeom>
        </p:spPr>
        <p:txBody>
          <a:bodyPr anchor="ctr" anchorCtr="0"/>
          <a:lstStyle>
            <a:lvl1pPr>
              <a:defRPr sz="3200" b="1" i="0" baseline="0">
                <a:solidFill>
                  <a:schemeClr val="bg1"/>
                </a:solidFill>
              </a:defRPr>
            </a:lvl1pPr>
          </a:lstStyle>
          <a:p>
            <a:r>
              <a:rPr lang="en-US"/>
              <a:t>Click to edit Master title style</a:t>
            </a:r>
          </a:p>
        </p:txBody>
      </p:sp>
      <p:sp>
        <p:nvSpPr>
          <p:cNvPr id="7"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9" name="Content Placeholder 2"/>
          <p:cNvSpPr>
            <a:spLocks noGrp="1"/>
          </p:cNvSpPr>
          <p:nvPr>
            <p:ph idx="1"/>
          </p:nvPr>
        </p:nvSpPr>
        <p:spPr>
          <a:xfrm>
            <a:off x="581192" y="1566856"/>
            <a:ext cx="11016074" cy="4706944"/>
          </a:xfrm>
        </p:spPr>
        <p:txBody>
          <a:bodyPr/>
          <a:lstStyle>
            <a:lvl1pPr marL="306000" indent="-306000">
              <a:buFont typeface="Courier New" charset="0"/>
              <a:buChar char="o"/>
              <a:defRPr sz="2400"/>
            </a:lvl1pPr>
            <a:lvl2pPr marL="630000" indent="-306000">
              <a:buFont typeface="Arial"/>
              <a:buChar char="•"/>
              <a:defRPr sz="2000" i="0"/>
            </a:lvl2pPr>
            <a:lvl3pPr marL="900000" indent="-270000">
              <a:buFont typeface=".AppleSystemUIFont" charset="-120"/>
              <a:buChar char="-"/>
              <a:defRPr sz="1800"/>
            </a:lvl3pPr>
            <a:lvl4pPr marL="1242000" indent="-234000">
              <a:buFont typeface="Arial"/>
              <a:buChar char="•"/>
              <a:defRPr sz="1800"/>
            </a:lvl4pPr>
            <a:lvl5pPr marL="1602000" indent="-234000">
              <a:buFont typeface="Arial"/>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p:txBody>
          <a:bodyPr/>
          <a:lstStyle/>
          <a:p>
            <a:endParaRPr lang="en-US"/>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0"/>
            <a:ext cx="12192000" cy="1371600"/>
          </a:xfrm>
          <a:prstGeom prst="rect">
            <a:avLst/>
          </a:prstGeom>
        </p:spPr>
      </p:pic>
      <p:sp>
        <p:nvSpPr>
          <p:cNvPr id="6" name="Text Placeholder 5"/>
          <p:cNvSpPr>
            <a:spLocks noGrp="1"/>
          </p:cNvSpPr>
          <p:nvPr>
            <p:ph type="body" sz="quarter" idx="10" hasCustomPrompt="1"/>
          </p:nvPr>
        </p:nvSpPr>
        <p:spPr>
          <a:xfrm>
            <a:off x="497923" y="1573200"/>
            <a:ext cx="5148263" cy="565150"/>
          </a:xfrm>
        </p:spPr>
        <p:txBody>
          <a:bodyPr/>
          <a:lstStyle>
            <a:lvl1pPr marL="0" indent="0">
              <a:buNone/>
              <a:defRPr b="1" baseline="0">
                <a:solidFill>
                  <a:schemeClr val="accent2"/>
                </a:solidFill>
              </a:defRPr>
            </a:lvl1pPr>
          </a:lstStyle>
          <a:p>
            <a:pPr lvl="0"/>
            <a:r>
              <a:rPr lang="en-US"/>
              <a:t>Insert subtitle here</a:t>
            </a:r>
            <a:endParaRPr lang="en-CA"/>
          </a:p>
        </p:txBody>
      </p:sp>
      <p:sp>
        <p:nvSpPr>
          <p:cNvPr id="9" name="Content Placeholder 2"/>
          <p:cNvSpPr>
            <a:spLocks noGrp="1"/>
          </p:cNvSpPr>
          <p:nvPr>
            <p:ph idx="11"/>
          </p:nvPr>
        </p:nvSpPr>
        <p:spPr>
          <a:xfrm>
            <a:off x="6456363" y="2350308"/>
            <a:ext cx="5148262" cy="3923492"/>
          </a:xfrm>
        </p:spPr>
        <p:txBody>
          <a:bodyPr/>
          <a:lstStyle>
            <a:lvl1pPr marL="306000" indent="-306000">
              <a:buClr>
                <a:schemeClr val="accent2"/>
              </a:buClr>
              <a:buFont typeface="LucidaGrande" charset="0"/>
              <a:buChar char="→"/>
              <a:defRPr sz="2000" i="1"/>
            </a:lvl1pPr>
            <a:lvl2pPr marL="630000" indent="-306000">
              <a:buClr>
                <a:schemeClr val="accent3"/>
              </a:buClr>
              <a:buFont typeface="LucidaGrande" charset="0"/>
              <a:buChar char="▸"/>
              <a:defRPr sz="1800" i="1"/>
            </a:lvl2pPr>
            <a:lvl3pPr marL="900000" indent="-270000">
              <a:buClr>
                <a:schemeClr val="accent3"/>
              </a:buClr>
              <a:buFont typeface="LucidaGrande" charset="0"/>
              <a:buChar char="▸"/>
              <a:defRPr sz="1600" i="1"/>
            </a:lvl3pPr>
            <a:lvl4pPr marL="1242000" indent="-234000">
              <a:buClr>
                <a:schemeClr val="accent3"/>
              </a:buClr>
              <a:buFont typeface="LucidaGrande" charset="0"/>
              <a:buChar char="▸"/>
              <a:defRPr sz="1400" i="1"/>
            </a:lvl4pPr>
            <a:lvl5pPr marL="1602000" indent="-234000">
              <a:buClr>
                <a:schemeClr val="accent3"/>
              </a:buClr>
              <a:buFont typeface="LucidaGrande" charset="0"/>
              <a:buChar char="▸"/>
              <a:defRPr sz="1400"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2" hasCustomPrompt="1"/>
          </p:nvPr>
        </p:nvSpPr>
        <p:spPr>
          <a:xfrm>
            <a:off x="6366912" y="1573200"/>
            <a:ext cx="4822248" cy="565150"/>
          </a:xfrm>
        </p:spPr>
        <p:txBody>
          <a:bodyPr/>
          <a:lstStyle>
            <a:lvl1pPr marL="0" indent="0">
              <a:buNone/>
              <a:defRPr b="1" baseline="0">
                <a:solidFill>
                  <a:schemeClr val="accent3"/>
                </a:solidFill>
              </a:defRPr>
            </a:lvl1pPr>
          </a:lstStyle>
          <a:p>
            <a:pPr lvl="0"/>
            <a:r>
              <a:rPr lang="en-US"/>
              <a:t>Insert subtitle here</a:t>
            </a:r>
            <a:endParaRPr lang="en-CA"/>
          </a:p>
        </p:txBody>
      </p:sp>
      <p:sp>
        <p:nvSpPr>
          <p:cNvPr id="12" name="Title 1"/>
          <p:cNvSpPr>
            <a:spLocks noGrp="1"/>
          </p:cNvSpPr>
          <p:nvPr>
            <p:ph type="title"/>
          </p:nvPr>
        </p:nvSpPr>
        <p:spPr>
          <a:xfrm>
            <a:off x="491741" y="195256"/>
            <a:ext cx="9465333" cy="1013800"/>
          </a:xfrm>
          <a:prstGeom prst="rect">
            <a:avLst/>
          </a:prstGeom>
        </p:spPr>
        <p:txBody>
          <a:bodyPr anchor="ctr" anchorCtr="0"/>
          <a:lstStyle>
            <a:lvl1pPr>
              <a:defRPr sz="3200" b="1" i="0" baseline="0">
                <a:solidFill>
                  <a:schemeClr val="bg1"/>
                </a:solidFill>
              </a:defRPr>
            </a:lvl1pPr>
          </a:lstStyle>
          <a:p>
            <a:r>
              <a:rPr lang="en-US"/>
              <a:t>Click to edit Master title style</a:t>
            </a:r>
          </a:p>
        </p:txBody>
      </p:sp>
      <p:sp>
        <p:nvSpPr>
          <p:cNvPr id="15"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16" name="Content Placeholder 2"/>
          <p:cNvSpPr>
            <a:spLocks noGrp="1"/>
          </p:cNvSpPr>
          <p:nvPr>
            <p:ph idx="1"/>
          </p:nvPr>
        </p:nvSpPr>
        <p:spPr>
          <a:xfrm>
            <a:off x="594732" y="2350308"/>
            <a:ext cx="5140905" cy="3923492"/>
          </a:xfrm>
        </p:spPr>
        <p:txBody>
          <a:bodyPr/>
          <a:lstStyle>
            <a:lvl1pPr marL="306000" indent="-306000">
              <a:buFont typeface="Courier New" charset="0"/>
              <a:buChar char="o"/>
              <a:defRPr sz="2000"/>
            </a:lvl1pPr>
            <a:lvl2pPr marL="630000" indent="-306000">
              <a:buFont typeface="Arial"/>
              <a:buChar char="•"/>
              <a:defRPr sz="1800" i="0"/>
            </a:lvl2pPr>
            <a:lvl3pPr marL="900000" indent="-270000">
              <a:buFont typeface=".AppleSystemUIFont" charset="-120"/>
              <a:buChar char="-"/>
              <a:defRPr sz="1600"/>
            </a:lvl3pPr>
            <a:lvl4pPr marL="1242000" indent="-234000">
              <a:buFont typeface="Arial"/>
              <a:buChar char="•"/>
              <a:defRPr sz="1600"/>
            </a:lvl4pPr>
            <a:lvl5pPr marL="1602000" indent="-234000">
              <a:buFont typeface="Arial"/>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3"/>
          </p:nvPr>
        </p:nvSpPr>
        <p:spPr/>
        <p:txBody>
          <a:bodyPr/>
          <a:lstStyle/>
          <a:p>
            <a:endParaRPr lang="en-US"/>
          </a:p>
        </p:txBody>
      </p:sp>
    </p:spTree>
  </p:cSld>
  <p:clrMapOvr>
    <a:masterClrMapping/>
  </p:clrMapOvr>
  <p:transition/>
  <p:extLst>
    <p:ext uri="{DCECCB84-F9BA-43D5-87BE-67443E8EF086}">
      <p15:sldGuideLst xmlns:p15="http://schemas.microsoft.com/office/powerpoint/2012/main">
        <p15:guide id="1" orient="horz" pos="14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0" y="0"/>
            <a:ext cx="12192000" cy="1371600"/>
          </a:xfrm>
          <a:prstGeom prst="rect">
            <a:avLst/>
          </a:prstGeom>
        </p:spPr>
      </p:pic>
      <p:sp>
        <p:nvSpPr>
          <p:cNvPr id="9" name="Content Placeholder 2"/>
          <p:cNvSpPr>
            <a:spLocks noGrp="1"/>
          </p:cNvSpPr>
          <p:nvPr>
            <p:ph sz="half" idx="1"/>
          </p:nvPr>
        </p:nvSpPr>
        <p:spPr>
          <a:xfrm>
            <a:off x="594733" y="2329088"/>
            <a:ext cx="5501266" cy="3944711"/>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1"/>
          </p:nvPr>
        </p:nvSpPr>
        <p:spPr>
          <a:xfrm>
            <a:off x="6456363" y="2492376"/>
            <a:ext cx="5164137" cy="3618140"/>
          </a:xfrm>
          <a:prstGeom prst="round2DiagRect">
            <a:avLst/>
          </a:prstGeom>
        </p:spPr>
        <p:txBody>
          <a:bodyPr anchor="ctr"/>
          <a:lstStyle>
            <a:lvl1pPr marL="0" indent="0" algn="ctr">
              <a:buNone/>
              <a:defRPr/>
            </a:lvl1pPr>
          </a:lstStyle>
          <a:p>
            <a:r>
              <a:rPr lang="en-US"/>
              <a:t>Click icon to add picture</a:t>
            </a:r>
            <a:endParaRPr lang="en-CA"/>
          </a:p>
        </p:txBody>
      </p:sp>
      <p:sp>
        <p:nvSpPr>
          <p:cNvPr id="13" name="Text Placeholder 5"/>
          <p:cNvSpPr>
            <a:spLocks noGrp="1"/>
          </p:cNvSpPr>
          <p:nvPr>
            <p:ph type="body" sz="quarter" idx="10" hasCustomPrompt="1"/>
          </p:nvPr>
        </p:nvSpPr>
        <p:spPr>
          <a:xfrm>
            <a:off x="491574" y="1573200"/>
            <a:ext cx="11039474" cy="565150"/>
          </a:xfrm>
        </p:spPr>
        <p:txBody>
          <a:bodyPr/>
          <a:lstStyle>
            <a:lvl1pPr marL="0" indent="0">
              <a:buNone/>
              <a:defRPr sz="2800" b="1" baseline="0">
                <a:solidFill>
                  <a:schemeClr val="accent2"/>
                </a:solidFill>
              </a:defRPr>
            </a:lvl1pPr>
          </a:lstStyle>
          <a:p>
            <a:pPr lvl="0"/>
            <a:r>
              <a:rPr lang="en-US"/>
              <a:t>Insert subtitle here</a:t>
            </a:r>
            <a:endParaRPr lang="en-CA"/>
          </a:p>
        </p:txBody>
      </p:sp>
      <p:sp>
        <p:nvSpPr>
          <p:cNvPr id="11" name="Title 1"/>
          <p:cNvSpPr>
            <a:spLocks noGrp="1"/>
          </p:cNvSpPr>
          <p:nvPr>
            <p:ph type="title"/>
          </p:nvPr>
        </p:nvSpPr>
        <p:spPr>
          <a:xfrm>
            <a:off x="491741" y="195256"/>
            <a:ext cx="9465333" cy="1013800"/>
          </a:xfrm>
          <a:prstGeom prst="rect">
            <a:avLst/>
          </a:prstGeom>
        </p:spPr>
        <p:txBody>
          <a:bodyPr anchor="ctr" anchorCtr="0"/>
          <a:lstStyle>
            <a:lvl1pPr>
              <a:defRPr sz="3200" b="1" i="0" baseline="0">
                <a:solidFill>
                  <a:schemeClr val="bg1"/>
                </a:solidFill>
              </a:defRPr>
            </a:lvl1pPr>
          </a:lstStyle>
          <a:p>
            <a:r>
              <a:rPr lang="en-US"/>
              <a:t>Click to edit Master title style</a:t>
            </a:r>
          </a:p>
        </p:txBody>
      </p:sp>
      <p:sp>
        <p:nvSpPr>
          <p:cNvPr id="15" name="Text Placeholder 4"/>
          <p:cNvSpPr>
            <a:spLocks noGrp="1"/>
          </p:cNvSpPr>
          <p:nvPr>
            <p:ph type="body" sz="quarter" idx="16" hasCustomPrompt="1"/>
          </p:nvPr>
        </p:nvSpPr>
        <p:spPr>
          <a:xfrm>
            <a:off x="6456362" y="6110515"/>
            <a:ext cx="5164137" cy="440756"/>
          </a:xfrm>
        </p:spPr>
        <p:txBody>
          <a:bodyPr/>
          <a:lstStyle>
            <a:lvl1pPr marL="0" indent="0" algn="ctr">
              <a:buNone/>
              <a:defRPr sz="14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Photo Caption Here</a:t>
            </a:r>
          </a:p>
        </p:txBody>
      </p:sp>
      <p:sp>
        <p:nvSpPr>
          <p:cNvPr id="17"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2" name="Footer Placeholder 1"/>
          <p:cNvSpPr>
            <a:spLocks noGrp="1"/>
          </p:cNvSpPr>
          <p:nvPr>
            <p:ph type="ftr" sz="quarter" idx="17"/>
          </p:nvPr>
        </p:nvSpPr>
        <p:spPr/>
        <p:txBody>
          <a:bodyPr/>
          <a:lstStyle/>
          <a:p>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Lis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0"/>
            <a:ext cx="12192000" cy="1371600"/>
          </a:xfrm>
          <a:prstGeom prst="rect">
            <a:avLst/>
          </a:prstGeom>
        </p:spPr>
      </p:pic>
      <p:sp>
        <p:nvSpPr>
          <p:cNvPr id="12" name="Title 1"/>
          <p:cNvSpPr>
            <a:spLocks noGrp="1"/>
          </p:cNvSpPr>
          <p:nvPr>
            <p:ph type="title"/>
          </p:nvPr>
        </p:nvSpPr>
        <p:spPr>
          <a:xfrm>
            <a:off x="493200" y="195256"/>
            <a:ext cx="9465333" cy="1013800"/>
          </a:xfrm>
          <a:prstGeom prst="rect">
            <a:avLst/>
          </a:prstGeom>
        </p:spPr>
        <p:txBody>
          <a:bodyPr anchor="ctr" anchorCtr="0"/>
          <a:lstStyle>
            <a:lvl1pPr>
              <a:defRPr sz="3200" b="1" i="0" baseline="0">
                <a:solidFill>
                  <a:schemeClr val="bg1"/>
                </a:solidFill>
              </a:defRPr>
            </a:lvl1pPr>
          </a:lstStyle>
          <a:p>
            <a:r>
              <a:rPr lang="en-US"/>
              <a:t>Click to edit Master title style</a:t>
            </a:r>
          </a:p>
        </p:txBody>
      </p:sp>
      <p:sp>
        <p:nvSpPr>
          <p:cNvPr id="15" name="Text Placeholder 4"/>
          <p:cNvSpPr>
            <a:spLocks noGrp="1"/>
          </p:cNvSpPr>
          <p:nvPr>
            <p:ph type="body" sz="quarter" idx="17"/>
          </p:nvPr>
        </p:nvSpPr>
        <p:spPr>
          <a:xfrm>
            <a:off x="1248100" y="2657462"/>
            <a:ext cx="2096984" cy="771537"/>
          </a:xfrm>
        </p:spPr>
        <p:txBody>
          <a:bodyPr anchor="t"/>
          <a:lstStyle>
            <a:lvl1pPr marL="0" indent="0" algn="ctr">
              <a:buNone/>
              <a:defRPr sz="1800">
                <a:solidFill>
                  <a:schemeClr val="accent3"/>
                </a:solidFill>
              </a:defRPr>
            </a:lvl1pPr>
          </a:lstStyle>
          <a:p>
            <a:pPr lvl="0"/>
            <a:r>
              <a:rPr lang="en-US"/>
              <a:t>Edit Master text styles</a:t>
            </a:r>
          </a:p>
        </p:txBody>
      </p:sp>
      <p:sp>
        <p:nvSpPr>
          <p:cNvPr id="16" name="Picture Placeholder 3"/>
          <p:cNvSpPr>
            <a:spLocks noGrp="1"/>
          </p:cNvSpPr>
          <p:nvPr>
            <p:ph type="pic" sz="quarter" idx="18" hasCustomPrompt="1"/>
          </p:nvPr>
        </p:nvSpPr>
        <p:spPr>
          <a:xfrm>
            <a:off x="1873250" y="1788674"/>
            <a:ext cx="868363" cy="868363"/>
          </a:xfrm>
        </p:spPr>
        <p:txBody>
          <a:bodyPr anchor="ctr"/>
          <a:lstStyle>
            <a:lvl1pPr marL="0" indent="0" algn="ctr">
              <a:buNone/>
              <a:defRPr sz="1600"/>
            </a:lvl1pPr>
          </a:lstStyle>
          <a:p>
            <a:r>
              <a:rPr lang="en-CA"/>
              <a:t>Icon</a:t>
            </a:r>
          </a:p>
        </p:txBody>
      </p:sp>
      <p:cxnSp>
        <p:nvCxnSpPr>
          <p:cNvPr id="4" name="Straight Connector 3"/>
          <p:cNvCxnSpPr/>
          <p:nvPr userDrawn="1"/>
        </p:nvCxnSpPr>
        <p:spPr>
          <a:xfrm>
            <a:off x="594733" y="3822539"/>
            <a:ext cx="11023433" cy="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32" name="Text Placeholder 4"/>
          <p:cNvSpPr>
            <a:spLocks noGrp="1"/>
          </p:cNvSpPr>
          <p:nvPr>
            <p:ph type="body" sz="quarter" idx="19"/>
          </p:nvPr>
        </p:nvSpPr>
        <p:spPr>
          <a:xfrm>
            <a:off x="1248100" y="5108401"/>
            <a:ext cx="2096984" cy="771537"/>
          </a:xfrm>
        </p:spPr>
        <p:txBody>
          <a:bodyPr anchor="t"/>
          <a:lstStyle>
            <a:lvl1pPr marL="0" indent="0" algn="ctr">
              <a:buNone/>
              <a:defRPr sz="1800">
                <a:solidFill>
                  <a:schemeClr val="accent3"/>
                </a:solidFill>
              </a:defRPr>
            </a:lvl1pPr>
          </a:lstStyle>
          <a:p>
            <a:pPr lvl="0"/>
            <a:r>
              <a:rPr lang="en-US"/>
              <a:t>Edit Master text styles</a:t>
            </a:r>
          </a:p>
        </p:txBody>
      </p:sp>
      <p:sp>
        <p:nvSpPr>
          <p:cNvPr id="33" name="Picture Placeholder 3"/>
          <p:cNvSpPr>
            <a:spLocks noGrp="1"/>
          </p:cNvSpPr>
          <p:nvPr>
            <p:ph type="pic" sz="quarter" idx="20" hasCustomPrompt="1"/>
          </p:nvPr>
        </p:nvSpPr>
        <p:spPr>
          <a:xfrm>
            <a:off x="1873250" y="4239613"/>
            <a:ext cx="868363" cy="868363"/>
          </a:xfrm>
        </p:spPr>
        <p:txBody>
          <a:bodyPr anchor="ctr"/>
          <a:lstStyle>
            <a:lvl1pPr marL="0" indent="0" algn="ctr">
              <a:buNone/>
              <a:defRPr sz="1600"/>
            </a:lvl1pPr>
          </a:lstStyle>
          <a:p>
            <a:r>
              <a:rPr lang="en-CA"/>
              <a:t>Icon</a:t>
            </a:r>
          </a:p>
        </p:txBody>
      </p:sp>
      <p:sp>
        <p:nvSpPr>
          <p:cNvPr id="35" name="Text Placeholder 4"/>
          <p:cNvSpPr>
            <a:spLocks noGrp="1"/>
          </p:cNvSpPr>
          <p:nvPr>
            <p:ph type="body" sz="quarter" idx="21"/>
          </p:nvPr>
        </p:nvSpPr>
        <p:spPr>
          <a:xfrm>
            <a:off x="5047508" y="2657462"/>
            <a:ext cx="2096984" cy="771537"/>
          </a:xfrm>
        </p:spPr>
        <p:txBody>
          <a:bodyPr anchor="t"/>
          <a:lstStyle>
            <a:lvl1pPr marL="0" indent="0" algn="ctr">
              <a:buNone/>
              <a:defRPr sz="1800">
                <a:solidFill>
                  <a:schemeClr val="accent3"/>
                </a:solidFill>
              </a:defRPr>
            </a:lvl1pPr>
          </a:lstStyle>
          <a:p>
            <a:pPr lvl="0"/>
            <a:r>
              <a:rPr lang="en-US"/>
              <a:t>Edit Master text styles</a:t>
            </a:r>
          </a:p>
        </p:txBody>
      </p:sp>
      <p:sp>
        <p:nvSpPr>
          <p:cNvPr id="36" name="Picture Placeholder 3"/>
          <p:cNvSpPr>
            <a:spLocks noGrp="1"/>
          </p:cNvSpPr>
          <p:nvPr>
            <p:ph type="pic" sz="quarter" idx="22" hasCustomPrompt="1"/>
          </p:nvPr>
        </p:nvSpPr>
        <p:spPr>
          <a:xfrm>
            <a:off x="5672658" y="1788674"/>
            <a:ext cx="868363" cy="868363"/>
          </a:xfrm>
        </p:spPr>
        <p:txBody>
          <a:bodyPr anchor="ctr"/>
          <a:lstStyle>
            <a:lvl1pPr marL="0" indent="0" algn="ctr">
              <a:buNone/>
              <a:defRPr sz="1600"/>
            </a:lvl1pPr>
          </a:lstStyle>
          <a:p>
            <a:r>
              <a:rPr lang="en-CA"/>
              <a:t>Icon</a:t>
            </a:r>
          </a:p>
        </p:txBody>
      </p:sp>
      <p:sp>
        <p:nvSpPr>
          <p:cNvPr id="37" name="Text Placeholder 4"/>
          <p:cNvSpPr>
            <a:spLocks noGrp="1"/>
          </p:cNvSpPr>
          <p:nvPr>
            <p:ph type="body" sz="quarter" idx="23"/>
          </p:nvPr>
        </p:nvSpPr>
        <p:spPr>
          <a:xfrm>
            <a:off x="5047508" y="5108401"/>
            <a:ext cx="2096984" cy="771537"/>
          </a:xfrm>
        </p:spPr>
        <p:txBody>
          <a:bodyPr anchor="t"/>
          <a:lstStyle>
            <a:lvl1pPr marL="0" indent="0" algn="ctr">
              <a:buNone/>
              <a:defRPr sz="1800">
                <a:solidFill>
                  <a:schemeClr val="accent3"/>
                </a:solidFill>
              </a:defRPr>
            </a:lvl1pPr>
          </a:lstStyle>
          <a:p>
            <a:pPr lvl="0"/>
            <a:r>
              <a:rPr lang="en-US"/>
              <a:t>Edit Master text styles</a:t>
            </a:r>
          </a:p>
        </p:txBody>
      </p:sp>
      <p:sp>
        <p:nvSpPr>
          <p:cNvPr id="38" name="Picture Placeholder 3"/>
          <p:cNvSpPr>
            <a:spLocks noGrp="1"/>
          </p:cNvSpPr>
          <p:nvPr>
            <p:ph type="pic" sz="quarter" idx="24" hasCustomPrompt="1"/>
          </p:nvPr>
        </p:nvSpPr>
        <p:spPr>
          <a:xfrm>
            <a:off x="5672658" y="4239613"/>
            <a:ext cx="868363" cy="868363"/>
          </a:xfrm>
        </p:spPr>
        <p:txBody>
          <a:bodyPr anchor="ctr"/>
          <a:lstStyle>
            <a:lvl1pPr marL="0" indent="0" algn="ctr">
              <a:buNone/>
              <a:defRPr sz="1600"/>
            </a:lvl1pPr>
          </a:lstStyle>
          <a:p>
            <a:r>
              <a:rPr lang="en-CA"/>
              <a:t>Icon</a:t>
            </a:r>
          </a:p>
        </p:txBody>
      </p:sp>
      <p:sp>
        <p:nvSpPr>
          <p:cNvPr id="39" name="Text Placeholder 4"/>
          <p:cNvSpPr>
            <a:spLocks noGrp="1"/>
          </p:cNvSpPr>
          <p:nvPr>
            <p:ph type="body" sz="quarter" idx="25"/>
          </p:nvPr>
        </p:nvSpPr>
        <p:spPr>
          <a:xfrm>
            <a:off x="8868595" y="2657462"/>
            <a:ext cx="2096984" cy="771537"/>
          </a:xfrm>
        </p:spPr>
        <p:txBody>
          <a:bodyPr anchor="t"/>
          <a:lstStyle>
            <a:lvl1pPr marL="0" indent="0" algn="ctr">
              <a:buNone/>
              <a:defRPr sz="1800">
                <a:solidFill>
                  <a:schemeClr val="accent3"/>
                </a:solidFill>
              </a:defRPr>
            </a:lvl1pPr>
          </a:lstStyle>
          <a:p>
            <a:pPr lvl="0"/>
            <a:r>
              <a:rPr lang="en-US"/>
              <a:t>Edit Master text styles</a:t>
            </a:r>
          </a:p>
        </p:txBody>
      </p:sp>
      <p:sp>
        <p:nvSpPr>
          <p:cNvPr id="40" name="Picture Placeholder 3"/>
          <p:cNvSpPr>
            <a:spLocks noGrp="1"/>
          </p:cNvSpPr>
          <p:nvPr>
            <p:ph type="pic" sz="quarter" idx="26" hasCustomPrompt="1"/>
          </p:nvPr>
        </p:nvSpPr>
        <p:spPr>
          <a:xfrm>
            <a:off x="9493745" y="1788674"/>
            <a:ext cx="868363" cy="868363"/>
          </a:xfrm>
        </p:spPr>
        <p:txBody>
          <a:bodyPr anchor="ctr"/>
          <a:lstStyle>
            <a:lvl1pPr marL="0" indent="0" algn="ctr">
              <a:buNone/>
              <a:defRPr sz="1600"/>
            </a:lvl1pPr>
          </a:lstStyle>
          <a:p>
            <a:r>
              <a:rPr lang="en-CA"/>
              <a:t>Icon</a:t>
            </a:r>
          </a:p>
        </p:txBody>
      </p:sp>
      <p:sp>
        <p:nvSpPr>
          <p:cNvPr id="41" name="Text Placeholder 4"/>
          <p:cNvSpPr>
            <a:spLocks noGrp="1"/>
          </p:cNvSpPr>
          <p:nvPr>
            <p:ph type="body" sz="quarter" idx="27"/>
          </p:nvPr>
        </p:nvSpPr>
        <p:spPr>
          <a:xfrm>
            <a:off x="8868595" y="5108401"/>
            <a:ext cx="2096984" cy="771537"/>
          </a:xfrm>
        </p:spPr>
        <p:txBody>
          <a:bodyPr anchor="t"/>
          <a:lstStyle>
            <a:lvl1pPr marL="0" indent="0" algn="ctr">
              <a:buNone/>
              <a:defRPr sz="1800">
                <a:solidFill>
                  <a:schemeClr val="accent3"/>
                </a:solidFill>
              </a:defRPr>
            </a:lvl1pPr>
          </a:lstStyle>
          <a:p>
            <a:pPr lvl="0"/>
            <a:r>
              <a:rPr lang="en-US"/>
              <a:t>Edit Master text styles</a:t>
            </a:r>
          </a:p>
        </p:txBody>
      </p:sp>
      <p:sp>
        <p:nvSpPr>
          <p:cNvPr id="42" name="Picture Placeholder 3"/>
          <p:cNvSpPr>
            <a:spLocks noGrp="1"/>
          </p:cNvSpPr>
          <p:nvPr>
            <p:ph type="pic" sz="quarter" idx="28" hasCustomPrompt="1"/>
          </p:nvPr>
        </p:nvSpPr>
        <p:spPr>
          <a:xfrm>
            <a:off x="9493745" y="4239613"/>
            <a:ext cx="868363" cy="868363"/>
          </a:xfrm>
        </p:spPr>
        <p:txBody>
          <a:bodyPr anchor="ctr"/>
          <a:lstStyle>
            <a:lvl1pPr marL="0" indent="0" algn="ctr">
              <a:buNone/>
              <a:defRPr sz="1600"/>
            </a:lvl1pPr>
          </a:lstStyle>
          <a:p>
            <a:r>
              <a:rPr lang="en-CA"/>
              <a:t>Icon</a:t>
            </a:r>
          </a:p>
        </p:txBody>
      </p:sp>
      <p:cxnSp>
        <p:nvCxnSpPr>
          <p:cNvPr id="43" name="Straight Connector 42"/>
          <p:cNvCxnSpPr/>
          <p:nvPr userDrawn="1"/>
        </p:nvCxnSpPr>
        <p:spPr>
          <a:xfrm flipH="1">
            <a:off x="4182885" y="1699162"/>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H="1">
            <a:off x="8118278" y="1699162"/>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H="1">
            <a:off x="4182885" y="4207976"/>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a:off x="8118278" y="4207976"/>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23"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2" name="Footer Placeholder 1"/>
          <p:cNvSpPr>
            <a:spLocks noGrp="1"/>
          </p:cNvSpPr>
          <p:nvPr>
            <p:ph type="ftr" sz="quarter" idx="29"/>
          </p:nvPr>
        </p:nvSpPr>
        <p:spPr/>
        <p:txBody>
          <a:bodyPr/>
          <a:lstStyle/>
          <a:p>
            <a:endParaRPr lang="en-US"/>
          </a:p>
        </p:txBody>
      </p:sp>
    </p:spTree>
  </p:cSld>
  <p:clrMapOvr>
    <a:masterClrMapping/>
  </p:clrMapOvr>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al Tombstones - Financial">
    <p:bg>
      <p:bgPr>
        <a:solidFill>
          <a:schemeClr val="bg1"/>
        </a:solidFill>
        <a:effectLst/>
      </p:bgPr>
    </p:bg>
    <p:spTree>
      <p:nvGrpSpPr>
        <p:cNvPr id="1" name=""/>
        <p:cNvGrpSpPr/>
        <p:nvPr/>
      </p:nvGrpSpPr>
      <p:grpSpPr>
        <a:xfrm>
          <a:off x="0" y="0"/>
          <a:ext cx="0" cy="0"/>
          <a:chOff x="0" y="0"/>
          <a:chExt cx="0" cy="0"/>
        </a:xfrm>
      </p:grpSpPr>
      <p:sp>
        <p:nvSpPr>
          <p:cNvPr id="5" name="Round Single Corner Rectangle 4"/>
          <p:cNvSpPr/>
          <p:nvPr userDrawn="1"/>
        </p:nvSpPr>
        <p:spPr>
          <a:xfrm flipV="1">
            <a:off x="874761"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25"/>
          <p:cNvSpPr>
            <a:spLocks noGrp="1"/>
          </p:cNvSpPr>
          <p:nvPr>
            <p:ph type="body" sz="quarter" idx="13" hasCustomPrompt="1"/>
          </p:nvPr>
        </p:nvSpPr>
        <p:spPr>
          <a:xfrm>
            <a:off x="1085203" y="2126243"/>
            <a:ext cx="2701593" cy="248266"/>
          </a:xfrm>
        </p:spPr>
        <p:txBody>
          <a:bodyPr anchor="ctr"/>
          <a:lstStyle>
            <a:lvl1pPr marL="0" indent="0" algn="ctr">
              <a:buNone/>
              <a:defRPr sz="1200" b="1"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Date</a:t>
            </a:r>
          </a:p>
        </p:txBody>
      </p:sp>
      <p:sp>
        <p:nvSpPr>
          <p:cNvPr id="7" name="Picture Placeholder 6"/>
          <p:cNvSpPr>
            <a:spLocks noGrp="1" noChangeAspect="1"/>
          </p:cNvSpPr>
          <p:nvPr>
            <p:ph type="pic" sz="quarter" idx="14" hasCustomPrompt="1"/>
          </p:nvPr>
        </p:nvSpPr>
        <p:spPr>
          <a:xfrm>
            <a:off x="1085203" y="2469554"/>
            <a:ext cx="2701593" cy="827555"/>
          </a:xfrm>
        </p:spPr>
        <p:txBody>
          <a:bodyPr anchor="ctr">
            <a:normAutofit/>
          </a:bodyPr>
          <a:lstStyle>
            <a:lvl1pPr marL="0" indent="0" algn="ctr">
              <a:buNone/>
              <a:defRPr sz="1600"/>
            </a:lvl1pPr>
          </a:lstStyle>
          <a:p>
            <a:r>
              <a:rPr lang="en-CA"/>
              <a:t>Client Logo</a:t>
            </a:r>
          </a:p>
        </p:txBody>
      </p:sp>
      <p:sp>
        <p:nvSpPr>
          <p:cNvPr id="17" name="Text Placeholder 25"/>
          <p:cNvSpPr>
            <a:spLocks noGrp="1"/>
          </p:cNvSpPr>
          <p:nvPr>
            <p:ph type="body" sz="quarter" idx="15" hasCustomPrompt="1"/>
          </p:nvPr>
        </p:nvSpPr>
        <p:spPr>
          <a:xfrm>
            <a:off x="1085203" y="5069195"/>
            <a:ext cx="2701593" cy="248266"/>
          </a:xfrm>
        </p:spPr>
        <p:txBody>
          <a:bodyPr anchor="ctr"/>
          <a:lstStyle>
            <a:lvl1pPr marL="0" indent="0" algn="ctr">
              <a:buNone/>
              <a:defRPr sz="2000" b="1" baseline="0">
                <a:solidFill>
                  <a:schemeClr val="accent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Transaction $</a:t>
            </a:r>
          </a:p>
        </p:txBody>
      </p:sp>
      <p:sp>
        <p:nvSpPr>
          <p:cNvPr id="18" name="Text Placeholder 25"/>
          <p:cNvSpPr>
            <a:spLocks noGrp="1"/>
          </p:cNvSpPr>
          <p:nvPr>
            <p:ph type="body" sz="quarter" idx="16" hasCustomPrompt="1"/>
          </p:nvPr>
        </p:nvSpPr>
        <p:spPr>
          <a:xfrm>
            <a:off x="1085203" y="3522784"/>
            <a:ext cx="2701593" cy="1294611"/>
          </a:xfrm>
        </p:spPr>
        <p:txBody>
          <a:bodyPr anchor="ctr"/>
          <a:lstStyle>
            <a:lvl1pPr marL="0" indent="0" algn="ctr">
              <a:buNone/>
              <a:defRPr sz="16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Details of deal</a:t>
            </a:r>
          </a:p>
        </p:txBody>
      </p:sp>
      <p:sp>
        <p:nvSpPr>
          <p:cNvPr id="44" name="Round Single Corner Rectangle 43"/>
          <p:cNvSpPr/>
          <p:nvPr userDrawn="1"/>
        </p:nvSpPr>
        <p:spPr>
          <a:xfrm flipV="1">
            <a:off x="4533993"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Text Placeholder 25"/>
          <p:cNvSpPr>
            <a:spLocks noGrp="1"/>
          </p:cNvSpPr>
          <p:nvPr>
            <p:ph type="body" sz="quarter" idx="17" hasCustomPrompt="1"/>
          </p:nvPr>
        </p:nvSpPr>
        <p:spPr>
          <a:xfrm>
            <a:off x="4768927" y="2126243"/>
            <a:ext cx="2701593" cy="248266"/>
          </a:xfrm>
        </p:spPr>
        <p:txBody>
          <a:bodyPr anchor="ctr"/>
          <a:lstStyle>
            <a:lvl1pPr marL="0" indent="0" algn="ctr">
              <a:buNone/>
              <a:defRPr sz="1200" b="1"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Date</a:t>
            </a:r>
          </a:p>
        </p:txBody>
      </p:sp>
      <p:sp>
        <p:nvSpPr>
          <p:cNvPr id="46" name="Picture Placeholder 6"/>
          <p:cNvSpPr>
            <a:spLocks noGrp="1" noChangeAspect="1"/>
          </p:cNvSpPr>
          <p:nvPr>
            <p:ph type="pic" sz="quarter" idx="18" hasCustomPrompt="1"/>
          </p:nvPr>
        </p:nvSpPr>
        <p:spPr>
          <a:xfrm>
            <a:off x="4768927" y="2469554"/>
            <a:ext cx="2701593" cy="827555"/>
          </a:xfrm>
        </p:spPr>
        <p:txBody>
          <a:bodyPr anchor="ctr">
            <a:normAutofit/>
          </a:bodyPr>
          <a:lstStyle>
            <a:lvl1pPr marL="0" indent="0" algn="ctr">
              <a:buNone/>
              <a:defRPr sz="1600"/>
            </a:lvl1pPr>
          </a:lstStyle>
          <a:p>
            <a:r>
              <a:rPr lang="en-CA"/>
              <a:t>Client Logo</a:t>
            </a:r>
          </a:p>
        </p:txBody>
      </p:sp>
      <p:sp>
        <p:nvSpPr>
          <p:cNvPr id="47" name="Text Placeholder 25"/>
          <p:cNvSpPr>
            <a:spLocks noGrp="1"/>
          </p:cNvSpPr>
          <p:nvPr>
            <p:ph type="body" sz="quarter" idx="19" hasCustomPrompt="1"/>
          </p:nvPr>
        </p:nvSpPr>
        <p:spPr>
          <a:xfrm>
            <a:off x="4768927" y="5069195"/>
            <a:ext cx="2701593" cy="248266"/>
          </a:xfrm>
        </p:spPr>
        <p:txBody>
          <a:bodyPr anchor="ctr"/>
          <a:lstStyle>
            <a:lvl1pPr marL="0" indent="0" algn="ctr">
              <a:buNone/>
              <a:defRPr sz="2000" b="1" baseline="0">
                <a:solidFill>
                  <a:schemeClr val="accent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Transaction $</a:t>
            </a:r>
          </a:p>
        </p:txBody>
      </p:sp>
      <p:sp>
        <p:nvSpPr>
          <p:cNvPr id="48" name="Text Placeholder 25"/>
          <p:cNvSpPr>
            <a:spLocks noGrp="1"/>
          </p:cNvSpPr>
          <p:nvPr>
            <p:ph type="body" sz="quarter" idx="20" hasCustomPrompt="1"/>
          </p:nvPr>
        </p:nvSpPr>
        <p:spPr>
          <a:xfrm>
            <a:off x="4768927" y="3522784"/>
            <a:ext cx="2701593" cy="1294611"/>
          </a:xfrm>
        </p:spPr>
        <p:txBody>
          <a:bodyPr anchor="ctr"/>
          <a:lstStyle>
            <a:lvl1pPr marL="0" indent="0" algn="ctr">
              <a:buNone/>
              <a:defRPr sz="16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Details of deal</a:t>
            </a:r>
          </a:p>
        </p:txBody>
      </p:sp>
      <p:sp>
        <p:nvSpPr>
          <p:cNvPr id="50" name="Round Single Corner Rectangle 49"/>
          <p:cNvSpPr/>
          <p:nvPr userDrawn="1"/>
        </p:nvSpPr>
        <p:spPr>
          <a:xfrm flipV="1">
            <a:off x="8196494"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Text Placeholder 25"/>
          <p:cNvSpPr>
            <a:spLocks noGrp="1"/>
          </p:cNvSpPr>
          <p:nvPr>
            <p:ph type="body" sz="quarter" idx="21" hasCustomPrompt="1"/>
          </p:nvPr>
        </p:nvSpPr>
        <p:spPr>
          <a:xfrm>
            <a:off x="8439592" y="2126243"/>
            <a:ext cx="2701593" cy="248266"/>
          </a:xfrm>
        </p:spPr>
        <p:txBody>
          <a:bodyPr anchor="ctr"/>
          <a:lstStyle>
            <a:lvl1pPr marL="0" indent="0" algn="ctr">
              <a:buNone/>
              <a:defRPr sz="1200" b="1"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Date</a:t>
            </a:r>
          </a:p>
        </p:txBody>
      </p:sp>
      <p:sp>
        <p:nvSpPr>
          <p:cNvPr id="52" name="Picture Placeholder 6"/>
          <p:cNvSpPr>
            <a:spLocks noGrp="1" noChangeAspect="1"/>
          </p:cNvSpPr>
          <p:nvPr>
            <p:ph type="pic" sz="quarter" idx="22" hasCustomPrompt="1"/>
          </p:nvPr>
        </p:nvSpPr>
        <p:spPr>
          <a:xfrm>
            <a:off x="8439592" y="2469554"/>
            <a:ext cx="2701593" cy="827555"/>
          </a:xfrm>
        </p:spPr>
        <p:txBody>
          <a:bodyPr anchor="ctr">
            <a:normAutofit/>
          </a:bodyPr>
          <a:lstStyle>
            <a:lvl1pPr marL="0" indent="0" algn="ctr">
              <a:buNone/>
              <a:defRPr sz="1600"/>
            </a:lvl1pPr>
          </a:lstStyle>
          <a:p>
            <a:r>
              <a:rPr lang="en-CA"/>
              <a:t>Client Logo</a:t>
            </a:r>
          </a:p>
        </p:txBody>
      </p:sp>
      <p:sp>
        <p:nvSpPr>
          <p:cNvPr id="53" name="Text Placeholder 25"/>
          <p:cNvSpPr>
            <a:spLocks noGrp="1"/>
          </p:cNvSpPr>
          <p:nvPr>
            <p:ph type="body" sz="quarter" idx="23" hasCustomPrompt="1"/>
          </p:nvPr>
        </p:nvSpPr>
        <p:spPr>
          <a:xfrm>
            <a:off x="8439592" y="5069195"/>
            <a:ext cx="2701593" cy="248266"/>
          </a:xfrm>
        </p:spPr>
        <p:txBody>
          <a:bodyPr anchor="ctr"/>
          <a:lstStyle>
            <a:lvl1pPr marL="0" indent="0" algn="ctr">
              <a:buNone/>
              <a:defRPr sz="2000" b="1" baseline="0">
                <a:solidFill>
                  <a:schemeClr val="accent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Transaction $</a:t>
            </a:r>
          </a:p>
        </p:txBody>
      </p:sp>
      <p:sp>
        <p:nvSpPr>
          <p:cNvPr id="54" name="Text Placeholder 25"/>
          <p:cNvSpPr>
            <a:spLocks noGrp="1"/>
          </p:cNvSpPr>
          <p:nvPr>
            <p:ph type="body" sz="quarter" idx="24" hasCustomPrompt="1"/>
          </p:nvPr>
        </p:nvSpPr>
        <p:spPr>
          <a:xfrm>
            <a:off x="8439592" y="3522784"/>
            <a:ext cx="2701593" cy="1294611"/>
          </a:xfrm>
        </p:spPr>
        <p:txBody>
          <a:bodyPr anchor="ctr"/>
          <a:lstStyle>
            <a:lvl1pPr marL="0" indent="0" algn="ctr">
              <a:buNone/>
              <a:defRPr sz="16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Details of deal</a:t>
            </a:r>
          </a:p>
        </p:txBody>
      </p:sp>
      <p:pic>
        <p:nvPicPr>
          <p:cNvPr id="22" name="Picture 21"/>
          <p:cNvPicPr>
            <a:picLocks noChangeAspect="1"/>
          </p:cNvPicPr>
          <p:nvPr userDrawn="1"/>
        </p:nvPicPr>
        <p:blipFill>
          <a:blip r:embed="rId2"/>
          <a:stretch>
            <a:fillRect/>
          </a:stretch>
        </p:blipFill>
        <p:spPr>
          <a:xfrm>
            <a:off x="0" y="0"/>
            <a:ext cx="12192000" cy="1371600"/>
          </a:xfrm>
          <a:prstGeom prst="rect">
            <a:avLst/>
          </a:prstGeom>
        </p:spPr>
      </p:pic>
      <p:sp>
        <p:nvSpPr>
          <p:cNvPr id="23" name="Title 1"/>
          <p:cNvSpPr>
            <a:spLocks noGrp="1"/>
          </p:cNvSpPr>
          <p:nvPr>
            <p:ph type="title"/>
          </p:nvPr>
        </p:nvSpPr>
        <p:spPr>
          <a:xfrm>
            <a:off x="491741" y="195256"/>
            <a:ext cx="9465333" cy="1013800"/>
          </a:xfrm>
          <a:prstGeom prst="rect">
            <a:avLst/>
          </a:prstGeom>
        </p:spPr>
        <p:txBody>
          <a:bodyPr anchor="ctr" anchorCtr="0"/>
          <a:lstStyle>
            <a:lvl1pPr>
              <a:defRPr sz="3200" b="1" i="0" baseline="0">
                <a:solidFill>
                  <a:schemeClr val="bg1"/>
                </a:solidFill>
              </a:defRPr>
            </a:lvl1pPr>
          </a:lstStyle>
          <a:p>
            <a:r>
              <a:rPr lang="en-US"/>
              <a:t>Click to edit Master title style</a:t>
            </a:r>
          </a:p>
        </p:txBody>
      </p:sp>
      <p:pic>
        <p:nvPicPr>
          <p:cNvPr id="25" name="Picture 24"/>
          <p:cNvPicPr>
            <a:picLocks noChangeAspect="1"/>
          </p:cNvPicPr>
          <p:nvPr userDrawn="1"/>
        </p:nvPicPr>
        <p:blipFill>
          <a:blip r:embed="rId3">
            <a:alphaModFix amt="35000"/>
          </a:blip>
          <a:stretch>
            <a:fillRect/>
          </a:stretch>
        </p:blipFill>
        <p:spPr>
          <a:xfrm>
            <a:off x="2145230" y="5673765"/>
            <a:ext cx="581538" cy="180000"/>
          </a:xfrm>
          <a:prstGeom prst="rect">
            <a:avLst/>
          </a:prstGeom>
          <a:noFill/>
          <a:ln>
            <a:noFill/>
          </a:ln>
        </p:spPr>
      </p:pic>
      <p:pic>
        <p:nvPicPr>
          <p:cNvPr id="26" name="Picture 25"/>
          <p:cNvPicPr>
            <a:picLocks noChangeAspect="1"/>
          </p:cNvPicPr>
          <p:nvPr userDrawn="1"/>
        </p:nvPicPr>
        <p:blipFill>
          <a:blip r:embed="rId3">
            <a:alphaModFix amt="35000"/>
          </a:blip>
          <a:stretch>
            <a:fillRect/>
          </a:stretch>
        </p:blipFill>
        <p:spPr>
          <a:xfrm>
            <a:off x="5805231" y="5673765"/>
            <a:ext cx="581538" cy="180000"/>
          </a:xfrm>
          <a:prstGeom prst="rect">
            <a:avLst/>
          </a:prstGeom>
          <a:noFill/>
          <a:ln>
            <a:noFill/>
          </a:ln>
        </p:spPr>
      </p:pic>
      <p:pic>
        <p:nvPicPr>
          <p:cNvPr id="27" name="Picture 26"/>
          <p:cNvPicPr>
            <a:picLocks noChangeAspect="1"/>
          </p:cNvPicPr>
          <p:nvPr userDrawn="1"/>
        </p:nvPicPr>
        <p:blipFill>
          <a:blip r:embed="rId3">
            <a:alphaModFix amt="35000"/>
          </a:blip>
          <a:stretch>
            <a:fillRect/>
          </a:stretch>
        </p:blipFill>
        <p:spPr>
          <a:xfrm>
            <a:off x="9464987" y="5673765"/>
            <a:ext cx="581538" cy="180000"/>
          </a:xfrm>
          <a:prstGeom prst="rect">
            <a:avLst/>
          </a:prstGeom>
          <a:noFill/>
          <a:ln>
            <a:noFill/>
          </a:ln>
        </p:spPr>
      </p:pic>
      <p:sp>
        <p:nvSpPr>
          <p:cNvPr id="28"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2" name="Footer Placeholder 1"/>
          <p:cNvSpPr>
            <a:spLocks noGrp="1"/>
          </p:cNvSpPr>
          <p:nvPr>
            <p:ph type="ftr" sz="quarter" idx="25"/>
          </p:nvPr>
        </p:nvSpPr>
        <p:spPr/>
        <p:txBody>
          <a:bodyPr/>
          <a:lstStyle/>
          <a:p>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al Tombstones - Mergers &amp; Acquisitions">
    <p:bg>
      <p:bgPr>
        <a:solidFill>
          <a:schemeClr val="bg1"/>
        </a:solidFill>
        <a:effectLst/>
      </p:bgPr>
    </p:bg>
    <p:spTree>
      <p:nvGrpSpPr>
        <p:cNvPr id="1" name=""/>
        <p:cNvGrpSpPr/>
        <p:nvPr/>
      </p:nvGrpSpPr>
      <p:grpSpPr>
        <a:xfrm>
          <a:off x="0" y="0"/>
          <a:ext cx="0" cy="0"/>
          <a:chOff x="0" y="0"/>
          <a:chExt cx="0" cy="0"/>
        </a:xfrm>
      </p:grpSpPr>
      <p:sp>
        <p:nvSpPr>
          <p:cNvPr id="5" name="Round Single Corner Rectangle 4"/>
          <p:cNvSpPr/>
          <p:nvPr userDrawn="1"/>
        </p:nvSpPr>
        <p:spPr>
          <a:xfrm flipV="1">
            <a:off x="874761"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25"/>
          <p:cNvSpPr>
            <a:spLocks noGrp="1"/>
          </p:cNvSpPr>
          <p:nvPr>
            <p:ph type="body" sz="quarter" idx="13" hasCustomPrompt="1"/>
          </p:nvPr>
        </p:nvSpPr>
        <p:spPr>
          <a:xfrm>
            <a:off x="1085203" y="2126243"/>
            <a:ext cx="2701593" cy="248266"/>
          </a:xfrm>
        </p:spPr>
        <p:txBody>
          <a:bodyPr anchor="ctr"/>
          <a:lstStyle>
            <a:lvl1pPr marL="0" indent="0" algn="ctr">
              <a:buNone/>
              <a:defRPr sz="1200" b="1"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Date</a:t>
            </a:r>
          </a:p>
        </p:txBody>
      </p:sp>
      <p:sp>
        <p:nvSpPr>
          <p:cNvPr id="7" name="Picture Placeholder 6"/>
          <p:cNvSpPr>
            <a:spLocks noGrp="1" noChangeAspect="1"/>
          </p:cNvSpPr>
          <p:nvPr>
            <p:ph type="pic" sz="quarter" idx="14" hasCustomPrompt="1"/>
          </p:nvPr>
        </p:nvSpPr>
        <p:spPr>
          <a:xfrm>
            <a:off x="1085203" y="2467064"/>
            <a:ext cx="2701593" cy="827555"/>
          </a:xfrm>
        </p:spPr>
        <p:txBody>
          <a:bodyPr anchor="ctr">
            <a:normAutofit/>
          </a:bodyPr>
          <a:lstStyle>
            <a:lvl1pPr marL="0" indent="0" algn="ctr">
              <a:buNone/>
              <a:defRPr sz="1600"/>
            </a:lvl1pPr>
          </a:lstStyle>
          <a:p>
            <a:r>
              <a:rPr lang="en-CA"/>
              <a:t>Logo</a:t>
            </a:r>
          </a:p>
        </p:txBody>
      </p:sp>
      <p:sp>
        <p:nvSpPr>
          <p:cNvPr id="18" name="Text Placeholder 25"/>
          <p:cNvSpPr>
            <a:spLocks noGrp="1"/>
          </p:cNvSpPr>
          <p:nvPr>
            <p:ph type="body" sz="quarter" idx="16" hasCustomPrompt="1"/>
          </p:nvPr>
        </p:nvSpPr>
        <p:spPr>
          <a:xfrm>
            <a:off x="1085203" y="3387174"/>
            <a:ext cx="2701593" cy="245252"/>
          </a:xfrm>
        </p:spPr>
        <p:txBody>
          <a:bodyPr anchor="ctr"/>
          <a:lstStyle>
            <a:lvl1pPr marL="0" indent="0" algn="ctr">
              <a:buNone/>
              <a:defRPr sz="12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Details of deal</a:t>
            </a:r>
          </a:p>
        </p:txBody>
      </p:sp>
      <p:pic>
        <p:nvPicPr>
          <p:cNvPr id="8" name="Picture 7"/>
          <p:cNvPicPr>
            <a:picLocks noChangeAspect="1"/>
          </p:cNvPicPr>
          <p:nvPr userDrawn="1"/>
        </p:nvPicPr>
        <p:blipFill>
          <a:blip r:embed="rId2">
            <a:alphaModFix amt="35000"/>
          </a:blip>
          <a:stretch>
            <a:fillRect/>
          </a:stretch>
        </p:blipFill>
        <p:spPr>
          <a:xfrm>
            <a:off x="2145230" y="5673765"/>
            <a:ext cx="581538" cy="180000"/>
          </a:xfrm>
          <a:prstGeom prst="rect">
            <a:avLst/>
          </a:prstGeom>
          <a:noFill/>
          <a:ln>
            <a:noFill/>
          </a:ln>
        </p:spPr>
      </p:pic>
      <p:sp>
        <p:nvSpPr>
          <p:cNvPr id="22" name="Picture Placeholder 6"/>
          <p:cNvSpPr>
            <a:spLocks noGrp="1" noChangeAspect="1"/>
          </p:cNvSpPr>
          <p:nvPr>
            <p:ph type="pic" sz="quarter" idx="17" hasCustomPrompt="1"/>
          </p:nvPr>
        </p:nvSpPr>
        <p:spPr>
          <a:xfrm>
            <a:off x="1085203" y="3724981"/>
            <a:ext cx="2701593" cy="827555"/>
          </a:xfrm>
        </p:spPr>
        <p:txBody>
          <a:bodyPr anchor="ctr">
            <a:normAutofit/>
          </a:bodyPr>
          <a:lstStyle>
            <a:lvl1pPr marL="0" indent="0" algn="ctr">
              <a:buNone/>
              <a:defRPr sz="1600"/>
            </a:lvl1pPr>
          </a:lstStyle>
          <a:p>
            <a:r>
              <a:rPr lang="en-CA"/>
              <a:t>Logo</a:t>
            </a:r>
          </a:p>
        </p:txBody>
      </p:sp>
      <p:sp>
        <p:nvSpPr>
          <p:cNvPr id="23" name="Text Placeholder 25"/>
          <p:cNvSpPr>
            <a:spLocks noGrp="1"/>
          </p:cNvSpPr>
          <p:nvPr>
            <p:ph type="body" sz="quarter" idx="18" hasCustomPrompt="1"/>
          </p:nvPr>
        </p:nvSpPr>
        <p:spPr>
          <a:xfrm>
            <a:off x="1085203" y="4645091"/>
            <a:ext cx="2701593" cy="936120"/>
          </a:xfrm>
        </p:spPr>
        <p:txBody>
          <a:bodyPr anchor="ctr"/>
          <a:lstStyle>
            <a:lvl1pPr marL="0" indent="0" algn="ctr">
              <a:buNone/>
              <a:defRPr sz="14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Transaction Text</a:t>
            </a:r>
          </a:p>
        </p:txBody>
      </p:sp>
      <p:sp>
        <p:nvSpPr>
          <p:cNvPr id="12" name="Round Single Corner Rectangle 11"/>
          <p:cNvSpPr/>
          <p:nvPr userDrawn="1"/>
        </p:nvSpPr>
        <p:spPr>
          <a:xfrm flipV="1">
            <a:off x="4534762"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 Placeholder 25"/>
          <p:cNvSpPr>
            <a:spLocks noGrp="1"/>
          </p:cNvSpPr>
          <p:nvPr>
            <p:ph type="body" sz="quarter" idx="19" hasCustomPrompt="1"/>
          </p:nvPr>
        </p:nvSpPr>
        <p:spPr>
          <a:xfrm>
            <a:off x="4745204" y="2126243"/>
            <a:ext cx="2701593" cy="248266"/>
          </a:xfrm>
        </p:spPr>
        <p:txBody>
          <a:bodyPr anchor="ctr"/>
          <a:lstStyle>
            <a:lvl1pPr marL="0" indent="0" algn="ctr">
              <a:buNone/>
              <a:defRPr sz="1200" b="1"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Date</a:t>
            </a:r>
          </a:p>
        </p:txBody>
      </p:sp>
      <p:sp>
        <p:nvSpPr>
          <p:cNvPr id="15" name="Picture Placeholder 6"/>
          <p:cNvSpPr>
            <a:spLocks noGrp="1" noChangeAspect="1"/>
          </p:cNvSpPr>
          <p:nvPr>
            <p:ph type="pic" sz="quarter" idx="20" hasCustomPrompt="1"/>
          </p:nvPr>
        </p:nvSpPr>
        <p:spPr>
          <a:xfrm>
            <a:off x="4745204" y="2467064"/>
            <a:ext cx="2701593" cy="827555"/>
          </a:xfrm>
        </p:spPr>
        <p:txBody>
          <a:bodyPr anchor="ctr">
            <a:normAutofit/>
          </a:bodyPr>
          <a:lstStyle>
            <a:lvl1pPr marL="0" indent="0" algn="ctr">
              <a:buNone/>
              <a:defRPr sz="1600"/>
            </a:lvl1pPr>
          </a:lstStyle>
          <a:p>
            <a:r>
              <a:rPr lang="en-CA"/>
              <a:t>Logo</a:t>
            </a:r>
          </a:p>
        </p:txBody>
      </p:sp>
      <p:sp>
        <p:nvSpPr>
          <p:cNvPr id="16" name="Text Placeholder 25"/>
          <p:cNvSpPr>
            <a:spLocks noGrp="1"/>
          </p:cNvSpPr>
          <p:nvPr>
            <p:ph type="body" sz="quarter" idx="21" hasCustomPrompt="1"/>
          </p:nvPr>
        </p:nvSpPr>
        <p:spPr>
          <a:xfrm>
            <a:off x="4745204" y="3387174"/>
            <a:ext cx="2701593" cy="245252"/>
          </a:xfrm>
        </p:spPr>
        <p:txBody>
          <a:bodyPr anchor="ctr"/>
          <a:lstStyle>
            <a:lvl1pPr marL="0" indent="0" algn="ctr">
              <a:buNone/>
              <a:defRPr sz="12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Details of deal</a:t>
            </a:r>
          </a:p>
        </p:txBody>
      </p:sp>
      <p:pic>
        <p:nvPicPr>
          <p:cNvPr id="17" name="Picture 16"/>
          <p:cNvPicPr>
            <a:picLocks noChangeAspect="1"/>
          </p:cNvPicPr>
          <p:nvPr userDrawn="1"/>
        </p:nvPicPr>
        <p:blipFill>
          <a:blip r:embed="rId2">
            <a:alphaModFix amt="35000"/>
          </a:blip>
          <a:stretch>
            <a:fillRect/>
          </a:stretch>
        </p:blipFill>
        <p:spPr>
          <a:xfrm>
            <a:off x="5805231" y="5673765"/>
            <a:ext cx="581538" cy="180000"/>
          </a:xfrm>
          <a:prstGeom prst="rect">
            <a:avLst/>
          </a:prstGeom>
          <a:noFill/>
          <a:ln>
            <a:noFill/>
          </a:ln>
        </p:spPr>
      </p:pic>
      <p:sp>
        <p:nvSpPr>
          <p:cNvPr id="19" name="Picture Placeholder 6"/>
          <p:cNvSpPr>
            <a:spLocks noGrp="1" noChangeAspect="1"/>
          </p:cNvSpPr>
          <p:nvPr>
            <p:ph type="pic" sz="quarter" idx="22" hasCustomPrompt="1"/>
          </p:nvPr>
        </p:nvSpPr>
        <p:spPr>
          <a:xfrm>
            <a:off x="4745204" y="3724981"/>
            <a:ext cx="2701593" cy="827555"/>
          </a:xfrm>
        </p:spPr>
        <p:txBody>
          <a:bodyPr anchor="ctr">
            <a:normAutofit/>
          </a:bodyPr>
          <a:lstStyle>
            <a:lvl1pPr marL="0" indent="0" algn="ctr">
              <a:buNone/>
              <a:defRPr sz="1600"/>
            </a:lvl1pPr>
          </a:lstStyle>
          <a:p>
            <a:r>
              <a:rPr lang="en-CA"/>
              <a:t>Logo</a:t>
            </a:r>
          </a:p>
        </p:txBody>
      </p:sp>
      <p:sp>
        <p:nvSpPr>
          <p:cNvPr id="20" name="Text Placeholder 25"/>
          <p:cNvSpPr>
            <a:spLocks noGrp="1"/>
          </p:cNvSpPr>
          <p:nvPr>
            <p:ph type="body" sz="quarter" idx="23" hasCustomPrompt="1"/>
          </p:nvPr>
        </p:nvSpPr>
        <p:spPr>
          <a:xfrm>
            <a:off x="4745204" y="4645091"/>
            <a:ext cx="2701593" cy="936120"/>
          </a:xfrm>
        </p:spPr>
        <p:txBody>
          <a:bodyPr anchor="ctr"/>
          <a:lstStyle>
            <a:lvl1pPr marL="0" indent="0" algn="ctr">
              <a:buNone/>
              <a:defRPr sz="14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Transaction Text</a:t>
            </a:r>
          </a:p>
        </p:txBody>
      </p:sp>
      <p:sp>
        <p:nvSpPr>
          <p:cNvPr id="21" name="Round Single Corner Rectangle 20"/>
          <p:cNvSpPr/>
          <p:nvPr userDrawn="1"/>
        </p:nvSpPr>
        <p:spPr>
          <a:xfrm flipV="1">
            <a:off x="8194763"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 Placeholder 25"/>
          <p:cNvSpPr>
            <a:spLocks noGrp="1"/>
          </p:cNvSpPr>
          <p:nvPr>
            <p:ph type="body" sz="quarter" idx="24" hasCustomPrompt="1"/>
          </p:nvPr>
        </p:nvSpPr>
        <p:spPr>
          <a:xfrm>
            <a:off x="8405205" y="2126243"/>
            <a:ext cx="2701593" cy="248266"/>
          </a:xfrm>
        </p:spPr>
        <p:txBody>
          <a:bodyPr anchor="ctr"/>
          <a:lstStyle>
            <a:lvl1pPr marL="0" indent="0" algn="ctr">
              <a:buNone/>
              <a:defRPr sz="1200" b="1"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Date</a:t>
            </a:r>
          </a:p>
        </p:txBody>
      </p:sp>
      <p:sp>
        <p:nvSpPr>
          <p:cNvPr id="25" name="Picture Placeholder 6"/>
          <p:cNvSpPr>
            <a:spLocks noGrp="1" noChangeAspect="1"/>
          </p:cNvSpPr>
          <p:nvPr>
            <p:ph type="pic" sz="quarter" idx="25" hasCustomPrompt="1"/>
          </p:nvPr>
        </p:nvSpPr>
        <p:spPr>
          <a:xfrm>
            <a:off x="8405205" y="2467064"/>
            <a:ext cx="2701593" cy="827555"/>
          </a:xfrm>
        </p:spPr>
        <p:txBody>
          <a:bodyPr anchor="ctr">
            <a:normAutofit/>
          </a:bodyPr>
          <a:lstStyle>
            <a:lvl1pPr marL="0" indent="0" algn="ctr">
              <a:buNone/>
              <a:defRPr sz="1600"/>
            </a:lvl1pPr>
          </a:lstStyle>
          <a:p>
            <a:r>
              <a:rPr lang="en-CA"/>
              <a:t>Logo</a:t>
            </a:r>
          </a:p>
        </p:txBody>
      </p:sp>
      <p:sp>
        <p:nvSpPr>
          <p:cNvPr id="26" name="Text Placeholder 25"/>
          <p:cNvSpPr>
            <a:spLocks noGrp="1"/>
          </p:cNvSpPr>
          <p:nvPr>
            <p:ph type="body" sz="quarter" idx="26" hasCustomPrompt="1"/>
          </p:nvPr>
        </p:nvSpPr>
        <p:spPr>
          <a:xfrm>
            <a:off x="8405205" y="3387174"/>
            <a:ext cx="2701593" cy="245252"/>
          </a:xfrm>
        </p:spPr>
        <p:txBody>
          <a:bodyPr anchor="ctr"/>
          <a:lstStyle>
            <a:lvl1pPr marL="0" indent="0" algn="ctr">
              <a:buNone/>
              <a:defRPr sz="12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Details of deal</a:t>
            </a:r>
          </a:p>
        </p:txBody>
      </p:sp>
      <p:pic>
        <p:nvPicPr>
          <p:cNvPr id="27" name="Picture 26"/>
          <p:cNvPicPr>
            <a:picLocks noChangeAspect="1"/>
          </p:cNvPicPr>
          <p:nvPr userDrawn="1"/>
        </p:nvPicPr>
        <p:blipFill>
          <a:blip r:embed="rId2">
            <a:alphaModFix amt="35000"/>
          </a:blip>
          <a:stretch>
            <a:fillRect/>
          </a:stretch>
        </p:blipFill>
        <p:spPr>
          <a:xfrm>
            <a:off x="9464987" y="5673765"/>
            <a:ext cx="581538" cy="180000"/>
          </a:xfrm>
          <a:prstGeom prst="rect">
            <a:avLst/>
          </a:prstGeom>
          <a:noFill/>
          <a:ln>
            <a:noFill/>
          </a:ln>
        </p:spPr>
      </p:pic>
      <p:sp>
        <p:nvSpPr>
          <p:cNvPr id="28" name="Picture Placeholder 6"/>
          <p:cNvSpPr>
            <a:spLocks noGrp="1" noChangeAspect="1"/>
          </p:cNvSpPr>
          <p:nvPr>
            <p:ph type="pic" sz="quarter" idx="27" hasCustomPrompt="1"/>
          </p:nvPr>
        </p:nvSpPr>
        <p:spPr>
          <a:xfrm>
            <a:off x="8405205" y="3724981"/>
            <a:ext cx="2701593" cy="827555"/>
          </a:xfrm>
        </p:spPr>
        <p:txBody>
          <a:bodyPr anchor="ctr">
            <a:normAutofit/>
          </a:bodyPr>
          <a:lstStyle>
            <a:lvl1pPr marL="0" indent="0" algn="ctr">
              <a:buNone/>
              <a:defRPr sz="1600"/>
            </a:lvl1pPr>
          </a:lstStyle>
          <a:p>
            <a:r>
              <a:rPr lang="en-CA"/>
              <a:t>Logo</a:t>
            </a:r>
          </a:p>
        </p:txBody>
      </p:sp>
      <p:sp>
        <p:nvSpPr>
          <p:cNvPr id="29" name="Text Placeholder 25"/>
          <p:cNvSpPr>
            <a:spLocks noGrp="1"/>
          </p:cNvSpPr>
          <p:nvPr>
            <p:ph type="body" sz="quarter" idx="28" hasCustomPrompt="1"/>
          </p:nvPr>
        </p:nvSpPr>
        <p:spPr>
          <a:xfrm>
            <a:off x="8405205" y="4645091"/>
            <a:ext cx="2701593" cy="936120"/>
          </a:xfrm>
        </p:spPr>
        <p:txBody>
          <a:bodyPr anchor="ctr"/>
          <a:lstStyle>
            <a:lvl1pPr marL="0" indent="0" algn="ctr">
              <a:buNone/>
              <a:defRPr sz="14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Transaction Text</a:t>
            </a:r>
          </a:p>
        </p:txBody>
      </p:sp>
      <p:pic>
        <p:nvPicPr>
          <p:cNvPr id="30" name="Picture 29"/>
          <p:cNvPicPr>
            <a:picLocks noChangeAspect="1"/>
          </p:cNvPicPr>
          <p:nvPr userDrawn="1"/>
        </p:nvPicPr>
        <p:blipFill>
          <a:blip r:embed="rId3"/>
          <a:stretch>
            <a:fillRect/>
          </a:stretch>
        </p:blipFill>
        <p:spPr>
          <a:xfrm>
            <a:off x="0" y="0"/>
            <a:ext cx="12192000" cy="1371600"/>
          </a:xfrm>
          <a:prstGeom prst="rect">
            <a:avLst/>
          </a:prstGeom>
        </p:spPr>
      </p:pic>
      <p:sp>
        <p:nvSpPr>
          <p:cNvPr id="31" name="Title 1"/>
          <p:cNvSpPr>
            <a:spLocks noGrp="1"/>
          </p:cNvSpPr>
          <p:nvPr>
            <p:ph type="title"/>
          </p:nvPr>
        </p:nvSpPr>
        <p:spPr>
          <a:xfrm>
            <a:off x="493200" y="195256"/>
            <a:ext cx="9465333" cy="1013800"/>
          </a:xfrm>
          <a:prstGeom prst="rect">
            <a:avLst/>
          </a:prstGeom>
        </p:spPr>
        <p:txBody>
          <a:bodyPr anchor="ctr" anchorCtr="0"/>
          <a:lstStyle>
            <a:lvl1pPr>
              <a:defRPr sz="3200" b="1" i="0" baseline="0">
                <a:solidFill>
                  <a:schemeClr val="bg1"/>
                </a:solidFill>
              </a:defRPr>
            </a:lvl1pPr>
          </a:lstStyle>
          <a:p>
            <a:r>
              <a:rPr lang="en-US"/>
              <a:t>Click to edit Master title style</a:t>
            </a:r>
          </a:p>
        </p:txBody>
      </p:sp>
      <p:sp>
        <p:nvSpPr>
          <p:cNvPr id="33"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2" name="Footer Placeholder 1"/>
          <p:cNvSpPr>
            <a:spLocks noGrp="1"/>
          </p:cNvSpPr>
          <p:nvPr>
            <p:ph type="ftr" sz="quarter" idx="29"/>
          </p:nvPr>
        </p:nvSpPr>
        <p:spPr/>
        <p:txBody>
          <a:bodyPr/>
          <a:lstStyle/>
          <a:p>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_Large Sta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1371600"/>
          </a:xfrm>
          <a:prstGeom prst="rect">
            <a:avLst/>
          </a:prstGeom>
        </p:spPr>
      </p:pic>
      <p:sp>
        <p:nvSpPr>
          <p:cNvPr id="2" name="Title 1"/>
          <p:cNvSpPr>
            <a:spLocks noGrp="1"/>
          </p:cNvSpPr>
          <p:nvPr>
            <p:ph type="title"/>
          </p:nvPr>
        </p:nvSpPr>
        <p:spPr>
          <a:xfrm>
            <a:off x="491741" y="195256"/>
            <a:ext cx="9465333" cy="1013800"/>
          </a:xfrm>
          <a:prstGeom prst="rect">
            <a:avLst/>
          </a:prstGeom>
        </p:spPr>
        <p:txBody>
          <a:bodyPr anchor="ctr" anchorCtr="0"/>
          <a:lstStyle>
            <a:lvl1pPr>
              <a:defRPr sz="3200" b="1" i="0" baseline="0">
                <a:solidFill>
                  <a:schemeClr val="bg1"/>
                </a:solidFill>
              </a:defRPr>
            </a:lvl1pPr>
          </a:lstStyle>
          <a:p>
            <a:r>
              <a:rPr lang="en-US"/>
              <a:t>Click to edit Master title style</a:t>
            </a:r>
          </a:p>
        </p:txBody>
      </p:sp>
      <p:sp>
        <p:nvSpPr>
          <p:cNvPr id="7"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10" name="Teardrop 9"/>
          <p:cNvSpPr/>
          <p:nvPr userDrawn="1"/>
        </p:nvSpPr>
        <p:spPr>
          <a:xfrm>
            <a:off x="1796143" y="2220686"/>
            <a:ext cx="3788229" cy="3788229"/>
          </a:xfrm>
          <a:prstGeom prst="teardrop">
            <a:avLst/>
          </a:prstGeom>
          <a:solidFill>
            <a:srgbClr val="002C5F"/>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a:p>
        </p:txBody>
      </p:sp>
      <p:sp>
        <p:nvSpPr>
          <p:cNvPr id="11" name="Text Placeholder 3"/>
          <p:cNvSpPr>
            <a:spLocks noGrp="1"/>
          </p:cNvSpPr>
          <p:nvPr>
            <p:ph type="body" sz="quarter" idx="10"/>
          </p:nvPr>
        </p:nvSpPr>
        <p:spPr>
          <a:xfrm>
            <a:off x="5826034" y="2090284"/>
            <a:ext cx="4702629" cy="3787775"/>
          </a:xfrm>
        </p:spPr>
        <p:txBody>
          <a:bodyPr/>
          <a:lstStyle>
            <a:lvl1pPr marL="0" indent="0">
              <a:buNone/>
              <a:defRPr sz="20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Edit Master text styles</a:t>
            </a:r>
          </a:p>
        </p:txBody>
      </p:sp>
      <p:sp>
        <p:nvSpPr>
          <p:cNvPr id="12" name="Text Placeholder 11"/>
          <p:cNvSpPr>
            <a:spLocks noGrp="1"/>
          </p:cNvSpPr>
          <p:nvPr>
            <p:ph type="body" sz="quarter" idx="11" hasCustomPrompt="1"/>
          </p:nvPr>
        </p:nvSpPr>
        <p:spPr>
          <a:xfrm>
            <a:off x="1795463" y="2220913"/>
            <a:ext cx="3789362" cy="3787775"/>
          </a:xfrm>
          <a:prstGeom prst="teardrop">
            <a:avLst/>
          </a:prstGeom>
          <a:ln>
            <a:noFill/>
          </a:ln>
        </p:spPr>
        <p:txBody>
          <a:bodyPr anchor="ctr" anchorCtr="0">
            <a:normAutofit/>
          </a:bodyPr>
          <a:lstStyle>
            <a:lvl1pPr marL="0" indent="0" algn="ctr">
              <a:buNone/>
              <a:defRPr sz="7200">
                <a:solidFill>
                  <a:schemeClr val="bg1"/>
                </a:solidFill>
              </a:defRPr>
            </a:lvl1pPr>
            <a:lvl2pPr marL="324000" indent="0" algn="ctr">
              <a:buNone/>
              <a:defRPr>
                <a:solidFill>
                  <a:schemeClr val="bg1"/>
                </a:solidFill>
              </a:defRPr>
            </a:lvl2pPr>
            <a:lvl3pPr marL="630000" indent="0" algn="ctr">
              <a:buNone/>
              <a:defRPr>
                <a:solidFill>
                  <a:schemeClr val="bg1"/>
                </a:solidFill>
              </a:defRPr>
            </a:lvl3pPr>
            <a:lvl4pPr marL="1008000" indent="0" algn="ctr">
              <a:buNone/>
              <a:defRPr>
                <a:solidFill>
                  <a:schemeClr val="bg1"/>
                </a:solidFill>
              </a:defRPr>
            </a:lvl4pPr>
            <a:lvl5pPr marL="1368000" indent="0" algn="ctr">
              <a:buNone/>
              <a:defRPr>
                <a:solidFill>
                  <a:schemeClr val="bg1"/>
                </a:solidFill>
              </a:defRPr>
            </a:lvl5pPr>
          </a:lstStyle>
          <a:p>
            <a:pPr lvl="0"/>
            <a:r>
              <a:rPr lang="en-US"/>
              <a:t>000</a:t>
            </a:r>
          </a:p>
        </p:txBody>
      </p:sp>
      <p:sp>
        <p:nvSpPr>
          <p:cNvPr id="3" name="Footer Placeholder 2"/>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249813209"/>
      </p:ext>
    </p:extLst>
  </p:cSld>
  <p:clrMapOvr>
    <a:masterClrMapping/>
  </p:clrMapOvr>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_3 Sta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1371600"/>
          </a:xfrm>
          <a:prstGeom prst="rect">
            <a:avLst/>
          </a:prstGeom>
        </p:spPr>
      </p:pic>
      <p:sp>
        <p:nvSpPr>
          <p:cNvPr id="2" name="Title 1"/>
          <p:cNvSpPr>
            <a:spLocks noGrp="1"/>
          </p:cNvSpPr>
          <p:nvPr>
            <p:ph type="title"/>
          </p:nvPr>
        </p:nvSpPr>
        <p:spPr>
          <a:xfrm>
            <a:off x="491741" y="195256"/>
            <a:ext cx="9465333" cy="1013800"/>
          </a:xfrm>
          <a:prstGeom prst="rect">
            <a:avLst/>
          </a:prstGeom>
        </p:spPr>
        <p:txBody>
          <a:bodyPr anchor="ctr" anchorCtr="0"/>
          <a:lstStyle>
            <a:lvl1pPr>
              <a:defRPr sz="3200" b="1" i="0" baseline="0">
                <a:solidFill>
                  <a:schemeClr val="bg1"/>
                </a:solidFill>
              </a:defRPr>
            </a:lvl1pPr>
          </a:lstStyle>
          <a:p>
            <a:r>
              <a:rPr lang="en-US"/>
              <a:t>Click to edit Master title style</a:t>
            </a:r>
          </a:p>
        </p:txBody>
      </p:sp>
      <p:sp>
        <p:nvSpPr>
          <p:cNvPr id="7"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9" name="Text Placeholder 3"/>
          <p:cNvSpPr>
            <a:spLocks noGrp="1"/>
          </p:cNvSpPr>
          <p:nvPr>
            <p:ph type="body" sz="quarter" idx="12"/>
          </p:nvPr>
        </p:nvSpPr>
        <p:spPr>
          <a:xfrm>
            <a:off x="6061309" y="2449766"/>
            <a:ext cx="2008849" cy="2052565"/>
          </a:xfrm>
        </p:spPr>
        <p:txBody>
          <a:bodyPr/>
          <a:lstStyle>
            <a:lvl1pPr marL="0" indent="0">
              <a:buNone/>
              <a:defRPr sz="18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Edit Master text styles</a:t>
            </a:r>
          </a:p>
        </p:txBody>
      </p:sp>
      <p:sp>
        <p:nvSpPr>
          <p:cNvPr id="13" name="Text Placeholder 11"/>
          <p:cNvSpPr>
            <a:spLocks noGrp="1"/>
          </p:cNvSpPr>
          <p:nvPr>
            <p:ph type="body" sz="quarter" idx="13" hasCustomPrompt="1"/>
          </p:nvPr>
        </p:nvSpPr>
        <p:spPr>
          <a:xfrm>
            <a:off x="4363571" y="2596356"/>
            <a:ext cx="1665984" cy="1665287"/>
          </a:xfrm>
          <a:prstGeom prst="teardrop">
            <a:avLst/>
          </a:prstGeom>
          <a:solidFill>
            <a:schemeClr val="accent2"/>
          </a:solidFill>
        </p:spPr>
        <p:txBody>
          <a:bodyPr anchor="ctr" anchorCtr="0">
            <a:normAutofit/>
          </a:bodyPr>
          <a:lstStyle>
            <a:lvl1pPr marL="0" indent="0" algn="ctr">
              <a:buNone/>
              <a:defRPr sz="4000">
                <a:solidFill>
                  <a:schemeClr val="bg1"/>
                </a:solidFill>
              </a:defRPr>
            </a:lvl1pPr>
            <a:lvl2pPr marL="324000" indent="0" algn="ctr">
              <a:buNone/>
              <a:defRPr>
                <a:solidFill>
                  <a:schemeClr val="bg1"/>
                </a:solidFill>
              </a:defRPr>
            </a:lvl2pPr>
            <a:lvl3pPr marL="630000" indent="0" algn="ctr">
              <a:buNone/>
              <a:defRPr>
                <a:solidFill>
                  <a:schemeClr val="bg1"/>
                </a:solidFill>
              </a:defRPr>
            </a:lvl3pPr>
            <a:lvl4pPr marL="1008000" indent="0" algn="ctr">
              <a:buNone/>
              <a:defRPr>
                <a:solidFill>
                  <a:schemeClr val="bg1"/>
                </a:solidFill>
              </a:defRPr>
            </a:lvl4pPr>
            <a:lvl5pPr marL="1368000" indent="0" algn="ctr">
              <a:buNone/>
              <a:defRPr>
                <a:solidFill>
                  <a:schemeClr val="bg1"/>
                </a:solidFill>
              </a:defRPr>
            </a:lvl5pPr>
          </a:lstStyle>
          <a:p>
            <a:pPr lvl="0"/>
            <a:r>
              <a:rPr lang="en-US"/>
              <a:t>00</a:t>
            </a:r>
            <a:endParaRPr lang="en-CA"/>
          </a:p>
        </p:txBody>
      </p:sp>
      <p:sp>
        <p:nvSpPr>
          <p:cNvPr id="14" name="Text Placeholder 4"/>
          <p:cNvSpPr>
            <a:spLocks noGrp="1"/>
          </p:cNvSpPr>
          <p:nvPr>
            <p:ph type="body" sz="quarter" idx="16" hasCustomPrompt="1"/>
          </p:nvPr>
        </p:nvSpPr>
        <p:spPr>
          <a:xfrm>
            <a:off x="581025" y="5126399"/>
            <a:ext cx="11029782" cy="720000"/>
          </a:xfrm>
        </p:spPr>
        <p:txBody>
          <a:bodyPr/>
          <a:lstStyle>
            <a:lvl1pPr marL="0" indent="0">
              <a:buNone/>
              <a:defRPr sz="14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Notes go here</a:t>
            </a:r>
          </a:p>
        </p:txBody>
      </p:sp>
      <p:sp>
        <p:nvSpPr>
          <p:cNvPr id="15" name="Text Placeholder 3"/>
          <p:cNvSpPr>
            <a:spLocks noGrp="1"/>
          </p:cNvSpPr>
          <p:nvPr>
            <p:ph type="body" sz="quarter" idx="17"/>
          </p:nvPr>
        </p:nvSpPr>
        <p:spPr>
          <a:xfrm>
            <a:off x="2278763" y="2449766"/>
            <a:ext cx="2008849" cy="2052565"/>
          </a:xfrm>
        </p:spPr>
        <p:txBody>
          <a:bodyPr/>
          <a:lstStyle>
            <a:lvl1pPr marL="0" indent="0">
              <a:buNone/>
              <a:defRPr sz="18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Edit Master text styles</a:t>
            </a:r>
          </a:p>
        </p:txBody>
      </p:sp>
      <p:sp>
        <p:nvSpPr>
          <p:cNvPr id="16" name="Text Placeholder 11"/>
          <p:cNvSpPr>
            <a:spLocks noGrp="1"/>
          </p:cNvSpPr>
          <p:nvPr>
            <p:ph type="body" sz="quarter" idx="18" hasCustomPrompt="1"/>
          </p:nvPr>
        </p:nvSpPr>
        <p:spPr>
          <a:xfrm>
            <a:off x="581025" y="2596356"/>
            <a:ext cx="1665984" cy="1665287"/>
          </a:xfrm>
          <a:prstGeom prst="teardrop">
            <a:avLst/>
          </a:prstGeom>
          <a:solidFill>
            <a:srgbClr val="002C5F"/>
          </a:solidFill>
        </p:spPr>
        <p:txBody>
          <a:bodyPr anchor="ctr" anchorCtr="0">
            <a:normAutofit/>
          </a:bodyPr>
          <a:lstStyle>
            <a:lvl1pPr marL="0" indent="0" algn="ctr">
              <a:buNone/>
              <a:defRPr sz="4000">
                <a:solidFill>
                  <a:schemeClr val="bg1"/>
                </a:solidFill>
              </a:defRPr>
            </a:lvl1pPr>
            <a:lvl2pPr marL="324000" indent="0" algn="ctr">
              <a:buNone/>
              <a:defRPr>
                <a:solidFill>
                  <a:schemeClr val="bg1"/>
                </a:solidFill>
              </a:defRPr>
            </a:lvl2pPr>
            <a:lvl3pPr marL="630000" indent="0" algn="ctr">
              <a:buNone/>
              <a:defRPr>
                <a:solidFill>
                  <a:schemeClr val="bg1"/>
                </a:solidFill>
              </a:defRPr>
            </a:lvl3pPr>
            <a:lvl4pPr marL="1008000" indent="0" algn="ctr">
              <a:buNone/>
              <a:defRPr>
                <a:solidFill>
                  <a:schemeClr val="bg1"/>
                </a:solidFill>
              </a:defRPr>
            </a:lvl4pPr>
            <a:lvl5pPr marL="1368000" indent="0" algn="ctr">
              <a:buNone/>
              <a:defRPr>
                <a:solidFill>
                  <a:schemeClr val="bg1"/>
                </a:solidFill>
              </a:defRPr>
            </a:lvl5pPr>
          </a:lstStyle>
          <a:p>
            <a:pPr lvl="0"/>
            <a:r>
              <a:rPr lang="en-US"/>
              <a:t>00</a:t>
            </a:r>
            <a:endParaRPr lang="en-CA"/>
          </a:p>
        </p:txBody>
      </p:sp>
      <p:sp>
        <p:nvSpPr>
          <p:cNvPr id="17" name="Text Placeholder 3"/>
          <p:cNvSpPr>
            <a:spLocks noGrp="1"/>
          </p:cNvSpPr>
          <p:nvPr>
            <p:ph type="body" sz="quarter" idx="19"/>
          </p:nvPr>
        </p:nvSpPr>
        <p:spPr>
          <a:xfrm>
            <a:off x="9913861" y="2449766"/>
            <a:ext cx="2008849" cy="2052565"/>
          </a:xfrm>
        </p:spPr>
        <p:txBody>
          <a:bodyPr/>
          <a:lstStyle>
            <a:lvl1pPr marL="0" indent="0">
              <a:buNone/>
              <a:defRPr sz="18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Edit Master text styles</a:t>
            </a:r>
          </a:p>
        </p:txBody>
      </p:sp>
      <p:sp>
        <p:nvSpPr>
          <p:cNvPr id="18" name="Text Placeholder 11"/>
          <p:cNvSpPr>
            <a:spLocks noGrp="1"/>
          </p:cNvSpPr>
          <p:nvPr>
            <p:ph type="body" sz="quarter" idx="20" hasCustomPrompt="1"/>
          </p:nvPr>
        </p:nvSpPr>
        <p:spPr>
          <a:xfrm>
            <a:off x="8216123" y="2596356"/>
            <a:ext cx="1665984" cy="1665287"/>
          </a:xfrm>
          <a:prstGeom prst="teardrop">
            <a:avLst/>
          </a:prstGeom>
          <a:solidFill>
            <a:schemeClr val="accent3"/>
          </a:solidFill>
        </p:spPr>
        <p:txBody>
          <a:bodyPr anchor="ctr" anchorCtr="0">
            <a:normAutofit/>
          </a:bodyPr>
          <a:lstStyle>
            <a:lvl1pPr marL="0" indent="0" algn="ctr">
              <a:buNone/>
              <a:defRPr sz="4000">
                <a:solidFill>
                  <a:schemeClr val="bg1"/>
                </a:solidFill>
              </a:defRPr>
            </a:lvl1pPr>
            <a:lvl2pPr marL="324000" indent="0" algn="ctr">
              <a:buNone/>
              <a:defRPr>
                <a:solidFill>
                  <a:schemeClr val="bg1"/>
                </a:solidFill>
              </a:defRPr>
            </a:lvl2pPr>
            <a:lvl3pPr marL="630000" indent="0" algn="ctr">
              <a:buNone/>
              <a:defRPr>
                <a:solidFill>
                  <a:schemeClr val="bg1"/>
                </a:solidFill>
              </a:defRPr>
            </a:lvl3pPr>
            <a:lvl4pPr marL="1008000" indent="0" algn="ctr">
              <a:buNone/>
              <a:defRPr>
                <a:solidFill>
                  <a:schemeClr val="bg1"/>
                </a:solidFill>
              </a:defRPr>
            </a:lvl4pPr>
            <a:lvl5pPr marL="1368000" indent="0" algn="ctr">
              <a:buNone/>
              <a:defRPr>
                <a:solidFill>
                  <a:schemeClr val="bg1"/>
                </a:solidFill>
              </a:defRPr>
            </a:lvl5pPr>
          </a:lstStyle>
          <a:p>
            <a:pPr lvl="0"/>
            <a:r>
              <a:rPr lang="en-US"/>
              <a:t>00</a:t>
            </a:r>
            <a:endParaRPr lang="en-CA"/>
          </a:p>
        </p:txBody>
      </p:sp>
      <p:sp>
        <p:nvSpPr>
          <p:cNvPr id="3" name="Footer Placeholder 2"/>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2178250003"/>
      </p:ext>
    </p:extLst>
  </p:cSld>
  <p:clrMapOvr>
    <a:masterClrMapping/>
  </p:clrMapOvr>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Bullete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1371600"/>
          </a:xfrm>
          <a:prstGeom prst="rect">
            <a:avLst/>
          </a:prstGeom>
        </p:spPr>
      </p:pic>
      <p:sp>
        <p:nvSpPr>
          <p:cNvPr id="13" name="Title 1"/>
          <p:cNvSpPr>
            <a:spLocks noGrp="1"/>
          </p:cNvSpPr>
          <p:nvPr>
            <p:ph type="title"/>
          </p:nvPr>
        </p:nvSpPr>
        <p:spPr>
          <a:xfrm>
            <a:off x="493200" y="195256"/>
            <a:ext cx="9465333" cy="1013800"/>
          </a:xfrm>
          <a:prstGeom prst="rect">
            <a:avLst/>
          </a:prstGeom>
        </p:spPr>
        <p:txBody>
          <a:bodyPr anchor="ctr" anchorCtr="0"/>
          <a:lstStyle>
            <a:lvl1pPr>
              <a:defRPr sz="3200" b="1" i="0" baseline="0">
                <a:solidFill>
                  <a:schemeClr val="accent1"/>
                </a:solidFill>
              </a:defRPr>
            </a:lvl1pPr>
          </a:lstStyle>
          <a:p>
            <a:r>
              <a:rPr lang="en-US"/>
              <a:t>Click to edit Master title style</a:t>
            </a:r>
          </a:p>
        </p:txBody>
      </p:sp>
      <p:sp>
        <p:nvSpPr>
          <p:cNvPr id="11"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12" name="Content Placeholder 2"/>
          <p:cNvSpPr>
            <a:spLocks noGrp="1"/>
          </p:cNvSpPr>
          <p:nvPr>
            <p:ph idx="1"/>
          </p:nvPr>
        </p:nvSpPr>
        <p:spPr>
          <a:xfrm>
            <a:off x="581192" y="1566856"/>
            <a:ext cx="11016074" cy="4706944"/>
          </a:xfrm>
        </p:spPr>
        <p:txBody>
          <a:bodyPr/>
          <a:lstStyle>
            <a:lvl1pPr marL="306000" indent="-306000">
              <a:buFont typeface="Courier New" charset="0"/>
              <a:buChar char="o"/>
              <a:defRPr sz="2400"/>
            </a:lvl1pPr>
            <a:lvl2pPr marL="630000" indent="-306000">
              <a:buFont typeface="Arial"/>
              <a:buChar char="•"/>
              <a:defRPr sz="2000" i="0"/>
            </a:lvl2pPr>
            <a:lvl3pPr marL="900000" indent="-270000">
              <a:buFont typeface=".AppleSystemUIFont" charset="-120"/>
              <a:buChar char="-"/>
              <a:defRPr sz="1800"/>
            </a:lvl3pPr>
            <a:lvl4pPr marL="1242000" indent="-234000">
              <a:buFont typeface="Arial"/>
              <a:buChar char="•"/>
              <a:defRPr sz="1800"/>
            </a:lvl4pPr>
            <a:lvl5pPr marL="1602000" indent="-234000">
              <a:buFont typeface="Arial"/>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0"/>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Graphic List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1371600"/>
          </a:xfrm>
          <a:prstGeom prst="rect">
            <a:avLst/>
          </a:prstGeom>
        </p:spPr>
      </p:pic>
      <p:sp>
        <p:nvSpPr>
          <p:cNvPr id="13" name="Title 1"/>
          <p:cNvSpPr>
            <a:spLocks noGrp="1"/>
          </p:cNvSpPr>
          <p:nvPr>
            <p:ph type="title"/>
          </p:nvPr>
        </p:nvSpPr>
        <p:spPr>
          <a:xfrm>
            <a:off x="493200" y="195256"/>
            <a:ext cx="9465333" cy="1013800"/>
          </a:xfrm>
          <a:prstGeom prst="rect">
            <a:avLst/>
          </a:prstGeom>
        </p:spPr>
        <p:txBody>
          <a:bodyPr anchor="ctr" anchorCtr="0"/>
          <a:lstStyle>
            <a:lvl1pPr>
              <a:defRPr sz="3200" b="1" i="0" baseline="0">
                <a:solidFill>
                  <a:schemeClr val="accent1"/>
                </a:solidFill>
              </a:defRPr>
            </a:lvl1pPr>
          </a:lstStyle>
          <a:p>
            <a:r>
              <a:rPr lang="en-US"/>
              <a:t>Click to edit Master title style</a:t>
            </a:r>
          </a:p>
        </p:txBody>
      </p:sp>
      <p:sp>
        <p:nvSpPr>
          <p:cNvPr id="11"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7" name="Text Placeholder 4"/>
          <p:cNvSpPr>
            <a:spLocks noGrp="1"/>
          </p:cNvSpPr>
          <p:nvPr>
            <p:ph type="body" sz="quarter" idx="17"/>
          </p:nvPr>
        </p:nvSpPr>
        <p:spPr>
          <a:xfrm>
            <a:off x="1248100" y="2657462"/>
            <a:ext cx="2096984" cy="771537"/>
          </a:xfrm>
        </p:spPr>
        <p:txBody>
          <a:bodyPr anchor="t"/>
          <a:lstStyle>
            <a:lvl1pPr marL="0" indent="0" algn="ctr">
              <a:buNone/>
              <a:defRPr sz="1800">
                <a:solidFill>
                  <a:schemeClr val="accent3"/>
                </a:solidFill>
              </a:defRPr>
            </a:lvl1pPr>
          </a:lstStyle>
          <a:p>
            <a:pPr lvl="0"/>
            <a:r>
              <a:rPr lang="en-US"/>
              <a:t>Edit Master text styles</a:t>
            </a:r>
          </a:p>
        </p:txBody>
      </p:sp>
      <p:sp>
        <p:nvSpPr>
          <p:cNvPr id="9" name="Picture Placeholder 3"/>
          <p:cNvSpPr>
            <a:spLocks noGrp="1"/>
          </p:cNvSpPr>
          <p:nvPr>
            <p:ph type="pic" sz="quarter" idx="18" hasCustomPrompt="1"/>
          </p:nvPr>
        </p:nvSpPr>
        <p:spPr>
          <a:xfrm>
            <a:off x="1873250" y="1788674"/>
            <a:ext cx="868363" cy="868363"/>
          </a:xfrm>
        </p:spPr>
        <p:txBody>
          <a:bodyPr anchor="ctr"/>
          <a:lstStyle>
            <a:lvl1pPr marL="0" indent="0" algn="ctr">
              <a:buNone/>
              <a:defRPr sz="1600"/>
            </a:lvl1pPr>
          </a:lstStyle>
          <a:p>
            <a:r>
              <a:rPr lang="en-CA"/>
              <a:t>Icon</a:t>
            </a:r>
          </a:p>
        </p:txBody>
      </p:sp>
      <p:cxnSp>
        <p:nvCxnSpPr>
          <p:cNvPr id="10" name="Straight Connector 9"/>
          <p:cNvCxnSpPr/>
          <p:nvPr userDrawn="1"/>
        </p:nvCxnSpPr>
        <p:spPr>
          <a:xfrm>
            <a:off x="594733" y="3822539"/>
            <a:ext cx="11023433" cy="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9"/>
          </p:nvPr>
        </p:nvSpPr>
        <p:spPr>
          <a:xfrm>
            <a:off x="1248100" y="5108401"/>
            <a:ext cx="2096984" cy="771537"/>
          </a:xfrm>
        </p:spPr>
        <p:txBody>
          <a:bodyPr anchor="t"/>
          <a:lstStyle>
            <a:lvl1pPr marL="0" indent="0" algn="ctr">
              <a:buNone/>
              <a:defRPr sz="1800">
                <a:solidFill>
                  <a:schemeClr val="accent3"/>
                </a:solidFill>
              </a:defRPr>
            </a:lvl1pPr>
          </a:lstStyle>
          <a:p>
            <a:pPr lvl="0"/>
            <a:r>
              <a:rPr lang="en-US"/>
              <a:t>Edit Master text styles</a:t>
            </a:r>
          </a:p>
        </p:txBody>
      </p:sp>
      <p:sp>
        <p:nvSpPr>
          <p:cNvPr id="15" name="Picture Placeholder 3"/>
          <p:cNvSpPr>
            <a:spLocks noGrp="1"/>
          </p:cNvSpPr>
          <p:nvPr>
            <p:ph type="pic" sz="quarter" idx="20" hasCustomPrompt="1"/>
          </p:nvPr>
        </p:nvSpPr>
        <p:spPr>
          <a:xfrm>
            <a:off x="1873250" y="4239613"/>
            <a:ext cx="868363" cy="868363"/>
          </a:xfrm>
        </p:spPr>
        <p:txBody>
          <a:bodyPr anchor="ctr"/>
          <a:lstStyle>
            <a:lvl1pPr marL="0" indent="0" algn="ctr">
              <a:buNone/>
              <a:defRPr sz="1600"/>
            </a:lvl1pPr>
          </a:lstStyle>
          <a:p>
            <a:r>
              <a:rPr lang="en-CA"/>
              <a:t>Icon</a:t>
            </a:r>
          </a:p>
        </p:txBody>
      </p:sp>
      <p:sp>
        <p:nvSpPr>
          <p:cNvPr id="16" name="Text Placeholder 4"/>
          <p:cNvSpPr>
            <a:spLocks noGrp="1"/>
          </p:cNvSpPr>
          <p:nvPr>
            <p:ph type="body" sz="quarter" idx="21"/>
          </p:nvPr>
        </p:nvSpPr>
        <p:spPr>
          <a:xfrm>
            <a:off x="5047508" y="2657462"/>
            <a:ext cx="2096984" cy="771537"/>
          </a:xfrm>
        </p:spPr>
        <p:txBody>
          <a:bodyPr anchor="t"/>
          <a:lstStyle>
            <a:lvl1pPr marL="0" indent="0" algn="ctr">
              <a:buNone/>
              <a:defRPr sz="1800">
                <a:solidFill>
                  <a:schemeClr val="accent3"/>
                </a:solidFill>
              </a:defRPr>
            </a:lvl1pPr>
          </a:lstStyle>
          <a:p>
            <a:pPr lvl="0"/>
            <a:r>
              <a:rPr lang="en-US"/>
              <a:t>Edit Master text styles</a:t>
            </a:r>
          </a:p>
        </p:txBody>
      </p:sp>
      <p:sp>
        <p:nvSpPr>
          <p:cNvPr id="17" name="Picture Placeholder 3"/>
          <p:cNvSpPr>
            <a:spLocks noGrp="1"/>
          </p:cNvSpPr>
          <p:nvPr>
            <p:ph type="pic" sz="quarter" idx="22" hasCustomPrompt="1"/>
          </p:nvPr>
        </p:nvSpPr>
        <p:spPr>
          <a:xfrm>
            <a:off x="5672658" y="1788674"/>
            <a:ext cx="868363" cy="868363"/>
          </a:xfrm>
        </p:spPr>
        <p:txBody>
          <a:bodyPr anchor="ctr"/>
          <a:lstStyle>
            <a:lvl1pPr marL="0" indent="0" algn="ctr">
              <a:buNone/>
              <a:defRPr sz="1600"/>
            </a:lvl1pPr>
          </a:lstStyle>
          <a:p>
            <a:r>
              <a:rPr lang="en-CA"/>
              <a:t>Icon</a:t>
            </a:r>
          </a:p>
        </p:txBody>
      </p:sp>
      <p:sp>
        <p:nvSpPr>
          <p:cNvPr id="18" name="Text Placeholder 4"/>
          <p:cNvSpPr>
            <a:spLocks noGrp="1"/>
          </p:cNvSpPr>
          <p:nvPr>
            <p:ph type="body" sz="quarter" idx="23"/>
          </p:nvPr>
        </p:nvSpPr>
        <p:spPr>
          <a:xfrm>
            <a:off x="5047508" y="5108401"/>
            <a:ext cx="2096984" cy="771537"/>
          </a:xfrm>
        </p:spPr>
        <p:txBody>
          <a:bodyPr anchor="t"/>
          <a:lstStyle>
            <a:lvl1pPr marL="0" indent="0" algn="ctr">
              <a:buNone/>
              <a:defRPr sz="1800">
                <a:solidFill>
                  <a:schemeClr val="accent3"/>
                </a:solidFill>
              </a:defRPr>
            </a:lvl1pPr>
          </a:lstStyle>
          <a:p>
            <a:pPr lvl="0"/>
            <a:r>
              <a:rPr lang="en-US"/>
              <a:t>Edit Master text styles</a:t>
            </a:r>
          </a:p>
        </p:txBody>
      </p:sp>
      <p:sp>
        <p:nvSpPr>
          <p:cNvPr id="19" name="Picture Placeholder 3"/>
          <p:cNvSpPr>
            <a:spLocks noGrp="1"/>
          </p:cNvSpPr>
          <p:nvPr>
            <p:ph type="pic" sz="quarter" idx="24" hasCustomPrompt="1"/>
          </p:nvPr>
        </p:nvSpPr>
        <p:spPr>
          <a:xfrm>
            <a:off x="5672658" y="4239613"/>
            <a:ext cx="868363" cy="868363"/>
          </a:xfrm>
        </p:spPr>
        <p:txBody>
          <a:bodyPr anchor="ctr"/>
          <a:lstStyle>
            <a:lvl1pPr marL="0" indent="0" algn="ctr">
              <a:buNone/>
              <a:defRPr sz="1600"/>
            </a:lvl1pPr>
          </a:lstStyle>
          <a:p>
            <a:r>
              <a:rPr lang="en-CA"/>
              <a:t>Icon</a:t>
            </a:r>
          </a:p>
        </p:txBody>
      </p:sp>
      <p:sp>
        <p:nvSpPr>
          <p:cNvPr id="20" name="Text Placeholder 4"/>
          <p:cNvSpPr>
            <a:spLocks noGrp="1"/>
          </p:cNvSpPr>
          <p:nvPr>
            <p:ph type="body" sz="quarter" idx="25"/>
          </p:nvPr>
        </p:nvSpPr>
        <p:spPr>
          <a:xfrm>
            <a:off x="8868595" y="2657462"/>
            <a:ext cx="2096984" cy="771537"/>
          </a:xfrm>
        </p:spPr>
        <p:txBody>
          <a:bodyPr anchor="t"/>
          <a:lstStyle>
            <a:lvl1pPr marL="0" indent="0" algn="ctr">
              <a:buNone/>
              <a:defRPr sz="1800">
                <a:solidFill>
                  <a:schemeClr val="accent3"/>
                </a:solidFill>
              </a:defRPr>
            </a:lvl1pPr>
          </a:lstStyle>
          <a:p>
            <a:pPr lvl="0"/>
            <a:r>
              <a:rPr lang="en-US"/>
              <a:t>Edit Master text styles</a:t>
            </a:r>
          </a:p>
        </p:txBody>
      </p:sp>
      <p:sp>
        <p:nvSpPr>
          <p:cNvPr id="21" name="Picture Placeholder 3"/>
          <p:cNvSpPr>
            <a:spLocks noGrp="1"/>
          </p:cNvSpPr>
          <p:nvPr>
            <p:ph type="pic" sz="quarter" idx="26" hasCustomPrompt="1"/>
          </p:nvPr>
        </p:nvSpPr>
        <p:spPr>
          <a:xfrm>
            <a:off x="9493745" y="1788674"/>
            <a:ext cx="868363" cy="868363"/>
          </a:xfrm>
        </p:spPr>
        <p:txBody>
          <a:bodyPr anchor="ctr"/>
          <a:lstStyle>
            <a:lvl1pPr marL="0" indent="0" algn="ctr">
              <a:buNone/>
              <a:defRPr sz="1600"/>
            </a:lvl1pPr>
          </a:lstStyle>
          <a:p>
            <a:r>
              <a:rPr lang="en-CA"/>
              <a:t>Icon</a:t>
            </a:r>
          </a:p>
        </p:txBody>
      </p:sp>
      <p:sp>
        <p:nvSpPr>
          <p:cNvPr id="22" name="Text Placeholder 4"/>
          <p:cNvSpPr>
            <a:spLocks noGrp="1"/>
          </p:cNvSpPr>
          <p:nvPr>
            <p:ph type="body" sz="quarter" idx="27"/>
          </p:nvPr>
        </p:nvSpPr>
        <p:spPr>
          <a:xfrm>
            <a:off x="8868595" y="5108401"/>
            <a:ext cx="2096984" cy="771537"/>
          </a:xfrm>
        </p:spPr>
        <p:txBody>
          <a:bodyPr anchor="t"/>
          <a:lstStyle>
            <a:lvl1pPr marL="0" indent="0" algn="ctr">
              <a:buNone/>
              <a:defRPr sz="1800">
                <a:solidFill>
                  <a:schemeClr val="accent3"/>
                </a:solidFill>
              </a:defRPr>
            </a:lvl1pPr>
          </a:lstStyle>
          <a:p>
            <a:pPr lvl="0"/>
            <a:r>
              <a:rPr lang="en-US"/>
              <a:t>Edit Master text styles</a:t>
            </a:r>
          </a:p>
        </p:txBody>
      </p:sp>
      <p:sp>
        <p:nvSpPr>
          <p:cNvPr id="23" name="Picture Placeholder 3"/>
          <p:cNvSpPr>
            <a:spLocks noGrp="1"/>
          </p:cNvSpPr>
          <p:nvPr>
            <p:ph type="pic" sz="quarter" idx="28" hasCustomPrompt="1"/>
          </p:nvPr>
        </p:nvSpPr>
        <p:spPr>
          <a:xfrm>
            <a:off x="9493745" y="4239613"/>
            <a:ext cx="868363" cy="868363"/>
          </a:xfrm>
        </p:spPr>
        <p:txBody>
          <a:bodyPr anchor="ctr"/>
          <a:lstStyle>
            <a:lvl1pPr marL="0" indent="0" algn="ctr">
              <a:buNone/>
              <a:defRPr sz="1600"/>
            </a:lvl1pPr>
          </a:lstStyle>
          <a:p>
            <a:r>
              <a:rPr lang="en-CA"/>
              <a:t>Icon</a:t>
            </a:r>
          </a:p>
        </p:txBody>
      </p:sp>
      <p:cxnSp>
        <p:nvCxnSpPr>
          <p:cNvPr id="24" name="Straight Connector 23"/>
          <p:cNvCxnSpPr/>
          <p:nvPr userDrawn="1"/>
        </p:nvCxnSpPr>
        <p:spPr>
          <a:xfrm flipH="1">
            <a:off x="4182885" y="1699162"/>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H="1">
            <a:off x="8118278" y="1699162"/>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H="1">
            <a:off x="4182885" y="4207976"/>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H="1">
            <a:off x="8118278" y="4207976"/>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29"/>
          </p:nvPr>
        </p:nvSpPr>
        <p:spPr/>
        <p:txBody>
          <a:bodyPr/>
          <a:lstStyle/>
          <a:p>
            <a:endParaRPr lang="en-US"/>
          </a:p>
        </p:txBody>
      </p:sp>
    </p:spTree>
    <p:extLst>
      <p:ext uri="{BB962C8B-B14F-4D97-AF65-F5344CB8AC3E}">
        <p14:creationId xmlns:p14="http://schemas.microsoft.com/office/powerpoint/2010/main" val="3610351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igh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5308" y="-3522"/>
            <a:ext cx="6604000" cy="6692900"/>
          </a:xfrm>
          <a:prstGeom prst="rect">
            <a:avLst/>
          </a:prstGeom>
        </p:spPr>
      </p:pic>
      <p:sp>
        <p:nvSpPr>
          <p:cNvPr id="15" name="Picture Placeholder 14"/>
          <p:cNvSpPr>
            <a:spLocks noGrp="1"/>
          </p:cNvSpPr>
          <p:nvPr>
            <p:ph type="pic" sz="quarter" idx="11"/>
          </p:nvPr>
        </p:nvSpPr>
        <p:spPr>
          <a:xfrm>
            <a:off x="7101910" y="-3522"/>
            <a:ext cx="5094000" cy="5180400"/>
          </a:xfrm>
          <a:custGeom>
            <a:avLst/>
            <a:gdLst>
              <a:gd name="connsiteX0" fmla="*/ 0 w 4694898"/>
              <a:gd name="connsiteY0" fmla="*/ 0 h 4804567"/>
              <a:gd name="connsiteX1" fmla="*/ 4694898 w 4694898"/>
              <a:gd name="connsiteY1" fmla="*/ 0 h 4804567"/>
              <a:gd name="connsiteX2" fmla="*/ 4694898 w 4694898"/>
              <a:gd name="connsiteY2" fmla="*/ 4804567 h 4804567"/>
              <a:gd name="connsiteX3" fmla="*/ 2186273 w 4694898"/>
              <a:gd name="connsiteY3" fmla="*/ 4804567 h 4804567"/>
              <a:gd name="connsiteX4" fmla="*/ 0 w 4694898"/>
              <a:gd name="connsiteY4" fmla="*/ 2618294 h 480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4898" h="4804567">
                <a:moveTo>
                  <a:pt x="0" y="0"/>
                </a:moveTo>
                <a:lnTo>
                  <a:pt x="4694898" y="0"/>
                </a:lnTo>
                <a:lnTo>
                  <a:pt x="4694898" y="4804567"/>
                </a:lnTo>
                <a:lnTo>
                  <a:pt x="2186273" y="4804567"/>
                </a:lnTo>
                <a:cubicBezTo>
                  <a:pt x="978828" y="4804567"/>
                  <a:pt x="0" y="3825740"/>
                  <a:pt x="0" y="2618294"/>
                </a:cubicBezTo>
                <a:close/>
              </a:path>
            </a:pathLst>
          </a:custGeom>
        </p:spPr>
        <p:txBody>
          <a:bodyPr wrap="square" anchor="ctr">
            <a:noAutofit/>
          </a:bodyPr>
          <a:lstStyle>
            <a:lvl1pPr marL="0" indent="0" algn="ctr">
              <a:buNone/>
              <a:defRPr>
                <a:solidFill>
                  <a:schemeClr val="accent3"/>
                </a:solidFill>
              </a:defRPr>
            </a:lvl1pPr>
          </a:lstStyle>
          <a:p>
            <a:r>
              <a:rPr lang="en-US"/>
              <a:t>Click icon to add picture</a:t>
            </a:r>
            <a:endParaRPr lang="en-CA"/>
          </a:p>
        </p:txBody>
      </p:sp>
      <p:pic>
        <p:nvPicPr>
          <p:cNvPr id="5" name="Picture 4"/>
          <p:cNvPicPr>
            <a:picLocks noChangeAspect="1"/>
          </p:cNvPicPr>
          <p:nvPr/>
        </p:nvPicPr>
        <p:blipFill>
          <a:blip r:embed="rId3"/>
          <a:stretch>
            <a:fillRect/>
          </a:stretch>
        </p:blipFill>
        <p:spPr>
          <a:xfrm>
            <a:off x="10031897" y="5623200"/>
            <a:ext cx="1830647" cy="694800"/>
          </a:xfrm>
          <a:prstGeom prst="rect">
            <a:avLst/>
          </a:prstGeom>
        </p:spPr>
      </p:pic>
      <p:pic>
        <p:nvPicPr>
          <p:cNvPr id="13" name="Picture 12"/>
          <p:cNvPicPr>
            <a:picLocks noChangeAspect="1"/>
          </p:cNvPicPr>
          <p:nvPr userDrawn="1"/>
        </p:nvPicPr>
        <p:blipFill>
          <a:blip r:embed="rId3"/>
          <a:stretch>
            <a:fillRect/>
          </a:stretch>
        </p:blipFill>
        <p:spPr>
          <a:xfrm>
            <a:off x="10031897" y="5623200"/>
            <a:ext cx="1830647" cy="694800"/>
          </a:xfrm>
          <a:prstGeom prst="rect">
            <a:avLst/>
          </a:prstGeom>
        </p:spPr>
      </p:pic>
      <p:sp>
        <p:nvSpPr>
          <p:cNvPr id="14" name="Subtitle 2"/>
          <p:cNvSpPr>
            <a:spLocks noGrp="1"/>
          </p:cNvSpPr>
          <p:nvPr>
            <p:ph type="subTitle" idx="1"/>
          </p:nvPr>
        </p:nvSpPr>
        <p:spPr>
          <a:xfrm>
            <a:off x="509751" y="1010735"/>
            <a:ext cx="4331349" cy="770377"/>
          </a:xfrm>
        </p:spPr>
        <p:txBody>
          <a:bodyPr anchor="b">
            <a:noAutofit/>
          </a:bodyPr>
          <a:lstStyle>
            <a:lvl1pPr marL="0" indent="0" algn="l">
              <a:lnSpc>
                <a:spcPts val="2000"/>
              </a:lnSpc>
              <a:spcAft>
                <a:spcPct val="0"/>
              </a:spcAft>
              <a:buNone/>
              <a:defRPr sz="2000" cap="all"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Title 1"/>
          <p:cNvSpPr>
            <a:spLocks noGrp="1"/>
          </p:cNvSpPr>
          <p:nvPr>
            <p:ph type="ctrTitle"/>
          </p:nvPr>
        </p:nvSpPr>
        <p:spPr>
          <a:xfrm>
            <a:off x="509751" y="1792628"/>
            <a:ext cx="4785939" cy="2039131"/>
          </a:xfrm>
          <a:prstGeom prst="rect">
            <a:avLst/>
          </a:prstGeom>
          <a:effectLst/>
        </p:spPr>
        <p:txBody>
          <a:bodyPr anchor="ctr">
            <a:noAutofit/>
          </a:bodyPr>
          <a:lstStyle>
            <a:lvl1pPr>
              <a:lnSpc>
                <a:spcPts val="4800"/>
              </a:lnSpc>
              <a:defRPr sz="4800" cap="none" baseline="0">
                <a:solidFill>
                  <a:schemeClr val="accent2"/>
                </a:solidFill>
              </a:defRPr>
            </a:lvl1pPr>
          </a:lstStyle>
          <a:p>
            <a:r>
              <a:rPr lang="en-US"/>
              <a:t>Click to edit Master title style</a:t>
            </a:r>
          </a:p>
        </p:txBody>
      </p:sp>
      <p:sp>
        <p:nvSpPr>
          <p:cNvPr id="18" name="TextBox 17"/>
          <p:cNvSpPr txBox="1"/>
          <p:nvPr userDrawn="1"/>
        </p:nvSpPr>
        <p:spPr>
          <a:xfrm>
            <a:off x="509752" y="4696404"/>
            <a:ext cx="2696049" cy="276999"/>
          </a:xfrm>
          <a:prstGeom prst="rect">
            <a:avLst/>
          </a:prstGeom>
          <a:noFill/>
        </p:spPr>
        <p:txBody>
          <a:bodyPr wrap="square" rtlCol="0">
            <a:spAutoFit/>
          </a:bodyPr>
          <a:lstStyle/>
          <a:p>
            <a:r>
              <a:rPr lang="en-CA" sz="1200">
                <a:solidFill>
                  <a:schemeClr val="tx2"/>
                </a:solidFill>
              </a:rPr>
              <a:t>Presented</a:t>
            </a:r>
            <a:r>
              <a:rPr lang="en-CA" sz="1200" baseline="0">
                <a:solidFill>
                  <a:schemeClr val="tx2"/>
                </a:solidFill>
              </a:rPr>
              <a:t> By</a:t>
            </a:r>
            <a:endParaRPr lang="en-CA" sz="1200">
              <a:solidFill>
                <a:schemeClr val="tx2"/>
              </a:solidFill>
            </a:endParaRPr>
          </a:p>
        </p:txBody>
      </p:sp>
      <p:sp>
        <p:nvSpPr>
          <p:cNvPr id="19" name="Text Placeholder 25"/>
          <p:cNvSpPr>
            <a:spLocks noGrp="1"/>
          </p:cNvSpPr>
          <p:nvPr>
            <p:ph type="body" sz="quarter" idx="12" hasCustomPrompt="1"/>
          </p:nvPr>
        </p:nvSpPr>
        <p:spPr>
          <a:xfrm>
            <a:off x="509752" y="4945731"/>
            <a:ext cx="4505877" cy="678673"/>
          </a:xfrm>
        </p:spPr>
        <p:txBody>
          <a:bodyPr anchor="t"/>
          <a:lstStyle>
            <a:lvl1pPr marL="0" indent="0">
              <a:lnSpc>
                <a:spcPts val="2000"/>
              </a:lnSpc>
              <a:spcAft>
                <a:spcPct val="0"/>
              </a:spcAft>
              <a:buNone/>
              <a:defRPr sz="2000" baseline="0">
                <a:solidFill>
                  <a:schemeClr val="accent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Click to Enter Your Name</a:t>
            </a:r>
          </a:p>
          <a:p>
            <a:pPr lvl="0"/>
            <a:r>
              <a:rPr lang="en-US"/>
              <a:t>&amp; Title</a:t>
            </a:r>
          </a:p>
        </p:txBody>
      </p:sp>
      <p:sp>
        <p:nvSpPr>
          <p:cNvPr id="21" name="Text Placeholder 25"/>
          <p:cNvSpPr>
            <a:spLocks noGrp="1"/>
          </p:cNvSpPr>
          <p:nvPr>
            <p:ph type="body" sz="quarter" idx="13" hasCustomPrompt="1"/>
          </p:nvPr>
        </p:nvSpPr>
        <p:spPr>
          <a:xfrm>
            <a:off x="509752" y="6004873"/>
            <a:ext cx="4505877" cy="313693"/>
          </a:xfrm>
        </p:spPr>
        <p:txBody>
          <a:bodyPr anchor="t"/>
          <a:lstStyle>
            <a:lvl1pPr marL="0" indent="0">
              <a:buNone/>
              <a:defRPr sz="1200" baseline="0">
                <a:solidFill>
                  <a:schemeClr val="tx2"/>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Click to Enter the Date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Deal Tombstones - Financi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1371600"/>
          </a:xfrm>
          <a:prstGeom prst="rect">
            <a:avLst/>
          </a:prstGeom>
        </p:spPr>
      </p:pic>
      <p:sp>
        <p:nvSpPr>
          <p:cNvPr id="13" name="Title 1"/>
          <p:cNvSpPr>
            <a:spLocks noGrp="1"/>
          </p:cNvSpPr>
          <p:nvPr>
            <p:ph type="title"/>
          </p:nvPr>
        </p:nvSpPr>
        <p:spPr>
          <a:xfrm>
            <a:off x="493200" y="195256"/>
            <a:ext cx="9465333" cy="1013800"/>
          </a:xfrm>
          <a:prstGeom prst="rect">
            <a:avLst/>
          </a:prstGeom>
        </p:spPr>
        <p:txBody>
          <a:bodyPr anchor="ctr" anchorCtr="0"/>
          <a:lstStyle>
            <a:lvl1pPr>
              <a:defRPr sz="3200" b="1" i="0" baseline="0">
                <a:solidFill>
                  <a:schemeClr val="accent1"/>
                </a:solidFill>
              </a:defRPr>
            </a:lvl1pPr>
          </a:lstStyle>
          <a:p>
            <a:r>
              <a:rPr lang="en-US"/>
              <a:t>Click to edit Master title style</a:t>
            </a:r>
          </a:p>
        </p:txBody>
      </p:sp>
      <p:sp>
        <p:nvSpPr>
          <p:cNvPr id="11"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7" name="Round Single Corner Rectangle 6"/>
          <p:cNvSpPr/>
          <p:nvPr userDrawn="1"/>
        </p:nvSpPr>
        <p:spPr>
          <a:xfrm flipV="1">
            <a:off x="874761"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 Placeholder 25"/>
          <p:cNvSpPr>
            <a:spLocks noGrp="1"/>
          </p:cNvSpPr>
          <p:nvPr>
            <p:ph type="body" sz="quarter" idx="13" hasCustomPrompt="1"/>
          </p:nvPr>
        </p:nvSpPr>
        <p:spPr>
          <a:xfrm>
            <a:off x="1085203" y="2126243"/>
            <a:ext cx="2701593" cy="248266"/>
          </a:xfrm>
        </p:spPr>
        <p:txBody>
          <a:bodyPr anchor="ctr"/>
          <a:lstStyle>
            <a:lvl1pPr marL="0" indent="0" algn="ctr">
              <a:buNone/>
              <a:defRPr sz="1200" b="1"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Date</a:t>
            </a:r>
          </a:p>
        </p:txBody>
      </p:sp>
      <p:sp>
        <p:nvSpPr>
          <p:cNvPr id="10" name="Picture Placeholder 6"/>
          <p:cNvSpPr>
            <a:spLocks noGrp="1" noChangeAspect="1"/>
          </p:cNvSpPr>
          <p:nvPr>
            <p:ph type="pic" sz="quarter" idx="14" hasCustomPrompt="1"/>
          </p:nvPr>
        </p:nvSpPr>
        <p:spPr>
          <a:xfrm>
            <a:off x="1085203" y="2469554"/>
            <a:ext cx="2701593" cy="827555"/>
          </a:xfrm>
        </p:spPr>
        <p:txBody>
          <a:bodyPr anchor="ctr">
            <a:normAutofit/>
          </a:bodyPr>
          <a:lstStyle>
            <a:lvl1pPr marL="0" indent="0" algn="ctr">
              <a:buNone/>
              <a:defRPr sz="1600"/>
            </a:lvl1pPr>
          </a:lstStyle>
          <a:p>
            <a:r>
              <a:rPr lang="en-CA"/>
              <a:t>Client Logo</a:t>
            </a:r>
          </a:p>
        </p:txBody>
      </p:sp>
      <p:sp>
        <p:nvSpPr>
          <p:cNvPr id="14" name="Text Placeholder 25"/>
          <p:cNvSpPr>
            <a:spLocks noGrp="1"/>
          </p:cNvSpPr>
          <p:nvPr>
            <p:ph type="body" sz="quarter" idx="15" hasCustomPrompt="1"/>
          </p:nvPr>
        </p:nvSpPr>
        <p:spPr>
          <a:xfrm>
            <a:off x="1085203" y="5069195"/>
            <a:ext cx="2701593" cy="248266"/>
          </a:xfrm>
        </p:spPr>
        <p:txBody>
          <a:bodyPr anchor="ctr"/>
          <a:lstStyle>
            <a:lvl1pPr marL="0" indent="0" algn="ctr">
              <a:buNone/>
              <a:defRPr sz="2000" b="1" baseline="0">
                <a:solidFill>
                  <a:schemeClr val="accent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Transaction $</a:t>
            </a:r>
          </a:p>
        </p:txBody>
      </p:sp>
      <p:sp>
        <p:nvSpPr>
          <p:cNvPr id="15" name="Text Placeholder 25"/>
          <p:cNvSpPr>
            <a:spLocks noGrp="1"/>
          </p:cNvSpPr>
          <p:nvPr>
            <p:ph type="body" sz="quarter" idx="16" hasCustomPrompt="1"/>
          </p:nvPr>
        </p:nvSpPr>
        <p:spPr>
          <a:xfrm>
            <a:off x="1085203" y="3522784"/>
            <a:ext cx="2701593" cy="1294611"/>
          </a:xfrm>
        </p:spPr>
        <p:txBody>
          <a:bodyPr anchor="ctr"/>
          <a:lstStyle>
            <a:lvl1pPr marL="0" indent="0" algn="ctr">
              <a:buNone/>
              <a:defRPr sz="16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Details of deal</a:t>
            </a:r>
          </a:p>
        </p:txBody>
      </p:sp>
      <p:sp>
        <p:nvSpPr>
          <p:cNvPr id="16" name="Round Single Corner Rectangle 15"/>
          <p:cNvSpPr/>
          <p:nvPr userDrawn="1"/>
        </p:nvSpPr>
        <p:spPr>
          <a:xfrm flipV="1">
            <a:off x="4533993"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 Placeholder 25"/>
          <p:cNvSpPr>
            <a:spLocks noGrp="1"/>
          </p:cNvSpPr>
          <p:nvPr>
            <p:ph type="body" sz="quarter" idx="17" hasCustomPrompt="1"/>
          </p:nvPr>
        </p:nvSpPr>
        <p:spPr>
          <a:xfrm>
            <a:off x="4768927" y="2126243"/>
            <a:ext cx="2701593" cy="248266"/>
          </a:xfrm>
        </p:spPr>
        <p:txBody>
          <a:bodyPr anchor="ctr"/>
          <a:lstStyle>
            <a:lvl1pPr marL="0" indent="0" algn="ctr">
              <a:buNone/>
              <a:defRPr sz="1200" b="1"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Date</a:t>
            </a:r>
          </a:p>
        </p:txBody>
      </p:sp>
      <p:sp>
        <p:nvSpPr>
          <p:cNvPr id="18" name="Picture Placeholder 6"/>
          <p:cNvSpPr>
            <a:spLocks noGrp="1" noChangeAspect="1"/>
          </p:cNvSpPr>
          <p:nvPr>
            <p:ph type="pic" sz="quarter" idx="18" hasCustomPrompt="1"/>
          </p:nvPr>
        </p:nvSpPr>
        <p:spPr>
          <a:xfrm>
            <a:off x="4768927" y="2469554"/>
            <a:ext cx="2701593" cy="827555"/>
          </a:xfrm>
        </p:spPr>
        <p:txBody>
          <a:bodyPr anchor="ctr">
            <a:normAutofit/>
          </a:bodyPr>
          <a:lstStyle>
            <a:lvl1pPr marL="0" indent="0" algn="ctr">
              <a:buNone/>
              <a:defRPr sz="1600"/>
            </a:lvl1pPr>
          </a:lstStyle>
          <a:p>
            <a:r>
              <a:rPr lang="en-CA"/>
              <a:t>Client Logo</a:t>
            </a:r>
          </a:p>
        </p:txBody>
      </p:sp>
      <p:sp>
        <p:nvSpPr>
          <p:cNvPr id="19" name="Text Placeholder 25"/>
          <p:cNvSpPr>
            <a:spLocks noGrp="1"/>
          </p:cNvSpPr>
          <p:nvPr>
            <p:ph type="body" sz="quarter" idx="19" hasCustomPrompt="1"/>
          </p:nvPr>
        </p:nvSpPr>
        <p:spPr>
          <a:xfrm>
            <a:off x="4768927" y="5069195"/>
            <a:ext cx="2701593" cy="248266"/>
          </a:xfrm>
        </p:spPr>
        <p:txBody>
          <a:bodyPr anchor="ctr"/>
          <a:lstStyle>
            <a:lvl1pPr marL="0" indent="0" algn="ctr">
              <a:buNone/>
              <a:defRPr sz="2000" b="1" baseline="0">
                <a:solidFill>
                  <a:schemeClr val="accent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Transaction $</a:t>
            </a:r>
          </a:p>
        </p:txBody>
      </p:sp>
      <p:sp>
        <p:nvSpPr>
          <p:cNvPr id="20" name="Text Placeholder 25"/>
          <p:cNvSpPr>
            <a:spLocks noGrp="1"/>
          </p:cNvSpPr>
          <p:nvPr>
            <p:ph type="body" sz="quarter" idx="20" hasCustomPrompt="1"/>
          </p:nvPr>
        </p:nvSpPr>
        <p:spPr>
          <a:xfrm>
            <a:off x="4768927" y="3522784"/>
            <a:ext cx="2701593" cy="1294611"/>
          </a:xfrm>
        </p:spPr>
        <p:txBody>
          <a:bodyPr anchor="ctr"/>
          <a:lstStyle>
            <a:lvl1pPr marL="0" indent="0" algn="ctr">
              <a:buNone/>
              <a:defRPr sz="16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Details of deal</a:t>
            </a:r>
          </a:p>
        </p:txBody>
      </p:sp>
      <p:sp>
        <p:nvSpPr>
          <p:cNvPr id="21" name="Round Single Corner Rectangle 20"/>
          <p:cNvSpPr/>
          <p:nvPr userDrawn="1"/>
        </p:nvSpPr>
        <p:spPr>
          <a:xfrm flipV="1">
            <a:off x="8196494"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 Placeholder 25"/>
          <p:cNvSpPr>
            <a:spLocks noGrp="1"/>
          </p:cNvSpPr>
          <p:nvPr>
            <p:ph type="body" sz="quarter" idx="21" hasCustomPrompt="1"/>
          </p:nvPr>
        </p:nvSpPr>
        <p:spPr>
          <a:xfrm>
            <a:off x="8439592" y="2126243"/>
            <a:ext cx="2701593" cy="248266"/>
          </a:xfrm>
        </p:spPr>
        <p:txBody>
          <a:bodyPr anchor="ctr"/>
          <a:lstStyle>
            <a:lvl1pPr marL="0" indent="0" algn="ctr">
              <a:buNone/>
              <a:defRPr sz="1200" b="1"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Date</a:t>
            </a:r>
          </a:p>
        </p:txBody>
      </p:sp>
      <p:sp>
        <p:nvSpPr>
          <p:cNvPr id="23" name="Picture Placeholder 6"/>
          <p:cNvSpPr>
            <a:spLocks noGrp="1" noChangeAspect="1"/>
          </p:cNvSpPr>
          <p:nvPr>
            <p:ph type="pic" sz="quarter" idx="22" hasCustomPrompt="1"/>
          </p:nvPr>
        </p:nvSpPr>
        <p:spPr>
          <a:xfrm>
            <a:off x="8439592" y="2469554"/>
            <a:ext cx="2701593" cy="827555"/>
          </a:xfrm>
        </p:spPr>
        <p:txBody>
          <a:bodyPr anchor="ctr">
            <a:normAutofit/>
          </a:bodyPr>
          <a:lstStyle>
            <a:lvl1pPr marL="0" indent="0" algn="ctr">
              <a:buNone/>
              <a:defRPr sz="1600"/>
            </a:lvl1pPr>
          </a:lstStyle>
          <a:p>
            <a:r>
              <a:rPr lang="en-CA"/>
              <a:t>Client Logo</a:t>
            </a:r>
          </a:p>
        </p:txBody>
      </p:sp>
      <p:sp>
        <p:nvSpPr>
          <p:cNvPr id="24" name="Text Placeholder 25"/>
          <p:cNvSpPr>
            <a:spLocks noGrp="1"/>
          </p:cNvSpPr>
          <p:nvPr>
            <p:ph type="body" sz="quarter" idx="23" hasCustomPrompt="1"/>
          </p:nvPr>
        </p:nvSpPr>
        <p:spPr>
          <a:xfrm>
            <a:off x="8439592" y="5069195"/>
            <a:ext cx="2701593" cy="248266"/>
          </a:xfrm>
        </p:spPr>
        <p:txBody>
          <a:bodyPr anchor="ctr"/>
          <a:lstStyle>
            <a:lvl1pPr marL="0" indent="0" algn="ctr">
              <a:buNone/>
              <a:defRPr sz="2000" b="1" baseline="0">
                <a:solidFill>
                  <a:schemeClr val="accent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Transaction $</a:t>
            </a:r>
          </a:p>
        </p:txBody>
      </p:sp>
      <p:sp>
        <p:nvSpPr>
          <p:cNvPr id="25" name="Text Placeholder 25"/>
          <p:cNvSpPr>
            <a:spLocks noGrp="1"/>
          </p:cNvSpPr>
          <p:nvPr>
            <p:ph type="body" sz="quarter" idx="24" hasCustomPrompt="1"/>
          </p:nvPr>
        </p:nvSpPr>
        <p:spPr>
          <a:xfrm>
            <a:off x="8439592" y="3522784"/>
            <a:ext cx="2701593" cy="1294611"/>
          </a:xfrm>
        </p:spPr>
        <p:txBody>
          <a:bodyPr anchor="ctr"/>
          <a:lstStyle>
            <a:lvl1pPr marL="0" indent="0" algn="ctr">
              <a:buNone/>
              <a:defRPr sz="16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Details of deal</a:t>
            </a:r>
          </a:p>
        </p:txBody>
      </p:sp>
      <p:pic>
        <p:nvPicPr>
          <p:cNvPr id="26" name="Picture 25"/>
          <p:cNvPicPr>
            <a:picLocks noChangeAspect="1"/>
          </p:cNvPicPr>
          <p:nvPr userDrawn="1"/>
        </p:nvPicPr>
        <p:blipFill>
          <a:blip r:embed="rId3">
            <a:alphaModFix amt="35000"/>
          </a:blip>
          <a:stretch>
            <a:fillRect/>
          </a:stretch>
        </p:blipFill>
        <p:spPr>
          <a:xfrm>
            <a:off x="2145230" y="5673765"/>
            <a:ext cx="581538" cy="180000"/>
          </a:xfrm>
          <a:prstGeom prst="rect">
            <a:avLst/>
          </a:prstGeom>
          <a:noFill/>
          <a:ln>
            <a:noFill/>
          </a:ln>
        </p:spPr>
      </p:pic>
      <p:pic>
        <p:nvPicPr>
          <p:cNvPr id="27" name="Picture 26"/>
          <p:cNvPicPr>
            <a:picLocks noChangeAspect="1"/>
          </p:cNvPicPr>
          <p:nvPr userDrawn="1"/>
        </p:nvPicPr>
        <p:blipFill>
          <a:blip r:embed="rId3">
            <a:alphaModFix amt="35000"/>
          </a:blip>
          <a:stretch>
            <a:fillRect/>
          </a:stretch>
        </p:blipFill>
        <p:spPr>
          <a:xfrm>
            <a:off x="5805231" y="5673765"/>
            <a:ext cx="581538" cy="180000"/>
          </a:xfrm>
          <a:prstGeom prst="rect">
            <a:avLst/>
          </a:prstGeom>
          <a:noFill/>
          <a:ln>
            <a:noFill/>
          </a:ln>
        </p:spPr>
      </p:pic>
      <p:pic>
        <p:nvPicPr>
          <p:cNvPr id="28" name="Picture 27"/>
          <p:cNvPicPr>
            <a:picLocks noChangeAspect="1"/>
          </p:cNvPicPr>
          <p:nvPr userDrawn="1"/>
        </p:nvPicPr>
        <p:blipFill>
          <a:blip r:embed="rId3">
            <a:alphaModFix amt="35000"/>
          </a:blip>
          <a:stretch>
            <a:fillRect/>
          </a:stretch>
        </p:blipFill>
        <p:spPr>
          <a:xfrm>
            <a:off x="9464987" y="5673765"/>
            <a:ext cx="581538" cy="180000"/>
          </a:xfrm>
          <a:prstGeom prst="rect">
            <a:avLst/>
          </a:prstGeom>
          <a:noFill/>
          <a:ln>
            <a:noFill/>
          </a:ln>
        </p:spPr>
      </p:pic>
      <p:sp>
        <p:nvSpPr>
          <p:cNvPr id="2" name="Footer Placeholder 1"/>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543326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Deal Tombstones - Mergers &amp; Acquisition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1371600"/>
          </a:xfrm>
          <a:prstGeom prst="rect">
            <a:avLst/>
          </a:prstGeom>
        </p:spPr>
      </p:pic>
      <p:sp>
        <p:nvSpPr>
          <p:cNvPr id="13" name="Title 1"/>
          <p:cNvSpPr>
            <a:spLocks noGrp="1"/>
          </p:cNvSpPr>
          <p:nvPr>
            <p:ph type="title"/>
          </p:nvPr>
        </p:nvSpPr>
        <p:spPr>
          <a:xfrm>
            <a:off x="493200" y="195256"/>
            <a:ext cx="9465333" cy="1013800"/>
          </a:xfrm>
          <a:prstGeom prst="rect">
            <a:avLst/>
          </a:prstGeom>
        </p:spPr>
        <p:txBody>
          <a:bodyPr anchor="ctr" anchorCtr="0"/>
          <a:lstStyle>
            <a:lvl1pPr>
              <a:defRPr sz="3200" b="1" i="0" baseline="0">
                <a:solidFill>
                  <a:schemeClr val="accent1"/>
                </a:solidFill>
              </a:defRPr>
            </a:lvl1pPr>
          </a:lstStyle>
          <a:p>
            <a:r>
              <a:rPr lang="en-US"/>
              <a:t>Click to edit Master title style</a:t>
            </a:r>
          </a:p>
        </p:txBody>
      </p:sp>
      <p:sp>
        <p:nvSpPr>
          <p:cNvPr id="11"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29" name="Round Single Corner Rectangle 28"/>
          <p:cNvSpPr/>
          <p:nvPr userDrawn="1"/>
        </p:nvSpPr>
        <p:spPr>
          <a:xfrm flipV="1">
            <a:off x="874761"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 Placeholder 25"/>
          <p:cNvSpPr>
            <a:spLocks noGrp="1"/>
          </p:cNvSpPr>
          <p:nvPr>
            <p:ph type="body" sz="quarter" idx="13" hasCustomPrompt="1"/>
          </p:nvPr>
        </p:nvSpPr>
        <p:spPr>
          <a:xfrm>
            <a:off x="1085203" y="2126243"/>
            <a:ext cx="2701593" cy="248266"/>
          </a:xfrm>
        </p:spPr>
        <p:txBody>
          <a:bodyPr anchor="ctr"/>
          <a:lstStyle>
            <a:lvl1pPr marL="0" indent="0" algn="ctr">
              <a:buNone/>
              <a:defRPr sz="1200" b="1"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Date</a:t>
            </a:r>
          </a:p>
        </p:txBody>
      </p:sp>
      <p:sp>
        <p:nvSpPr>
          <p:cNvPr id="31" name="Picture Placeholder 6"/>
          <p:cNvSpPr>
            <a:spLocks noGrp="1" noChangeAspect="1"/>
          </p:cNvSpPr>
          <p:nvPr>
            <p:ph type="pic" sz="quarter" idx="14" hasCustomPrompt="1"/>
          </p:nvPr>
        </p:nvSpPr>
        <p:spPr>
          <a:xfrm>
            <a:off x="1085203" y="2467064"/>
            <a:ext cx="2701593" cy="827555"/>
          </a:xfrm>
        </p:spPr>
        <p:txBody>
          <a:bodyPr anchor="ctr">
            <a:normAutofit/>
          </a:bodyPr>
          <a:lstStyle>
            <a:lvl1pPr marL="0" indent="0" algn="ctr">
              <a:buNone/>
              <a:defRPr sz="1600"/>
            </a:lvl1pPr>
          </a:lstStyle>
          <a:p>
            <a:r>
              <a:rPr lang="en-CA"/>
              <a:t>Logo</a:t>
            </a:r>
          </a:p>
        </p:txBody>
      </p:sp>
      <p:sp>
        <p:nvSpPr>
          <p:cNvPr id="32" name="Text Placeholder 25"/>
          <p:cNvSpPr>
            <a:spLocks noGrp="1"/>
          </p:cNvSpPr>
          <p:nvPr>
            <p:ph type="body" sz="quarter" idx="16" hasCustomPrompt="1"/>
          </p:nvPr>
        </p:nvSpPr>
        <p:spPr>
          <a:xfrm>
            <a:off x="1085203" y="3387174"/>
            <a:ext cx="2701593" cy="245252"/>
          </a:xfrm>
        </p:spPr>
        <p:txBody>
          <a:bodyPr anchor="ctr"/>
          <a:lstStyle>
            <a:lvl1pPr marL="0" indent="0" algn="ctr">
              <a:buNone/>
              <a:defRPr sz="12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Details of deal</a:t>
            </a:r>
          </a:p>
        </p:txBody>
      </p:sp>
      <p:pic>
        <p:nvPicPr>
          <p:cNvPr id="33" name="Picture 32"/>
          <p:cNvPicPr>
            <a:picLocks noChangeAspect="1"/>
          </p:cNvPicPr>
          <p:nvPr userDrawn="1"/>
        </p:nvPicPr>
        <p:blipFill>
          <a:blip r:embed="rId3">
            <a:alphaModFix amt="35000"/>
          </a:blip>
          <a:stretch>
            <a:fillRect/>
          </a:stretch>
        </p:blipFill>
        <p:spPr>
          <a:xfrm>
            <a:off x="2145230" y="5673765"/>
            <a:ext cx="581538" cy="180000"/>
          </a:xfrm>
          <a:prstGeom prst="rect">
            <a:avLst/>
          </a:prstGeom>
          <a:noFill/>
          <a:ln>
            <a:noFill/>
          </a:ln>
        </p:spPr>
      </p:pic>
      <p:sp>
        <p:nvSpPr>
          <p:cNvPr id="34" name="Picture Placeholder 6"/>
          <p:cNvSpPr>
            <a:spLocks noGrp="1" noChangeAspect="1"/>
          </p:cNvSpPr>
          <p:nvPr>
            <p:ph type="pic" sz="quarter" idx="17" hasCustomPrompt="1"/>
          </p:nvPr>
        </p:nvSpPr>
        <p:spPr>
          <a:xfrm>
            <a:off x="1085203" y="3724981"/>
            <a:ext cx="2701593" cy="827555"/>
          </a:xfrm>
        </p:spPr>
        <p:txBody>
          <a:bodyPr anchor="ctr">
            <a:normAutofit/>
          </a:bodyPr>
          <a:lstStyle>
            <a:lvl1pPr marL="0" indent="0" algn="ctr">
              <a:buNone/>
              <a:defRPr sz="1600"/>
            </a:lvl1pPr>
          </a:lstStyle>
          <a:p>
            <a:r>
              <a:rPr lang="en-CA"/>
              <a:t>Logo</a:t>
            </a:r>
          </a:p>
        </p:txBody>
      </p:sp>
      <p:sp>
        <p:nvSpPr>
          <p:cNvPr id="35" name="Text Placeholder 25"/>
          <p:cNvSpPr>
            <a:spLocks noGrp="1"/>
          </p:cNvSpPr>
          <p:nvPr>
            <p:ph type="body" sz="quarter" idx="18" hasCustomPrompt="1"/>
          </p:nvPr>
        </p:nvSpPr>
        <p:spPr>
          <a:xfrm>
            <a:off x="1085203" y="4645091"/>
            <a:ext cx="2701593" cy="936120"/>
          </a:xfrm>
        </p:spPr>
        <p:txBody>
          <a:bodyPr anchor="ctr"/>
          <a:lstStyle>
            <a:lvl1pPr marL="0" indent="0" algn="ctr">
              <a:buNone/>
              <a:defRPr sz="14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Transaction Text</a:t>
            </a:r>
          </a:p>
        </p:txBody>
      </p:sp>
      <p:sp>
        <p:nvSpPr>
          <p:cNvPr id="36" name="Round Single Corner Rectangle 35"/>
          <p:cNvSpPr/>
          <p:nvPr userDrawn="1"/>
        </p:nvSpPr>
        <p:spPr>
          <a:xfrm flipV="1">
            <a:off x="4534762"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Text Placeholder 25"/>
          <p:cNvSpPr>
            <a:spLocks noGrp="1"/>
          </p:cNvSpPr>
          <p:nvPr>
            <p:ph type="body" sz="quarter" idx="19" hasCustomPrompt="1"/>
          </p:nvPr>
        </p:nvSpPr>
        <p:spPr>
          <a:xfrm>
            <a:off x="4745204" y="2126243"/>
            <a:ext cx="2701593" cy="248266"/>
          </a:xfrm>
        </p:spPr>
        <p:txBody>
          <a:bodyPr anchor="ctr"/>
          <a:lstStyle>
            <a:lvl1pPr marL="0" indent="0" algn="ctr">
              <a:buNone/>
              <a:defRPr sz="1200" b="1"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Date</a:t>
            </a:r>
          </a:p>
        </p:txBody>
      </p:sp>
      <p:sp>
        <p:nvSpPr>
          <p:cNvPr id="38" name="Picture Placeholder 6"/>
          <p:cNvSpPr>
            <a:spLocks noGrp="1" noChangeAspect="1"/>
          </p:cNvSpPr>
          <p:nvPr>
            <p:ph type="pic" sz="quarter" idx="20" hasCustomPrompt="1"/>
          </p:nvPr>
        </p:nvSpPr>
        <p:spPr>
          <a:xfrm>
            <a:off x="4745204" y="2467064"/>
            <a:ext cx="2701593" cy="827555"/>
          </a:xfrm>
        </p:spPr>
        <p:txBody>
          <a:bodyPr anchor="ctr">
            <a:normAutofit/>
          </a:bodyPr>
          <a:lstStyle>
            <a:lvl1pPr marL="0" indent="0" algn="ctr">
              <a:buNone/>
              <a:defRPr sz="1600"/>
            </a:lvl1pPr>
          </a:lstStyle>
          <a:p>
            <a:r>
              <a:rPr lang="en-CA"/>
              <a:t>Logo</a:t>
            </a:r>
          </a:p>
        </p:txBody>
      </p:sp>
      <p:sp>
        <p:nvSpPr>
          <p:cNvPr id="39" name="Text Placeholder 25"/>
          <p:cNvSpPr>
            <a:spLocks noGrp="1"/>
          </p:cNvSpPr>
          <p:nvPr>
            <p:ph type="body" sz="quarter" idx="21" hasCustomPrompt="1"/>
          </p:nvPr>
        </p:nvSpPr>
        <p:spPr>
          <a:xfrm>
            <a:off x="4745204" y="3387174"/>
            <a:ext cx="2701593" cy="245252"/>
          </a:xfrm>
        </p:spPr>
        <p:txBody>
          <a:bodyPr anchor="ctr"/>
          <a:lstStyle>
            <a:lvl1pPr marL="0" indent="0" algn="ctr">
              <a:buNone/>
              <a:defRPr sz="12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Details of deal</a:t>
            </a:r>
          </a:p>
        </p:txBody>
      </p:sp>
      <p:pic>
        <p:nvPicPr>
          <p:cNvPr id="40" name="Picture 39"/>
          <p:cNvPicPr>
            <a:picLocks noChangeAspect="1"/>
          </p:cNvPicPr>
          <p:nvPr userDrawn="1"/>
        </p:nvPicPr>
        <p:blipFill>
          <a:blip r:embed="rId3">
            <a:alphaModFix amt="35000"/>
          </a:blip>
          <a:stretch>
            <a:fillRect/>
          </a:stretch>
        </p:blipFill>
        <p:spPr>
          <a:xfrm>
            <a:off x="5805231" y="5673765"/>
            <a:ext cx="581538" cy="180000"/>
          </a:xfrm>
          <a:prstGeom prst="rect">
            <a:avLst/>
          </a:prstGeom>
          <a:noFill/>
          <a:ln>
            <a:noFill/>
          </a:ln>
        </p:spPr>
      </p:pic>
      <p:sp>
        <p:nvSpPr>
          <p:cNvPr id="41" name="Picture Placeholder 6"/>
          <p:cNvSpPr>
            <a:spLocks noGrp="1" noChangeAspect="1"/>
          </p:cNvSpPr>
          <p:nvPr>
            <p:ph type="pic" sz="quarter" idx="22" hasCustomPrompt="1"/>
          </p:nvPr>
        </p:nvSpPr>
        <p:spPr>
          <a:xfrm>
            <a:off x="4745204" y="3724981"/>
            <a:ext cx="2701593" cy="827555"/>
          </a:xfrm>
        </p:spPr>
        <p:txBody>
          <a:bodyPr anchor="ctr">
            <a:normAutofit/>
          </a:bodyPr>
          <a:lstStyle>
            <a:lvl1pPr marL="0" indent="0" algn="ctr">
              <a:buNone/>
              <a:defRPr sz="1600"/>
            </a:lvl1pPr>
          </a:lstStyle>
          <a:p>
            <a:r>
              <a:rPr lang="en-CA"/>
              <a:t>Logo</a:t>
            </a:r>
          </a:p>
        </p:txBody>
      </p:sp>
      <p:sp>
        <p:nvSpPr>
          <p:cNvPr id="42" name="Text Placeholder 25"/>
          <p:cNvSpPr>
            <a:spLocks noGrp="1"/>
          </p:cNvSpPr>
          <p:nvPr>
            <p:ph type="body" sz="quarter" idx="23" hasCustomPrompt="1"/>
          </p:nvPr>
        </p:nvSpPr>
        <p:spPr>
          <a:xfrm>
            <a:off x="4745204" y="4645091"/>
            <a:ext cx="2701593" cy="936120"/>
          </a:xfrm>
        </p:spPr>
        <p:txBody>
          <a:bodyPr anchor="ctr"/>
          <a:lstStyle>
            <a:lvl1pPr marL="0" indent="0" algn="ctr">
              <a:buNone/>
              <a:defRPr sz="14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Transaction Text</a:t>
            </a:r>
          </a:p>
        </p:txBody>
      </p:sp>
      <p:sp>
        <p:nvSpPr>
          <p:cNvPr id="43" name="Round Single Corner Rectangle 42"/>
          <p:cNvSpPr/>
          <p:nvPr userDrawn="1"/>
        </p:nvSpPr>
        <p:spPr>
          <a:xfrm flipV="1">
            <a:off x="8194763"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Text Placeholder 25"/>
          <p:cNvSpPr>
            <a:spLocks noGrp="1"/>
          </p:cNvSpPr>
          <p:nvPr>
            <p:ph type="body" sz="quarter" idx="24" hasCustomPrompt="1"/>
          </p:nvPr>
        </p:nvSpPr>
        <p:spPr>
          <a:xfrm>
            <a:off x="8405205" y="2126243"/>
            <a:ext cx="2701593" cy="248266"/>
          </a:xfrm>
        </p:spPr>
        <p:txBody>
          <a:bodyPr anchor="ctr"/>
          <a:lstStyle>
            <a:lvl1pPr marL="0" indent="0" algn="ctr">
              <a:buNone/>
              <a:defRPr sz="1200" b="1"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Date</a:t>
            </a:r>
          </a:p>
        </p:txBody>
      </p:sp>
      <p:sp>
        <p:nvSpPr>
          <p:cNvPr id="45" name="Picture Placeholder 6"/>
          <p:cNvSpPr>
            <a:spLocks noGrp="1" noChangeAspect="1"/>
          </p:cNvSpPr>
          <p:nvPr>
            <p:ph type="pic" sz="quarter" idx="25" hasCustomPrompt="1"/>
          </p:nvPr>
        </p:nvSpPr>
        <p:spPr>
          <a:xfrm>
            <a:off x="8405205" y="2467064"/>
            <a:ext cx="2701593" cy="827555"/>
          </a:xfrm>
        </p:spPr>
        <p:txBody>
          <a:bodyPr anchor="ctr">
            <a:normAutofit/>
          </a:bodyPr>
          <a:lstStyle>
            <a:lvl1pPr marL="0" indent="0" algn="ctr">
              <a:buNone/>
              <a:defRPr sz="1600"/>
            </a:lvl1pPr>
          </a:lstStyle>
          <a:p>
            <a:r>
              <a:rPr lang="en-CA"/>
              <a:t>Logo</a:t>
            </a:r>
          </a:p>
        </p:txBody>
      </p:sp>
      <p:sp>
        <p:nvSpPr>
          <p:cNvPr id="46" name="Text Placeholder 25"/>
          <p:cNvSpPr>
            <a:spLocks noGrp="1"/>
          </p:cNvSpPr>
          <p:nvPr>
            <p:ph type="body" sz="quarter" idx="26" hasCustomPrompt="1"/>
          </p:nvPr>
        </p:nvSpPr>
        <p:spPr>
          <a:xfrm>
            <a:off x="8405205" y="3387174"/>
            <a:ext cx="2701593" cy="245252"/>
          </a:xfrm>
        </p:spPr>
        <p:txBody>
          <a:bodyPr anchor="ctr"/>
          <a:lstStyle>
            <a:lvl1pPr marL="0" indent="0" algn="ctr">
              <a:buNone/>
              <a:defRPr sz="12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Details of deal</a:t>
            </a:r>
          </a:p>
        </p:txBody>
      </p:sp>
      <p:pic>
        <p:nvPicPr>
          <p:cNvPr id="47" name="Picture 46"/>
          <p:cNvPicPr>
            <a:picLocks noChangeAspect="1"/>
          </p:cNvPicPr>
          <p:nvPr userDrawn="1"/>
        </p:nvPicPr>
        <p:blipFill>
          <a:blip r:embed="rId3">
            <a:alphaModFix amt="35000"/>
          </a:blip>
          <a:stretch>
            <a:fillRect/>
          </a:stretch>
        </p:blipFill>
        <p:spPr>
          <a:xfrm>
            <a:off x="9464987" y="5673765"/>
            <a:ext cx="581538" cy="180000"/>
          </a:xfrm>
          <a:prstGeom prst="rect">
            <a:avLst/>
          </a:prstGeom>
          <a:noFill/>
          <a:ln>
            <a:noFill/>
          </a:ln>
        </p:spPr>
      </p:pic>
      <p:sp>
        <p:nvSpPr>
          <p:cNvPr id="48" name="Picture Placeholder 6"/>
          <p:cNvSpPr>
            <a:spLocks noGrp="1" noChangeAspect="1"/>
          </p:cNvSpPr>
          <p:nvPr>
            <p:ph type="pic" sz="quarter" idx="27" hasCustomPrompt="1"/>
          </p:nvPr>
        </p:nvSpPr>
        <p:spPr>
          <a:xfrm>
            <a:off x="8405205" y="3724981"/>
            <a:ext cx="2701593" cy="827555"/>
          </a:xfrm>
        </p:spPr>
        <p:txBody>
          <a:bodyPr anchor="ctr">
            <a:normAutofit/>
          </a:bodyPr>
          <a:lstStyle>
            <a:lvl1pPr marL="0" indent="0" algn="ctr">
              <a:buNone/>
              <a:defRPr sz="1600"/>
            </a:lvl1pPr>
          </a:lstStyle>
          <a:p>
            <a:r>
              <a:rPr lang="en-CA"/>
              <a:t>Logo</a:t>
            </a:r>
          </a:p>
        </p:txBody>
      </p:sp>
      <p:sp>
        <p:nvSpPr>
          <p:cNvPr id="49" name="Text Placeholder 25"/>
          <p:cNvSpPr>
            <a:spLocks noGrp="1"/>
          </p:cNvSpPr>
          <p:nvPr>
            <p:ph type="body" sz="quarter" idx="28" hasCustomPrompt="1"/>
          </p:nvPr>
        </p:nvSpPr>
        <p:spPr>
          <a:xfrm>
            <a:off x="8405205" y="4645091"/>
            <a:ext cx="2701593" cy="936120"/>
          </a:xfrm>
        </p:spPr>
        <p:txBody>
          <a:bodyPr anchor="ctr"/>
          <a:lstStyle>
            <a:lvl1pPr marL="0" indent="0" algn="ctr">
              <a:buNone/>
              <a:defRPr sz="1400" b="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Transaction Text</a:t>
            </a:r>
          </a:p>
        </p:txBody>
      </p:sp>
      <p:sp>
        <p:nvSpPr>
          <p:cNvPr id="2" name="Footer Placeholder 1"/>
          <p:cNvSpPr>
            <a:spLocks noGrp="1"/>
          </p:cNvSpPr>
          <p:nvPr>
            <p:ph type="ftr" sz="quarter" idx="29"/>
          </p:nvPr>
        </p:nvSpPr>
        <p:spPr/>
        <p:txBody>
          <a:bodyPr/>
          <a:lstStyle/>
          <a:p>
            <a:endParaRPr lang="en-US"/>
          </a:p>
        </p:txBody>
      </p:sp>
    </p:spTree>
    <p:extLst>
      <p:ext uri="{BB962C8B-B14F-4D97-AF65-F5344CB8AC3E}">
        <p14:creationId xmlns:p14="http://schemas.microsoft.com/office/powerpoint/2010/main" val="32012632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ta: Chart with Sideba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0"/>
            <a:ext cx="12192000" cy="1371600"/>
          </a:xfrm>
          <a:prstGeom prst="rect">
            <a:avLst/>
          </a:prstGeom>
        </p:spPr>
      </p:pic>
      <p:sp>
        <p:nvSpPr>
          <p:cNvPr id="3" name="Chart Placeholder 2"/>
          <p:cNvSpPr>
            <a:spLocks noGrp="1"/>
          </p:cNvSpPr>
          <p:nvPr>
            <p:ph type="chart" sz="quarter" idx="12"/>
          </p:nvPr>
        </p:nvSpPr>
        <p:spPr>
          <a:xfrm>
            <a:off x="594733" y="1700213"/>
            <a:ext cx="4692884" cy="4573587"/>
          </a:xfrm>
        </p:spPr>
        <p:txBody>
          <a:bodyPr/>
          <a:lstStyle>
            <a:lvl1pPr marL="0" indent="0" algn="ctr">
              <a:buNone/>
              <a:defRPr/>
            </a:lvl1pPr>
          </a:lstStyle>
          <a:p>
            <a:r>
              <a:rPr lang="en-US"/>
              <a:t>Click icon to add chart</a:t>
            </a:r>
            <a:endParaRPr lang="en-CA"/>
          </a:p>
        </p:txBody>
      </p:sp>
      <p:sp>
        <p:nvSpPr>
          <p:cNvPr id="7" name="Text Placeholder 5"/>
          <p:cNvSpPr>
            <a:spLocks noGrp="1"/>
          </p:cNvSpPr>
          <p:nvPr>
            <p:ph type="body" sz="quarter" idx="14" hasCustomPrompt="1"/>
          </p:nvPr>
        </p:nvSpPr>
        <p:spPr>
          <a:xfrm>
            <a:off x="5724609" y="1700213"/>
            <a:ext cx="4822248" cy="565150"/>
          </a:xfrm>
        </p:spPr>
        <p:txBody>
          <a:bodyPr/>
          <a:lstStyle>
            <a:lvl1pPr marL="0" indent="0">
              <a:buNone/>
              <a:defRPr b="0" baseline="0">
                <a:solidFill>
                  <a:schemeClr val="accent2"/>
                </a:solidFill>
              </a:defRPr>
            </a:lvl1pPr>
          </a:lstStyle>
          <a:p>
            <a:pPr lvl="0"/>
            <a:r>
              <a:rPr lang="en-US"/>
              <a:t>Insert subtitle here</a:t>
            </a:r>
            <a:endParaRPr lang="en-CA"/>
          </a:p>
        </p:txBody>
      </p:sp>
      <p:sp>
        <p:nvSpPr>
          <p:cNvPr id="9" name="Title 1"/>
          <p:cNvSpPr>
            <a:spLocks noGrp="1"/>
          </p:cNvSpPr>
          <p:nvPr>
            <p:ph type="title"/>
          </p:nvPr>
        </p:nvSpPr>
        <p:spPr>
          <a:xfrm>
            <a:off x="493200" y="195256"/>
            <a:ext cx="9465333" cy="1013800"/>
          </a:xfrm>
          <a:prstGeom prst="rect">
            <a:avLst/>
          </a:prstGeom>
        </p:spPr>
        <p:txBody>
          <a:bodyPr anchor="ctr" anchorCtr="0"/>
          <a:lstStyle>
            <a:lvl1pPr>
              <a:defRPr sz="3200" b="1" i="0" baseline="0">
                <a:solidFill>
                  <a:schemeClr val="accent1"/>
                </a:solidFill>
              </a:defRPr>
            </a:lvl1pPr>
          </a:lstStyle>
          <a:p>
            <a:r>
              <a:rPr lang="en-US"/>
              <a:t>Click to edit Master title style</a:t>
            </a:r>
          </a:p>
        </p:txBody>
      </p:sp>
      <p:sp>
        <p:nvSpPr>
          <p:cNvPr id="13"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14" name="Content Placeholder 2"/>
          <p:cNvSpPr>
            <a:spLocks noGrp="1"/>
          </p:cNvSpPr>
          <p:nvPr>
            <p:ph idx="1"/>
          </p:nvPr>
        </p:nvSpPr>
        <p:spPr>
          <a:xfrm>
            <a:off x="5735638" y="2593976"/>
            <a:ext cx="5861628" cy="3679824"/>
          </a:xfrm>
        </p:spPr>
        <p:txBody>
          <a:bodyPr/>
          <a:lstStyle>
            <a:lvl1pPr marL="306000" indent="-306000">
              <a:buFont typeface="Courier New" charset="0"/>
              <a:buChar char="o"/>
              <a:defRPr sz="2000"/>
            </a:lvl1pPr>
            <a:lvl2pPr marL="630000" indent="-306000">
              <a:buFont typeface="Arial"/>
              <a:buChar char="•"/>
              <a:defRPr sz="1800" i="0"/>
            </a:lvl2pPr>
            <a:lvl3pPr marL="900000" indent="-270000">
              <a:buFont typeface=".AppleSystemUIFont" charset="-120"/>
              <a:buChar char="-"/>
              <a:defRPr sz="1600"/>
            </a:lvl3pPr>
            <a:lvl4pPr marL="1242000" indent="-234000">
              <a:buFont typeface="Arial"/>
              <a:buChar char="•"/>
              <a:defRPr sz="1600"/>
            </a:lvl4pPr>
            <a:lvl5pPr marL="1602000" indent="-234000">
              <a:buFont typeface="Arial"/>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5"/>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ht - Data: Large Stat">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1371600"/>
          </a:xfrm>
          <a:prstGeom prst="rect">
            <a:avLst/>
          </a:prstGeom>
        </p:spPr>
      </p:pic>
      <p:sp>
        <p:nvSpPr>
          <p:cNvPr id="11" name="Title 1"/>
          <p:cNvSpPr>
            <a:spLocks noGrp="1"/>
          </p:cNvSpPr>
          <p:nvPr>
            <p:ph type="title"/>
          </p:nvPr>
        </p:nvSpPr>
        <p:spPr>
          <a:xfrm>
            <a:off x="491741" y="195256"/>
            <a:ext cx="9465333" cy="1013800"/>
          </a:xfrm>
          <a:prstGeom prst="rect">
            <a:avLst/>
          </a:prstGeom>
        </p:spPr>
        <p:txBody>
          <a:bodyPr anchor="ctr" anchorCtr="0"/>
          <a:lstStyle>
            <a:lvl1pPr>
              <a:defRPr sz="3200" b="1" i="0" baseline="0">
                <a:solidFill>
                  <a:schemeClr val="accent1"/>
                </a:solidFill>
              </a:defRPr>
            </a:lvl1pPr>
          </a:lstStyle>
          <a:p>
            <a:r>
              <a:rPr lang="en-US"/>
              <a:t>Click to edit Master title style</a:t>
            </a:r>
          </a:p>
        </p:txBody>
      </p:sp>
      <p:sp>
        <p:nvSpPr>
          <p:cNvPr id="2" name="Teardrop 1"/>
          <p:cNvSpPr/>
          <p:nvPr/>
        </p:nvSpPr>
        <p:spPr>
          <a:xfrm>
            <a:off x="1796143" y="2220686"/>
            <a:ext cx="3788229" cy="3788229"/>
          </a:xfrm>
          <a:prstGeom prst="teardrop">
            <a:avLst/>
          </a:prstGeom>
          <a:solidFill>
            <a:srgbClr val="002C5F"/>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a:p>
        </p:txBody>
      </p:sp>
      <p:sp>
        <p:nvSpPr>
          <p:cNvPr id="4" name="Text Placeholder 3"/>
          <p:cNvSpPr>
            <a:spLocks noGrp="1"/>
          </p:cNvSpPr>
          <p:nvPr>
            <p:ph type="body" sz="quarter" idx="10"/>
          </p:nvPr>
        </p:nvSpPr>
        <p:spPr>
          <a:xfrm>
            <a:off x="5826034" y="2090284"/>
            <a:ext cx="4702629" cy="3787775"/>
          </a:xfrm>
        </p:spPr>
        <p:txBody>
          <a:bodyPr/>
          <a:lstStyle>
            <a:lvl1pPr marL="0" indent="0">
              <a:buNone/>
              <a:defRPr sz="20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Edit Master text styles</a:t>
            </a:r>
          </a:p>
        </p:txBody>
      </p:sp>
      <p:sp>
        <p:nvSpPr>
          <p:cNvPr id="12" name="Text Placeholder 11"/>
          <p:cNvSpPr>
            <a:spLocks noGrp="1"/>
          </p:cNvSpPr>
          <p:nvPr>
            <p:ph type="body" sz="quarter" idx="11" hasCustomPrompt="1"/>
          </p:nvPr>
        </p:nvSpPr>
        <p:spPr>
          <a:xfrm>
            <a:off x="1795463" y="2220913"/>
            <a:ext cx="3789362" cy="3787775"/>
          </a:xfrm>
          <a:prstGeom prst="teardrop">
            <a:avLst/>
          </a:prstGeom>
          <a:ln>
            <a:noFill/>
          </a:ln>
        </p:spPr>
        <p:txBody>
          <a:bodyPr anchor="ctr" anchorCtr="0">
            <a:normAutofit/>
          </a:bodyPr>
          <a:lstStyle>
            <a:lvl1pPr marL="0" indent="0" algn="ctr">
              <a:buNone/>
              <a:defRPr sz="7200">
                <a:solidFill>
                  <a:schemeClr val="bg1"/>
                </a:solidFill>
              </a:defRPr>
            </a:lvl1pPr>
            <a:lvl2pPr marL="324000" indent="0" algn="ctr">
              <a:buNone/>
              <a:defRPr>
                <a:solidFill>
                  <a:schemeClr val="bg1"/>
                </a:solidFill>
              </a:defRPr>
            </a:lvl2pPr>
            <a:lvl3pPr marL="630000" indent="0" algn="ctr">
              <a:buNone/>
              <a:defRPr>
                <a:solidFill>
                  <a:schemeClr val="bg1"/>
                </a:solidFill>
              </a:defRPr>
            </a:lvl3pPr>
            <a:lvl4pPr marL="1008000" indent="0" algn="ctr">
              <a:buNone/>
              <a:defRPr>
                <a:solidFill>
                  <a:schemeClr val="bg1"/>
                </a:solidFill>
              </a:defRPr>
            </a:lvl4pPr>
            <a:lvl5pPr marL="1368000" indent="0" algn="ctr">
              <a:buNone/>
              <a:defRPr>
                <a:solidFill>
                  <a:schemeClr val="bg1"/>
                </a:solidFill>
              </a:defRPr>
            </a:lvl5pPr>
          </a:lstStyle>
          <a:p>
            <a:pPr lvl="0"/>
            <a:r>
              <a:rPr lang="en-US"/>
              <a:t>000</a:t>
            </a:r>
          </a:p>
        </p:txBody>
      </p:sp>
      <p:sp>
        <p:nvSpPr>
          <p:cNvPr id="10"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3" name="Footer Placeholder 2"/>
          <p:cNvSpPr>
            <a:spLocks noGrp="1"/>
          </p:cNvSpPr>
          <p:nvPr>
            <p:ph type="ftr" sz="quarter" idx="12"/>
          </p:nvPr>
        </p:nvSpPr>
        <p:spPr/>
        <p:txBody>
          <a:bodyPr/>
          <a:lstStyle/>
          <a:p>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ght - Data: 3 Large Stats ">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0" y="0"/>
            <a:ext cx="12192000" cy="1371600"/>
          </a:xfrm>
          <a:prstGeom prst="rect">
            <a:avLst/>
          </a:prstGeom>
        </p:spPr>
      </p:pic>
      <p:sp>
        <p:nvSpPr>
          <p:cNvPr id="11" name="Text Placeholder 3"/>
          <p:cNvSpPr>
            <a:spLocks noGrp="1"/>
          </p:cNvSpPr>
          <p:nvPr>
            <p:ph type="body" sz="quarter" idx="12"/>
          </p:nvPr>
        </p:nvSpPr>
        <p:spPr>
          <a:xfrm>
            <a:off x="6087943" y="2449766"/>
            <a:ext cx="1937827" cy="2035148"/>
          </a:xfrm>
        </p:spPr>
        <p:txBody>
          <a:bodyPr/>
          <a:lstStyle>
            <a:lvl1pPr marL="0" indent="0">
              <a:buNone/>
              <a:defRPr sz="18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Edit Master text styles</a:t>
            </a:r>
          </a:p>
        </p:txBody>
      </p:sp>
      <p:sp>
        <p:nvSpPr>
          <p:cNvPr id="13" name="Text Placeholder 11"/>
          <p:cNvSpPr>
            <a:spLocks noGrp="1"/>
          </p:cNvSpPr>
          <p:nvPr>
            <p:ph type="body" sz="quarter" idx="13" hasCustomPrompt="1"/>
          </p:nvPr>
        </p:nvSpPr>
        <p:spPr>
          <a:xfrm>
            <a:off x="4363571" y="2596356"/>
            <a:ext cx="1665984" cy="1665287"/>
          </a:xfrm>
          <a:prstGeom prst="teardrop">
            <a:avLst/>
          </a:prstGeom>
          <a:solidFill>
            <a:schemeClr val="accent2"/>
          </a:solidFill>
        </p:spPr>
        <p:txBody>
          <a:bodyPr anchor="ctr" anchorCtr="0">
            <a:normAutofit/>
          </a:bodyPr>
          <a:lstStyle>
            <a:lvl1pPr marL="0" indent="0" algn="ctr">
              <a:buNone/>
              <a:defRPr sz="4000">
                <a:solidFill>
                  <a:schemeClr val="bg1"/>
                </a:solidFill>
              </a:defRPr>
            </a:lvl1pPr>
            <a:lvl2pPr marL="324000" indent="0" algn="ctr">
              <a:buNone/>
              <a:defRPr>
                <a:solidFill>
                  <a:schemeClr val="bg1"/>
                </a:solidFill>
              </a:defRPr>
            </a:lvl2pPr>
            <a:lvl3pPr marL="630000" indent="0" algn="ctr">
              <a:buNone/>
              <a:defRPr>
                <a:solidFill>
                  <a:schemeClr val="bg1"/>
                </a:solidFill>
              </a:defRPr>
            </a:lvl3pPr>
            <a:lvl4pPr marL="1008000" indent="0" algn="ctr">
              <a:buNone/>
              <a:defRPr>
                <a:solidFill>
                  <a:schemeClr val="bg1"/>
                </a:solidFill>
              </a:defRPr>
            </a:lvl4pPr>
            <a:lvl5pPr marL="1368000" indent="0" algn="ctr">
              <a:buNone/>
              <a:defRPr>
                <a:solidFill>
                  <a:schemeClr val="bg1"/>
                </a:solidFill>
              </a:defRPr>
            </a:lvl5pPr>
          </a:lstStyle>
          <a:p>
            <a:pPr lvl="0"/>
            <a:r>
              <a:rPr lang="en-US"/>
              <a:t>00</a:t>
            </a:r>
            <a:endParaRPr lang="en-CA"/>
          </a:p>
        </p:txBody>
      </p:sp>
      <p:sp>
        <p:nvSpPr>
          <p:cNvPr id="18" name="Text Placeholder 4"/>
          <p:cNvSpPr>
            <a:spLocks noGrp="1"/>
          </p:cNvSpPr>
          <p:nvPr>
            <p:ph type="body" sz="quarter" idx="16" hasCustomPrompt="1"/>
          </p:nvPr>
        </p:nvSpPr>
        <p:spPr>
          <a:xfrm>
            <a:off x="581025" y="5126399"/>
            <a:ext cx="11029782" cy="720000"/>
          </a:xfrm>
        </p:spPr>
        <p:txBody>
          <a:bodyPr/>
          <a:lstStyle>
            <a:lvl1pPr marL="0" indent="0">
              <a:buNone/>
              <a:defRPr sz="14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Notes go here</a:t>
            </a:r>
          </a:p>
        </p:txBody>
      </p:sp>
      <p:sp>
        <p:nvSpPr>
          <p:cNvPr id="23" name="Text Placeholder 3"/>
          <p:cNvSpPr>
            <a:spLocks noGrp="1"/>
          </p:cNvSpPr>
          <p:nvPr>
            <p:ph type="body" sz="quarter" idx="17"/>
          </p:nvPr>
        </p:nvSpPr>
        <p:spPr>
          <a:xfrm>
            <a:off x="2305397" y="2449766"/>
            <a:ext cx="1937827" cy="2035148"/>
          </a:xfrm>
        </p:spPr>
        <p:txBody>
          <a:bodyPr/>
          <a:lstStyle>
            <a:lvl1pPr marL="0" indent="0">
              <a:buNone/>
              <a:defRPr sz="18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Edit Master text styles</a:t>
            </a:r>
          </a:p>
        </p:txBody>
      </p:sp>
      <p:sp>
        <p:nvSpPr>
          <p:cNvPr id="24" name="Text Placeholder 11"/>
          <p:cNvSpPr>
            <a:spLocks noGrp="1"/>
          </p:cNvSpPr>
          <p:nvPr>
            <p:ph type="body" sz="quarter" idx="18" hasCustomPrompt="1"/>
          </p:nvPr>
        </p:nvSpPr>
        <p:spPr>
          <a:xfrm>
            <a:off x="581025" y="2596356"/>
            <a:ext cx="1665984" cy="1665287"/>
          </a:xfrm>
          <a:prstGeom prst="teardrop">
            <a:avLst/>
          </a:prstGeom>
          <a:solidFill>
            <a:srgbClr val="002C5F"/>
          </a:solidFill>
        </p:spPr>
        <p:txBody>
          <a:bodyPr anchor="ctr" anchorCtr="0">
            <a:normAutofit/>
          </a:bodyPr>
          <a:lstStyle>
            <a:lvl1pPr marL="0" indent="0" algn="ctr">
              <a:buNone/>
              <a:defRPr sz="4000">
                <a:solidFill>
                  <a:schemeClr val="bg1"/>
                </a:solidFill>
              </a:defRPr>
            </a:lvl1pPr>
            <a:lvl2pPr marL="324000" indent="0" algn="ctr">
              <a:buNone/>
              <a:defRPr>
                <a:solidFill>
                  <a:schemeClr val="bg1"/>
                </a:solidFill>
              </a:defRPr>
            </a:lvl2pPr>
            <a:lvl3pPr marL="630000" indent="0" algn="ctr">
              <a:buNone/>
              <a:defRPr>
                <a:solidFill>
                  <a:schemeClr val="bg1"/>
                </a:solidFill>
              </a:defRPr>
            </a:lvl3pPr>
            <a:lvl4pPr marL="1008000" indent="0" algn="ctr">
              <a:buNone/>
              <a:defRPr>
                <a:solidFill>
                  <a:schemeClr val="bg1"/>
                </a:solidFill>
              </a:defRPr>
            </a:lvl4pPr>
            <a:lvl5pPr marL="1368000" indent="0" algn="ctr">
              <a:buNone/>
              <a:defRPr>
                <a:solidFill>
                  <a:schemeClr val="bg1"/>
                </a:solidFill>
              </a:defRPr>
            </a:lvl5pPr>
          </a:lstStyle>
          <a:p>
            <a:pPr lvl="0"/>
            <a:r>
              <a:rPr lang="en-US"/>
              <a:t>00</a:t>
            </a:r>
            <a:endParaRPr lang="en-CA"/>
          </a:p>
        </p:txBody>
      </p:sp>
      <p:sp>
        <p:nvSpPr>
          <p:cNvPr id="25" name="Text Placeholder 3"/>
          <p:cNvSpPr>
            <a:spLocks noGrp="1"/>
          </p:cNvSpPr>
          <p:nvPr>
            <p:ph type="body" sz="quarter" idx="19"/>
          </p:nvPr>
        </p:nvSpPr>
        <p:spPr>
          <a:xfrm>
            <a:off x="9940495" y="2449766"/>
            <a:ext cx="1937827" cy="2035148"/>
          </a:xfrm>
        </p:spPr>
        <p:txBody>
          <a:bodyPr/>
          <a:lstStyle>
            <a:lvl1pPr marL="0" indent="0">
              <a:buNone/>
              <a:defRPr sz="18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Edit Master text styles</a:t>
            </a:r>
          </a:p>
        </p:txBody>
      </p:sp>
      <p:sp>
        <p:nvSpPr>
          <p:cNvPr id="26" name="Text Placeholder 11"/>
          <p:cNvSpPr>
            <a:spLocks noGrp="1"/>
          </p:cNvSpPr>
          <p:nvPr>
            <p:ph type="body" sz="quarter" idx="20" hasCustomPrompt="1"/>
          </p:nvPr>
        </p:nvSpPr>
        <p:spPr>
          <a:xfrm>
            <a:off x="8216123" y="2596356"/>
            <a:ext cx="1665984" cy="1665287"/>
          </a:xfrm>
          <a:prstGeom prst="teardrop">
            <a:avLst/>
          </a:prstGeom>
          <a:solidFill>
            <a:schemeClr val="accent3"/>
          </a:solidFill>
        </p:spPr>
        <p:txBody>
          <a:bodyPr anchor="ctr" anchorCtr="0">
            <a:normAutofit/>
          </a:bodyPr>
          <a:lstStyle>
            <a:lvl1pPr marL="0" indent="0" algn="ctr">
              <a:buNone/>
              <a:defRPr sz="4000">
                <a:solidFill>
                  <a:schemeClr val="bg1"/>
                </a:solidFill>
              </a:defRPr>
            </a:lvl1pPr>
            <a:lvl2pPr marL="324000" indent="0" algn="ctr">
              <a:buNone/>
              <a:defRPr>
                <a:solidFill>
                  <a:schemeClr val="bg1"/>
                </a:solidFill>
              </a:defRPr>
            </a:lvl2pPr>
            <a:lvl3pPr marL="630000" indent="0" algn="ctr">
              <a:buNone/>
              <a:defRPr>
                <a:solidFill>
                  <a:schemeClr val="bg1"/>
                </a:solidFill>
              </a:defRPr>
            </a:lvl3pPr>
            <a:lvl4pPr marL="1008000" indent="0" algn="ctr">
              <a:buNone/>
              <a:defRPr>
                <a:solidFill>
                  <a:schemeClr val="bg1"/>
                </a:solidFill>
              </a:defRPr>
            </a:lvl4pPr>
            <a:lvl5pPr marL="1368000" indent="0" algn="ctr">
              <a:buNone/>
              <a:defRPr>
                <a:solidFill>
                  <a:schemeClr val="bg1"/>
                </a:solidFill>
              </a:defRPr>
            </a:lvl5pPr>
          </a:lstStyle>
          <a:p>
            <a:pPr lvl="0"/>
            <a:r>
              <a:rPr lang="en-US"/>
              <a:t>00</a:t>
            </a:r>
            <a:endParaRPr lang="en-CA"/>
          </a:p>
        </p:txBody>
      </p:sp>
      <p:sp>
        <p:nvSpPr>
          <p:cNvPr id="14" name="Title 1"/>
          <p:cNvSpPr>
            <a:spLocks noGrp="1"/>
          </p:cNvSpPr>
          <p:nvPr>
            <p:ph type="title"/>
          </p:nvPr>
        </p:nvSpPr>
        <p:spPr>
          <a:xfrm>
            <a:off x="491741" y="195256"/>
            <a:ext cx="9465333" cy="1013800"/>
          </a:xfrm>
          <a:prstGeom prst="rect">
            <a:avLst/>
          </a:prstGeom>
        </p:spPr>
        <p:txBody>
          <a:bodyPr anchor="ctr" anchorCtr="0"/>
          <a:lstStyle>
            <a:lvl1pPr>
              <a:defRPr sz="3200" b="1" i="0" baseline="0">
                <a:solidFill>
                  <a:schemeClr val="accent1"/>
                </a:solidFill>
              </a:defRPr>
            </a:lvl1pPr>
          </a:lstStyle>
          <a:p>
            <a:r>
              <a:rPr lang="en-US"/>
              <a:t>Click to edit Master title style</a:t>
            </a:r>
          </a:p>
        </p:txBody>
      </p:sp>
      <p:sp>
        <p:nvSpPr>
          <p:cNvPr id="17"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2" name="Footer Placeholder 1"/>
          <p:cNvSpPr>
            <a:spLocks noGrp="1"/>
          </p:cNvSpPr>
          <p:nvPr>
            <p:ph type="ftr" sz="quarter" idx="21"/>
          </p:nvPr>
        </p:nvSpPr>
        <p:spPr/>
        <p:txBody>
          <a:bodyPr/>
          <a:lstStyle/>
          <a:p>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tats Horizontal">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0" y="0"/>
            <a:ext cx="12192000" cy="1371600"/>
          </a:xfrm>
          <a:prstGeom prst="rect">
            <a:avLst/>
          </a:prstGeom>
        </p:spPr>
      </p:pic>
      <p:sp>
        <p:nvSpPr>
          <p:cNvPr id="10" name="Text Placeholder 8"/>
          <p:cNvSpPr>
            <a:spLocks noGrp="1"/>
          </p:cNvSpPr>
          <p:nvPr>
            <p:ph type="body" sz="quarter" idx="11"/>
          </p:nvPr>
        </p:nvSpPr>
        <p:spPr>
          <a:xfrm>
            <a:off x="501680" y="1901309"/>
            <a:ext cx="11298893" cy="819900"/>
          </a:xfrm>
          <a:prstGeom prst="rect">
            <a:avLst/>
          </a:prstGeom>
          <a:noFill/>
        </p:spPr>
        <p:txBody>
          <a:bodyPr vert="horz" anchor="b">
            <a:noAutofit/>
          </a:bodyPr>
          <a:lstStyle>
            <a:lvl1pPr marL="0" indent="0" algn="ctr">
              <a:lnSpc>
                <a:spcPts val="4200"/>
              </a:lnSpc>
              <a:spcBef>
                <a:spcPts val="600"/>
              </a:spcBef>
              <a:buNone/>
              <a:defRPr sz="4000" b="0" i="0">
                <a:solidFill>
                  <a:schemeClr val="accent2"/>
                </a:solidFill>
                <a:latin typeface="Arial"/>
                <a:ea typeface="Arial"/>
                <a:cs typeface="Arial"/>
              </a:defRPr>
            </a:lvl1pPr>
          </a:lstStyle>
          <a:p>
            <a:pPr lvl="0"/>
            <a:r>
              <a:rPr lang="en-US"/>
              <a:t>Edit Master text styles</a:t>
            </a:r>
          </a:p>
        </p:txBody>
      </p:sp>
      <p:sp>
        <p:nvSpPr>
          <p:cNvPr id="11" name="Text Placeholder 4"/>
          <p:cNvSpPr>
            <a:spLocks noGrp="1"/>
          </p:cNvSpPr>
          <p:nvPr>
            <p:ph type="body" sz="quarter" idx="12"/>
          </p:nvPr>
        </p:nvSpPr>
        <p:spPr>
          <a:xfrm>
            <a:off x="501680" y="2574374"/>
            <a:ext cx="11298893" cy="455628"/>
          </a:xfrm>
        </p:spPr>
        <p:txBody>
          <a:bodyPr anchor="t"/>
          <a:lstStyle>
            <a:lvl1pPr marL="0" indent="0" algn="ctr">
              <a:buNone/>
              <a:defRPr sz="2400">
                <a:solidFill>
                  <a:schemeClr val="accent2"/>
                </a:solidFill>
              </a:defRPr>
            </a:lvl1pPr>
          </a:lstStyle>
          <a:p>
            <a:pPr lvl="0"/>
            <a:r>
              <a:rPr lang="en-US"/>
              <a:t>Edit Master text styles</a:t>
            </a:r>
          </a:p>
        </p:txBody>
      </p:sp>
      <p:sp>
        <p:nvSpPr>
          <p:cNvPr id="12" name="Text Placeholder 8"/>
          <p:cNvSpPr>
            <a:spLocks noGrp="1"/>
          </p:cNvSpPr>
          <p:nvPr>
            <p:ph type="body" sz="quarter" idx="13"/>
          </p:nvPr>
        </p:nvSpPr>
        <p:spPr>
          <a:xfrm>
            <a:off x="501680" y="3485051"/>
            <a:ext cx="11298893" cy="819900"/>
          </a:xfrm>
          <a:prstGeom prst="rect">
            <a:avLst/>
          </a:prstGeom>
          <a:noFill/>
        </p:spPr>
        <p:txBody>
          <a:bodyPr vert="horz" anchor="b">
            <a:noAutofit/>
          </a:bodyPr>
          <a:lstStyle>
            <a:lvl1pPr marL="0" indent="0" algn="ctr">
              <a:lnSpc>
                <a:spcPts val="4200"/>
              </a:lnSpc>
              <a:spcBef>
                <a:spcPts val="600"/>
              </a:spcBef>
              <a:buNone/>
              <a:defRPr sz="4000" b="0" i="0">
                <a:solidFill>
                  <a:schemeClr val="accent3"/>
                </a:solidFill>
                <a:latin typeface="Arial"/>
                <a:ea typeface="Arial"/>
                <a:cs typeface="Arial"/>
              </a:defRPr>
            </a:lvl1pPr>
          </a:lstStyle>
          <a:p>
            <a:pPr lvl="0"/>
            <a:r>
              <a:rPr lang="en-US"/>
              <a:t>Edit Master text styles</a:t>
            </a:r>
          </a:p>
        </p:txBody>
      </p:sp>
      <p:sp>
        <p:nvSpPr>
          <p:cNvPr id="13" name="Text Placeholder 4"/>
          <p:cNvSpPr>
            <a:spLocks noGrp="1"/>
          </p:cNvSpPr>
          <p:nvPr>
            <p:ph type="body" sz="quarter" idx="14"/>
          </p:nvPr>
        </p:nvSpPr>
        <p:spPr>
          <a:xfrm>
            <a:off x="501680" y="4158116"/>
            <a:ext cx="11298893" cy="455628"/>
          </a:xfrm>
        </p:spPr>
        <p:txBody>
          <a:bodyPr anchor="t"/>
          <a:lstStyle>
            <a:lvl1pPr marL="0" indent="0" algn="ctr">
              <a:buNone/>
              <a:defRPr sz="2400">
                <a:solidFill>
                  <a:schemeClr val="accent3"/>
                </a:solidFill>
              </a:defRPr>
            </a:lvl1pPr>
          </a:lstStyle>
          <a:p>
            <a:pPr lvl="0"/>
            <a:r>
              <a:rPr lang="en-US"/>
              <a:t>Edit Master text styles</a:t>
            </a:r>
          </a:p>
        </p:txBody>
      </p:sp>
      <p:sp>
        <p:nvSpPr>
          <p:cNvPr id="14" name="Text Placeholder 8"/>
          <p:cNvSpPr>
            <a:spLocks noGrp="1"/>
          </p:cNvSpPr>
          <p:nvPr>
            <p:ph type="body" sz="quarter" idx="15"/>
          </p:nvPr>
        </p:nvSpPr>
        <p:spPr>
          <a:xfrm>
            <a:off x="501680" y="5101810"/>
            <a:ext cx="11298893" cy="819900"/>
          </a:xfrm>
          <a:prstGeom prst="rect">
            <a:avLst/>
          </a:prstGeom>
          <a:noFill/>
        </p:spPr>
        <p:txBody>
          <a:bodyPr vert="horz" anchor="b">
            <a:noAutofit/>
          </a:bodyPr>
          <a:lstStyle>
            <a:lvl1pPr marL="0" indent="0" algn="ctr">
              <a:lnSpc>
                <a:spcPts val="4200"/>
              </a:lnSpc>
              <a:spcBef>
                <a:spcPts val="600"/>
              </a:spcBef>
              <a:buNone/>
              <a:defRPr sz="4000" b="0" i="0">
                <a:solidFill>
                  <a:schemeClr val="accent1"/>
                </a:solidFill>
                <a:latin typeface="Arial"/>
                <a:ea typeface="Arial"/>
                <a:cs typeface="Arial"/>
              </a:defRPr>
            </a:lvl1pPr>
          </a:lstStyle>
          <a:p>
            <a:pPr lvl="0"/>
            <a:r>
              <a:rPr lang="en-US"/>
              <a:t>Edit Master text styles</a:t>
            </a:r>
          </a:p>
        </p:txBody>
      </p:sp>
      <p:sp>
        <p:nvSpPr>
          <p:cNvPr id="15" name="Text Placeholder 4"/>
          <p:cNvSpPr>
            <a:spLocks noGrp="1"/>
          </p:cNvSpPr>
          <p:nvPr>
            <p:ph type="body" sz="quarter" idx="16"/>
          </p:nvPr>
        </p:nvSpPr>
        <p:spPr>
          <a:xfrm>
            <a:off x="501680" y="5774875"/>
            <a:ext cx="11298893" cy="455628"/>
          </a:xfrm>
        </p:spPr>
        <p:txBody>
          <a:bodyPr anchor="t"/>
          <a:lstStyle>
            <a:lvl1pPr marL="0" indent="0" algn="ctr">
              <a:buNone/>
              <a:defRPr sz="2400">
                <a:solidFill>
                  <a:schemeClr val="accent1"/>
                </a:solidFill>
              </a:defRPr>
            </a:lvl1pPr>
          </a:lstStyle>
          <a:p>
            <a:pPr lvl="0"/>
            <a:r>
              <a:rPr lang="en-US"/>
              <a:t>Edit Master text styles</a:t>
            </a:r>
          </a:p>
        </p:txBody>
      </p:sp>
      <p:sp>
        <p:nvSpPr>
          <p:cNvPr id="18" name="Title 1"/>
          <p:cNvSpPr>
            <a:spLocks noGrp="1"/>
          </p:cNvSpPr>
          <p:nvPr>
            <p:ph type="title"/>
          </p:nvPr>
        </p:nvSpPr>
        <p:spPr>
          <a:xfrm>
            <a:off x="493200" y="195256"/>
            <a:ext cx="9465333" cy="1013800"/>
          </a:xfrm>
          <a:prstGeom prst="rect">
            <a:avLst/>
          </a:prstGeom>
        </p:spPr>
        <p:txBody>
          <a:bodyPr anchor="ctr" anchorCtr="0"/>
          <a:lstStyle>
            <a:lvl1pPr>
              <a:defRPr sz="3200" b="1" i="0" baseline="0">
                <a:solidFill>
                  <a:schemeClr val="accent1"/>
                </a:solidFill>
              </a:defRPr>
            </a:lvl1pPr>
          </a:lstStyle>
          <a:p>
            <a:r>
              <a:rPr lang="en-US"/>
              <a:t>Click to edit Master title style</a:t>
            </a:r>
          </a:p>
        </p:txBody>
      </p:sp>
      <p:sp>
        <p:nvSpPr>
          <p:cNvPr id="20"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2" name="Footer Placeholder 1"/>
          <p:cNvSpPr>
            <a:spLocks noGrp="1"/>
          </p:cNvSpPr>
          <p:nvPr>
            <p:ph type="ftr" sz="quarter" idx="17"/>
          </p:nvPr>
        </p:nvSpPr>
        <p:spPr/>
        <p:txBody>
          <a:bodyPr/>
          <a:lstStyle/>
          <a:p>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tats with Graphics">
    <p:spTree>
      <p:nvGrpSpPr>
        <p:cNvPr id="1" name=""/>
        <p:cNvGrpSpPr/>
        <p:nvPr/>
      </p:nvGrpSpPr>
      <p:grpSpPr>
        <a:xfrm>
          <a:off x="0" y="0"/>
          <a:ext cx="0" cy="0"/>
          <a:chOff x="0" y="0"/>
          <a:chExt cx="0" cy="0"/>
        </a:xfrm>
      </p:grpSpPr>
      <p:sp>
        <p:nvSpPr>
          <p:cNvPr id="14" name="Text Placeholder 8"/>
          <p:cNvSpPr>
            <a:spLocks noGrp="1"/>
          </p:cNvSpPr>
          <p:nvPr>
            <p:ph type="body" sz="quarter" idx="15" hasCustomPrompt="1"/>
          </p:nvPr>
        </p:nvSpPr>
        <p:spPr>
          <a:xfrm>
            <a:off x="581192" y="3349038"/>
            <a:ext cx="3430800" cy="1264024"/>
          </a:xfrm>
          <a:prstGeom prst="rect">
            <a:avLst/>
          </a:prstGeom>
          <a:noFill/>
        </p:spPr>
        <p:txBody>
          <a:bodyPr vert="horz" anchor="ctr">
            <a:noAutofit/>
          </a:bodyPr>
          <a:lstStyle>
            <a:lvl1pPr marL="0" indent="0" algn="ctr">
              <a:lnSpc>
                <a:spcPts val="5000"/>
              </a:lnSpc>
              <a:spcBef>
                <a:spcPct val="0"/>
              </a:spcBef>
              <a:spcAft>
                <a:spcPct val="0"/>
              </a:spcAft>
              <a:buNone/>
              <a:defRPr sz="4800" b="1" i="0" baseline="0">
                <a:solidFill>
                  <a:schemeClr val="accent1"/>
                </a:solidFill>
                <a:latin typeface="Arial"/>
                <a:ea typeface="Arial"/>
                <a:cs typeface="Arial"/>
              </a:defRPr>
            </a:lvl1pPr>
          </a:lstStyle>
          <a:p>
            <a:pPr lvl="0"/>
            <a:r>
              <a:rPr lang="en-US"/>
              <a:t>Click to Edit Text</a:t>
            </a:r>
          </a:p>
        </p:txBody>
      </p:sp>
      <p:sp>
        <p:nvSpPr>
          <p:cNvPr id="15" name="Text Placeholder 4"/>
          <p:cNvSpPr>
            <a:spLocks noGrp="1"/>
          </p:cNvSpPr>
          <p:nvPr>
            <p:ph type="body" sz="quarter" idx="16"/>
          </p:nvPr>
        </p:nvSpPr>
        <p:spPr>
          <a:xfrm>
            <a:off x="581192" y="4693394"/>
            <a:ext cx="3430800" cy="252000"/>
          </a:xfrm>
        </p:spPr>
        <p:txBody>
          <a:bodyPr anchor="ctr"/>
          <a:lstStyle>
            <a:lvl1pPr marL="0" indent="0" algn="ctr">
              <a:buNone/>
              <a:defRPr sz="1400">
                <a:solidFill>
                  <a:schemeClr val="accent3"/>
                </a:solidFill>
              </a:defRPr>
            </a:lvl1pPr>
          </a:lstStyle>
          <a:p>
            <a:pPr lvl="0"/>
            <a:r>
              <a:rPr lang="en-US"/>
              <a:t>Edit Master text styles</a:t>
            </a:r>
          </a:p>
        </p:txBody>
      </p:sp>
      <p:sp>
        <p:nvSpPr>
          <p:cNvPr id="16" name="Text Placeholder 4"/>
          <p:cNvSpPr>
            <a:spLocks noGrp="1"/>
          </p:cNvSpPr>
          <p:nvPr>
            <p:ph type="body" sz="quarter" idx="17"/>
          </p:nvPr>
        </p:nvSpPr>
        <p:spPr>
          <a:xfrm>
            <a:off x="581192" y="2944707"/>
            <a:ext cx="3430800" cy="324000"/>
          </a:xfrm>
        </p:spPr>
        <p:txBody>
          <a:bodyPr anchor="ctr"/>
          <a:lstStyle>
            <a:lvl1pPr marL="0" indent="0" algn="ctr">
              <a:buNone/>
              <a:defRPr sz="1800">
                <a:solidFill>
                  <a:schemeClr val="accent2"/>
                </a:solidFill>
              </a:defRPr>
            </a:lvl1pPr>
          </a:lstStyle>
          <a:p>
            <a:pPr lvl="0"/>
            <a:r>
              <a:rPr lang="en-US"/>
              <a:t>Edit Master text styles</a:t>
            </a:r>
          </a:p>
        </p:txBody>
      </p:sp>
      <p:sp>
        <p:nvSpPr>
          <p:cNvPr id="4" name="Picture Placeholder 3"/>
          <p:cNvSpPr>
            <a:spLocks noGrp="1"/>
          </p:cNvSpPr>
          <p:nvPr>
            <p:ph type="pic" sz="quarter" idx="18" hasCustomPrompt="1"/>
          </p:nvPr>
        </p:nvSpPr>
        <p:spPr>
          <a:xfrm>
            <a:off x="1873250" y="1996013"/>
            <a:ext cx="868363" cy="868363"/>
          </a:xfrm>
        </p:spPr>
        <p:txBody>
          <a:bodyPr anchor="ctr"/>
          <a:lstStyle>
            <a:lvl1pPr marL="0" indent="0" algn="ctr">
              <a:buNone/>
              <a:defRPr sz="1600"/>
            </a:lvl1pPr>
          </a:lstStyle>
          <a:p>
            <a:r>
              <a:rPr lang="en-CA"/>
              <a:t>Icon</a:t>
            </a:r>
          </a:p>
        </p:txBody>
      </p:sp>
      <p:sp>
        <p:nvSpPr>
          <p:cNvPr id="17" name="Text Placeholder 4"/>
          <p:cNvSpPr>
            <a:spLocks noGrp="1"/>
          </p:cNvSpPr>
          <p:nvPr>
            <p:ph type="body" sz="quarter" idx="19" hasCustomPrompt="1"/>
          </p:nvPr>
        </p:nvSpPr>
        <p:spPr>
          <a:xfrm>
            <a:off x="581025" y="5979711"/>
            <a:ext cx="11029782" cy="305882"/>
          </a:xfrm>
        </p:spPr>
        <p:txBody>
          <a:bodyPr/>
          <a:lstStyle>
            <a:lvl1pPr marL="0" indent="0" algn="r">
              <a:buNone/>
              <a:defRPr sz="12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Source Line Here</a:t>
            </a:r>
          </a:p>
        </p:txBody>
      </p:sp>
      <p:pic>
        <p:nvPicPr>
          <p:cNvPr id="31" name="Picture 30"/>
          <p:cNvPicPr>
            <a:picLocks noChangeAspect="1"/>
          </p:cNvPicPr>
          <p:nvPr userDrawn="1"/>
        </p:nvPicPr>
        <p:blipFill>
          <a:blip r:embed="rId2"/>
          <a:stretch>
            <a:fillRect/>
          </a:stretch>
        </p:blipFill>
        <p:spPr>
          <a:xfrm>
            <a:off x="0" y="0"/>
            <a:ext cx="12192000" cy="1371600"/>
          </a:xfrm>
          <a:prstGeom prst="rect">
            <a:avLst/>
          </a:prstGeom>
        </p:spPr>
      </p:pic>
      <p:sp>
        <p:nvSpPr>
          <p:cNvPr id="32" name="Title 1"/>
          <p:cNvSpPr>
            <a:spLocks noGrp="1"/>
          </p:cNvSpPr>
          <p:nvPr>
            <p:ph type="title"/>
          </p:nvPr>
        </p:nvSpPr>
        <p:spPr>
          <a:xfrm>
            <a:off x="491741" y="195256"/>
            <a:ext cx="9465333" cy="1013800"/>
          </a:xfrm>
          <a:prstGeom prst="rect">
            <a:avLst/>
          </a:prstGeom>
        </p:spPr>
        <p:txBody>
          <a:bodyPr anchor="ctr" anchorCtr="0"/>
          <a:lstStyle>
            <a:lvl1pPr>
              <a:defRPr sz="3200" b="1" i="0" baseline="0">
                <a:solidFill>
                  <a:schemeClr val="accent1"/>
                </a:solidFill>
              </a:defRPr>
            </a:lvl1pPr>
          </a:lstStyle>
          <a:p>
            <a:r>
              <a:rPr lang="en-US"/>
              <a:t>Click to edit Master title style</a:t>
            </a:r>
          </a:p>
        </p:txBody>
      </p:sp>
      <p:sp>
        <p:nvSpPr>
          <p:cNvPr id="27" name="Text Placeholder 8"/>
          <p:cNvSpPr>
            <a:spLocks noGrp="1"/>
          </p:cNvSpPr>
          <p:nvPr>
            <p:ph type="body" sz="quarter" idx="20" hasCustomPrompt="1"/>
          </p:nvPr>
        </p:nvSpPr>
        <p:spPr>
          <a:xfrm>
            <a:off x="4380600" y="3349038"/>
            <a:ext cx="3430800" cy="1264024"/>
          </a:xfrm>
          <a:prstGeom prst="rect">
            <a:avLst/>
          </a:prstGeom>
          <a:noFill/>
        </p:spPr>
        <p:txBody>
          <a:bodyPr vert="horz" anchor="ctr">
            <a:noAutofit/>
          </a:bodyPr>
          <a:lstStyle>
            <a:lvl1pPr marL="0" indent="0" algn="ctr">
              <a:lnSpc>
                <a:spcPts val="5400"/>
              </a:lnSpc>
              <a:spcBef>
                <a:spcPct val="0"/>
              </a:spcBef>
              <a:spcAft>
                <a:spcPct val="0"/>
              </a:spcAft>
              <a:buNone/>
              <a:defRPr lang="en-US" sz="4800" b="1" i="0" kern="1200" baseline="0" smtClean="0">
                <a:solidFill>
                  <a:schemeClr val="accent1"/>
                </a:solidFill>
                <a:latin typeface="Arial"/>
                <a:ea typeface="Arial"/>
                <a:cs typeface="Arial"/>
              </a:defRPr>
            </a:lvl1pPr>
          </a:lstStyle>
          <a:p>
            <a:pPr marL="0" lvl="0" indent="0" algn="ctr" defTabSz="457200" rtl="0" eaLnBrk="1" latinLnBrk="0" hangingPunct="1">
              <a:lnSpc>
                <a:spcPts val="5000"/>
              </a:lnSpc>
              <a:spcBef>
                <a:spcPct val="0"/>
              </a:spcBef>
              <a:spcAft>
                <a:spcPct val="0"/>
              </a:spcAft>
              <a:buClr>
                <a:schemeClr val="accent1"/>
              </a:buClr>
              <a:buSzPct val="92000"/>
              <a:buFont typeface="Courier New" charset="0"/>
              <a:buNone/>
            </a:pPr>
            <a:r>
              <a:rPr lang="en-US"/>
              <a:t>Click to Edit Text</a:t>
            </a:r>
          </a:p>
        </p:txBody>
      </p:sp>
      <p:sp>
        <p:nvSpPr>
          <p:cNvPr id="28" name="Text Placeholder 4"/>
          <p:cNvSpPr>
            <a:spLocks noGrp="1"/>
          </p:cNvSpPr>
          <p:nvPr>
            <p:ph type="body" sz="quarter" idx="21"/>
          </p:nvPr>
        </p:nvSpPr>
        <p:spPr>
          <a:xfrm>
            <a:off x="4380600" y="4693394"/>
            <a:ext cx="3430800" cy="252000"/>
          </a:xfrm>
        </p:spPr>
        <p:txBody>
          <a:bodyPr anchor="ctr"/>
          <a:lstStyle>
            <a:lvl1pPr marL="0" indent="0" algn="ctr">
              <a:buNone/>
              <a:defRPr sz="1400">
                <a:solidFill>
                  <a:schemeClr val="accent3"/>
                </a:solidFill>
              </a:defRPr>
            </a:lvl1pPr>
          </a:lstStyle>
          <a:p>
            <a:pPr lvl="0"/>
            <a:r>
              <a:rPr lang="en-US"/>
              <a:t>Edit Master text styles</a:t>
            </a:r>
          </a:p>
        </p:txBody>
      </p:sp>
      <p:sp>
        <p:nvSpPr>
          <p:cNvPr id="29" name="Text Placeholder 4"/>
          <p:cNvSpPr>
            <a:spLocks noGrp="1"/>
          </p:cNvSpPr>
          <p:nvPr>
            <p:ph type="body" sz="quarter" idx="22"/>
          </p:nvPr>
        </p:nvSpPr>
        <p:spPr>
          <a:xfrm>
            <a:off x="4380600" y="2944707"/>
            <a:ext cx="3430800" cy="324000"/>
          </a:xfrm>
        </p:spPr>
        <p:txBody>
          <a:bodyPr anchor="ctr"/>
          <a:lstStyle>
            <a:lvl1pPr marL="0" indent="0" algn="ctr">
              <a:buNone/>
              <a:defRPr sz="1800">
                <a:solidFill>
                  <a:schemeClr val="accent2"/>
                </a:solidFill>
              </a:defRPr>
            </a:lvl1pPr>
          </a:lstStyle>
          <a:p>
            <a:pPr lvl="0"/>
            <a:r>
              <a:rPr lang="en-US"/>
              <a:t>Edit Master text styles</a:t>
            </a:r>
          </a:p>
        </p:txBody>
      </p:sp>
      <p:sp>
        <p:nvSpPr>
          <p:cNvPr id="30" name="Picture Placeholder 3"/>
          <p:cNvSpPr>
            <a:spLocks noGrp="1"/>
          </p:cNvSpPr>
          <p:nvPr>
            <p:ph type="pic" sz="quarter" idx="23" hasCustomPrompt="1"/>
          </p:nvPr>
        </p:nvSpPr>
        <p:spPr>
          <a:xfrm>
            <a:off x="5672658" y="1996013"/>
            <a:ext cx="868363" cy="868363"/>
          </a:xfrm>
        </p:spPr>
        <p:txBody>
          <a:bodyPr anchor="ctr"/>
          <a:lstStyle>
            <a:lvl1pPr marL="0" indent="0" algn="ctr">
              <a:buNone/>
              <a:defRPr sz="1600"/>
            </a:lvl1pPr>
          </a:lstStyle>
          <a:p>
            <a:r>
              <a:rPr lang="en-CA"/>
              <a:t>Icon</a:t>
            </a:r>
          </a:p>
        </p:txBody>
      </p:sp>
      <p:sp>
        <p:nvSpPr>
          <p:cNvPr id="33" name="Text Placeholder 8"/>
          <p:cNvSpPr>
            <a:spLocks noGrp="1"/>
          </p:cNvSpPr>
          <p:nvPr>
            <p:ph type="body" sz="quarter" idx="24" hasCustomPrompt="1"/>
          </p:nvPr>
        </p:nvSpPr>
        <p:spPr>
          <a:xfrm>
            <a:off x="8180007" y="3349038"/>
            <a:ext cx="3430800" cy="1264024"/>
          </a:xfrm>
          <a:prstGeom prst="rect">
            <a:avLst/>
          </a:prstGeom>
          <a:noFill/>
        </p:spPr>
        <p:txBody>
          <a:bodyPr vert="horz" anchor="ctr">
            <a:noAutofit/>
          </a:bodyPr>
          <a:lstStyle>
            <a:lvl1pPr marL="0" indent="0" algn="ctr">
              <a:lnSpc>
                <a:spcPts val="5400"/>
              </a:lnSpc>
              <a:spcBef>
                <a:spcPct val="0"/>
              </a:spcBef>
              <a:spcAft>
                <a:spcPct val="0"/>
              </a:spcAft>
              <a:buNone/>
              <a:defRPr lang="en-US" sz="4800" b="1" i="0" kern="1200" baseline="0" smtClean="0">
                <a:solidFill>
                  <a:schemeClr val="accent1"/>
                </a:solidFill>
                <a:latin typeface="Arial"/>
                <a:ea typeface="Arial"/>
                <a:cs typeface="Arial"/>
              </a:defRPr>
            </a:lvl1pPr>
          </a:lstStyle>
          <a:p>
            <a:pPr marL="0" lvl="0" indent="0" algn="ctr" defTabSz="457200" rtl="0" eaLnBrk="1" latinLnBrk="0" hangingPunct="1">
              <a:lnSpc>
                <a:spcPts val="5000"/>
              </a:lnSpc>
              <a:spcBef>
                <a:spcPct val="0"/>
              </a:spcBef>
              <a:spcAft>
                <a:spcPct val="0"/>
              </a:spcAft>
              <a:buClr>
                <a:schemeClr val="accent1"/>
              </a:buClr>
              <a:buSzPct val="92000"/>
              <a:buFont typeface="Courier New" charset="0"/>
              <a:buNone/>
            </a:pPr>
            <a:r>
              <a:rPr lang="en-US"/>
              <a:t>Click to Edit Text</a:t>
            </a:r>
          </a:p>
        </p:txBody>
      </p:sp>
      <p:sp>
        <p:nvSpPr>
          <p:cNvPr id="34" name="Text Placeholder 4"/>
          <p:cNvSpPr>
            <a:spLocks noGrp="1"/>
          </p:cNvSpPr>
          <p:nvPr>
            <p:ph type="body" sz="quarter" idx="25"/>
          </p:nvPr>
        </p:nvSpPr>
        <p:spPr>
          <a:xfrm>
            <a:off x="8180007" y="4693394"/>
            <a:ext cx="3430800" cy="252000"/>
          </a:xfrm>
        </p:spPr>
        <p:txBody>
          <a:bodyPr anchor="ctr"/>
          <a:lstStyle>
            <a:lvl1pPr marL="0" indent="0" algn="ctr">
              <a:buNone/>
              <a:defRPr sz="1400">
                <a:solidFill>
                  <a:schemeClr val="accent3"/>
                </a:solidFill>
              </a:defRPr>
            </a:lvl1pPr>
          </a:lstStyle>
          <a:p>
            <a:pPr lvl="0"/>
            <a:r>
              <a:rPr lang="en-US"/>
              <a:t>Edit Master text styles</a:t>
            </a:r>
          </a:p>
        </p:txBody>
      </p:sp>
      <p:sp>
        <p:nvSpPr>
          <p:cNvPr id="35" name="Text Placeholder 4"/>
          <p:cNvSpPr>
            <a:spLocks noGrp="1"/>
          </p:cNvSpPr>
          <p:nvPr>
            <p:ph type="body" sz="quarter" idx="26"/>
          </p:nvPr>
        </p:nvSpPr>
        <p:spPr>
          <a:xfrm>
            <a:off x="8180007" y="2944707"/>
            <a:ext cx="3430800" cy="324000"/>
          </a:xfrm>
        </p:spPr>
        <p:txBody>
          <a:bodyPr anchor="ctr"/>
          <a:lstStyle>
            <a:lvl1pPr marL="0" indent="0" algn="ctr">
              <a:buNone/>
              <a:defRPr sz="1800">
                <a:solidFill>
                  <a:schemeClr val="accent2"/>
                </a:solidFill>
              </a:defRPr>
            </a:lvl1pPr>
          </a:lstStyle>
          <a:p>
            <a:pPr lvl="0"/>
            <a:r>
              <a:rPr lang="en-US"/>
              <a:t>Edit Master text styles</a:t>
            </a:r>
          </a:p>
        </p:txBody>
      </p:sp>
      <p:sp>
        <p:nvSpPr>
          <p:cNvPr id="36" name="Picture Placeholder 3"/>
          <p:cNvSpPr>
            <a:spLocks noGrp="1"/>
          </p:cNvSpPr>
          <p:nvPr>
            <p:ph type="pic" sz="quarter" idx="27" hasCustomPrompt="1"/>
          </p:nvPr>
        </p:nvSpPr>
        <p:spPr>
          <a:xfrm>
            <a:off x="9472065" y="1996013"/>
            <a:ext cx="868363" cy="868363"/>
          </a:xfrm>
        </p:spPr>
        <p:txBody>
          <a:bodyPr anchor="ctr"/>
          <a:lstStyle>
            <a:lvl1pPr marL="0" indent="0" algn="ctr">
              <a:buNone/>
              <a:defRPr sz="1600"/>
            </a:lvl1pPr>
          </a:lstStyle>
          <a:p>
            <a:r>
              <a:rPr lang="en-CA"/>
              <a:t>Icon</a:t>
            </a:r>
          </a:p>
        </p:txBody>
      </p:sp>
      <p:sp>
        <p:nvSpPr>
          <p:cNvPr id="18"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2" name="Footer Placeholder 1"/>
          <p:cNvSpPr>
            <a:spLocks noGrp="1"/>
          </p:cNvSpPr>
          <p:nvPr>
            <p:ph type="ftr" sz="quarter" idx="28"/>
          </p:nvPr>
        </p:nvSpPr>
        <p:spPr/>
        <p:txBody>
          <a:bodyPr/>
          <a:lstStyle/>
          <a:p>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rge Stat/Divider">
    <p:bg>
      <p:bgPr>
        <a:solidFill>
          <a:schemeClr val="accent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1423988" y="2184935"/>
            <a:ext cx="9344025" cy="1989499"/>
          </a:xfrm>
          <a:prstGeom prst="rect">
            <a:avLst/>
          </a:prstGeom>
          <a:noFill/>
        </p:spPr>
        <p:txBody>
          <a:bodyPr vert="horz" anchor="b">
            <a:noAutofit/>
          </a:bodyPr>
          <a:lstStyle>
            <a:lvl1pPr marL="0" indent="0" algn="ctr">
              <a:lnSpc>
                <a:spcPct val="100000"/>
              </a:lnSpc>
              <a:spcBef>
                <a:spcPts val="600"/>
              </a:spcBef>
              <a:buNone/>
              <a:defRPr sz="6600" b="0" i="0">
                <a:solidFill>
                  <a:schemeClr val="bg1"/>
                </a:solidFill>
                <a:latin typeface="Arial"/>
                <a:ea typeface="Arial"/>
                <a:cs typeface="Arial"/>
              </a:defRPr>
            </a:lvl1pPr>
          </a:lstStyle>
          <a:p>
            <a:pPr lvl="0"/>
            <a:r>
              <a:rPr lang="en-US"/>
              <a:t>Edit Master text styles</a:t>
            </a:r>
          </a:p>
        </p:txBody>
      </p:sp>
      <p:sp>
        <p:nvSpPr>
          <p:cNvPr id="5" name="Text Placeholder 4"/>
          <p:cNvSpPr>
            <a:spLocks noGrp="1"/>
          </p:cNvSpPr>
          <p:nvPr>
            <p:ph type="body" sz="quarter" idx="12"/>
          </p:nvPr>
        </p:nvSpPr>
        <p:spPr>
          <a:xfrm>
            <a:off x="1423988" y="4175125"/>
            <a:ext cx="9344025" cy="528638"/>
          </a:xfrm>
        </p:spPr>
        <p:txBody>
          <a:bodyPr anchor="t"/>
          <a:lstStyle>
            <a:lvl1pPr marL="0" indent="0" algn="ctr">
              <a:lnSpc>
                <a:spcPts val="3800"/>
              </a:lnSpc>
              <a:buNone/>
              <a:defRPr sz="3600">
                <a:solidFill>
                  <a:schemeClr val="bg1"/>
                </a:solidFill>
              </a:defRPr>
            </a:lvl1pPr>
          </a:lstStyle>
          <a:p>
            <a:pPr lvl="0"/>
            <a:r>
              <a:rPr lang="en-US"/>
              <a:t>Edit Master text styles</a:t>
            </a:r>
          </a:p>
        </p:txBody>
      </p:sp>
      <p:pic>
        <p:nvPicPr>
          <p:cNvPr id="7" name="Picture 6"/>
          <p:cNvPicPr>
            <a:picLocks noChangeAspect="1"/>
          </p:cNvPicPr>
          <p:nvPr/>
        </p:nvPicPr>
        <p:blipFill>
          <a:blip r:embed="rId2"/>
          <a:stretch>
            <a:fillRect/>
          </a:stretch>
        </p:blipFill>
        <p:spPr>
          <a:xfrm>
            <a:off x="10439400" y="0"/>
            <a:ext cx="1752600" cy="1790700"/>
          </a:xfrm>
          <a:prstGeom prst="rect">
            <a:avLst/>
          </a:prstGeom>
        </p:spPr>
      </p:pic>
      <p:pic>
        <p:nvPicPr>
          <p:cNvPr id="6" name="Picture 5"/>
          <p:cNvPicPr>
            <a:picLocks noChangeAspect="1"/>
          </p:cNvPicPr>
          <p:nvPr userDrawn="1"/>
        </p:nvPicPr>
        <p:blipFill>
          <a:blip r:embed="rId2"/>
          <a:stretch>
            <a:fillRect/>
          </a:stretch>
        </p:blipFill>
        <p:spPr>
          <a:xfrm>
            <a:off x="10439400" y="0"/>
            <a:ext cx="1752600" cy="1790700"/>
          </a:xfrm>
          <a:prstGeom prst="rect">
            <a:avLst/>
          </a:prstGeom>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with Pull Quo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solidFill>
            <a:schemeClr val="tx2"/>
          </a:solidFill>
        </p:spPr>
        <p:txBody>
          <a:bodyPr anchor="t"/>
          <a:lstStyle>
            <a:lvl1pPr marL="0" indent="0" algn="ctr">
              <a:buNone/>
              <a:defRPr>
                <a:solidFill>
                  <a:schemeClr val="bg1"/>
                </a:solidFill>
              </a:defRPr>
            </a:lvl1pPr>
          </a:lstStyle>
          <a:p>
            <a:r>
              <a:rPr lang="en-US"/>
              <a:t>Drag picture to placeholder or click icon to add, then add your text</a:t>
            </a:r>
            <a:endParaRPr lang="en-CA"/>
          </a:p>
        </p:txBody>
      </p:sp>
      <p:sp>
        <p:nvSpPr>
          <p:cNvPr id="17" name="Text Placeholder 16"/>
          <p:cNvSpPr>
            <a:spLocks noGrp="1"/>
          </p:cNvSpPr>
          <p:nvPr>
            <p:ph type="body" sz="quarter" idx="12"/>
          </p:nvPr>
        </p:nvSpPr>
        <p:spPr>
          <a:xfrm>
            <a:off x="1423988" y="1700213"/>
            <a:ext cx="9344025" cy="3457575"/>
          </a:xfrm>
          <a:custGeom>
            <a:avLst/>
            <a:gdLst>
              <a:gd name="connsiteX0" fmla="*/ 0 w 9344025"/>
              <a:gd name="connsiteY0" fmla="*/ 0 h 3457575"/>
              <a:gd name="connsiteX1" fmla="*/ 5903912 w 9344025"/>
              <a:gd name="connsiteY1" fmla="*/ 0 h 3457575"/>
              <a:gd name="connsiteX2" fmla="*/ 9344025 w 9344025"/>
              <a:gd name="connsiteY2" fmla="*/ 0 h 3457575"/>
              <a:gd name="connsiteX3" fmla="*/ 9344025 w 9344025"/>
              <a:gd name="connsiteY3" fmla="*/ 2881301 h 3457575"/>
              <a:gd name="connsiteX4" fmla="*/ 8767751 w 9344025"/>
              <a:gd name="connsiteY4" fmla="*/ 3457575 h 3457575"/>
              <a:gd name="connsiteX5" fmla="*/ 0 w 9344025"/>
              <a:gd name="connsiteY5" fmla="*/ 3457575 h 3457575"/>
              <a:gd name="connsiteX6" fmla="*/ 0 w 9344025"/>
              <a:gd name="connsiteY6" fmla="*/ 2949575 h 34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25" h="3457575">
                <a:moveTo>
                  <a:pt x="0" y="0"/>
                </a:moveTo>
                <a:lnTo>
                  <a:pt x="5903912" y="0"/>
                </a:lnTo>
                <a:lnTo>
                  <a:pt x="9344025" y="0"/>
                </a:lnTo>
                <a:lnTo>
                  <a:pt x="9344025" y="2881301"/>
                </a:lnTo>
                <a:cubicBezTo>
                  <a:pt x="9344025" y="3199568"/>
                  <a:pt x="9086018" y="3457575"/>
                  <a:pt x="8767751" y="3457575"/>
                </a:cubicBezTo>
                <a:lnTo>
                  <a:pt x="0" y="3457575"/>
                </a:lnTo>
                <a:lnTo>
                  <a:pt x="0" y="2949575"/>
                </a:lnTo>
                <a:close/>
              </a:path>
            </a:pathLst>
          </a:custGeom>
          <a:solidFill>
            <a:schemeClr val="bg1">
              <a:alpha val="76000"/>
            </a:schemeClr>
          </a:solidFill>
        </p:spPr>
        <p:txBody>
          <a:bodyPr wrap="square" lIns="180000" rIns="180000" anchor="ctr">
            <a:noAutofit/>
          </a:bodyPr>
          <a:lstStyle>
            <a:lvl1pPr marL="0" indent="0" algn="ctr">
              <a:lnSpc>
                <a:spcPts val="3600"/>
              </a:lnSpc>
              <a:spcBef>
                <a:spcPct val="0"/>
              </a:spcBef>
              <a:buNone/>
              <a:defRPr sz="3200">
                <a:solidFill>
                  <a:schemeClr val="tx1"/>
                </a:solidFill>
              </a:defRPr>
            </a:lvl1pPr>
          </a:lstStyle>
          <a:p>
            <a:pPr lvl="0"/>
            <a:r>
              <a:rPr lang="en-US"/>
              <a:t>Edit Master text styles</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arge Quote - Dark">
    <p:bg>
      <p:bgPr>
        <a:solidFill>
          <a:srgbClr val="002C5F"/>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1423988" y="1961003"/>
            <a:ext cx="9344025" cy="2935996"/>
          </a:xfrm>
          <a:prstGeom prst="rect">
            <a:avLst/>
          </a:prstGeom>
          <a:noFill/>
        </p:spPr>
        <p:txBody>
          <a:bodyPr vert="horz" wrap="square" anchor="ctr">
            <a:noAutofit/>
          </a:bodyPr>
          <a:lstStyle>
            <a:lvl1pPr marL="0" indent="0" algn="l">
              <a:lnSpc>
                <a:spcPts val="4200"/>
              </a:lnSpc>
              <a:spcBef>
                <a:spcPct val="0"/>
              </a:spcBef>
              <a:spcAft>
                <a:spcPct val="0"/>
              </a:spcAft>
              <a:buNone/>
              <a:defRPr sz="3600" b="0" i="0">
                <a:solidFill>
                  <a:schemeClr val="bg1"/>
                </a:solidFill>
                <a:latin typeface="Arial"/>
                <a:ea typeface="Arial"/>
                <a:cs typeface="Arial"/>
              </a:defRPr>
            </a:lvl1pPr>
          </a:lstStyle>
          <a:p>
            <a:pPr lvl="0"/>
            <a:r>
              <a:rPr lang="en-US"/>
              <a:t>Edit Master text styles</a:t>
            </a:r>
          </a:p>
        </p:txBody>
      </p:sp>
      <p:pic>
        <p:nvPicPr>
          <p:cNvPr id="5" name="Picture 4"/>
          <p:cNvPicPr>
            <a:picLocks noChangeAspect="1"/>
          </p:cNvPicPr>
          <p:nvPr/>
        </p:nvPicPr>
        <p:blipFill>
          <a:blip r:embed="rId2"/>
          <a:stretch>
            <a:fillRect/>
          </a:stretch>
        </p:blipFill>
        <p:spPr>
          <a:xfrm>
            <a:off x="1423988" y="1251743"/>
            <a:ext cx="527050" cy="494108"/>
          </a:xfrm>
          <a:prstGeom prst="rect">
            <a:avLst/>
          </a:prstGeom>
        </p:spPr>
      </p:pic>
      <p:pic>
        <p:nvPicPr>
          <p:cNvPr id="2" name="Picture 1"/>
          <p:cNvPicPr>
            <a:picLocks noChangeAspect="1"/>
          </p:cNvPicPr>
          <p:nvPr/>
        </p:nvPicPr>
        <p:blipFill>
          <a:blip r:embed="rId3"/>
          <a:stretch>
            <a:fillRect/>
          </a:stretch>
        </p:blipFill>
        <p:spPr>
          <a:xfrm>
            <a:off x="10439400" y="0"/>
            <a:ext cx="1752600" cy="1790700"/>
          </a:xfrm>
          <a:prstGeom prst="rect">
            <a:avLst/>
          </a:prstGeom>
        </p:spPr>
      </p:pic>
      <p:pic>
        <p:nvPicPr>
          <p:cNvPr id="10" name="Picture 9"/>
          <p:cNvPicPr>
            <a:picLocks noChangeAspect="1"/>
          </p:cNvPicPr>
          <p:nvPr userDrawn="1"/>
        </p:nvPicPr>
        <p:blipFill>
          <a:blip r:embed="rId3"/>
          <a:stretch>
            <a:fillRect/>
          </a:stretch>
        </p:blipFill>
        <p:spPr>
          <a:xfrm>
            <a:off x="10439400" y="0"/>
            <a:ext cx="1752600" cy="1790700"/>
          </a:xfrm>
          <a:prstGeom prst="rect">
            <a:avLst/>
          </a:prstGeom>
        </p:spPr>
      </p:pic>
      <p:pic>
        <p:nvPicPr>
          <p:cNvPr id="11" name="Picture 10"/>
          <p:cNvPicPr>
            <a:picLocks noChangeAspect="1"/>
          </p:cNvPicPr>
          <p:nvPr userDrawn="1"/>
        </p:nvPicPr>
        <p:blipFill>
          <a:blip r:embed="rId2"/>
          <a:stretch>
            <a:fillRect/>
          </a:stretch>
        </p:blipFill>
        <p:spPr>
          <a:xfrm rot="10800000">
            <a:off x="10240029" y="5067302"/>
            <a:ext cx="527050" cy="494108"/>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extBox 1"/>
          <p:cNvSpPr txBox="1"/>
          <p:nvPr/>
        </p:nvSpPr>
        <p:spPr>
          <a:xfrm>
            <a:off x="487063" y="195256"/>
            <a:ext cx="6999111" cy="1008000"/>
          </a:xfrm>
          <a:prstGeom prst="rect">
            <a:avLst/>
          </a:prstGeom>
          <a:noFill/>
        </p:spPr>
        <p:txBody>
          <a:bodyPr wrap="square" rtlCol="0" anchor="ctr" anchorCtr="0">
            <a:noAutofit/>
          </a:bodyPr>
          <a:lstStyle/>
          <a:p>
            <a:r>
              <a:rPr lang="en-CA" sz="4000" b="1">
                <a:solidFill>
                  <a:schemeClr val="accent1"/>
                </a:solidFill>
                <a:latin typeface="+mj-lt"/>
              </a:rPr>
              <a:t>Agenda</a:t>
            </a:r>
            <a:endParaRPr lang="en-CA" sz="2400" b="1">
              <a:solidFill>
                <a:schemeClr val="accent1"/>
              </a:solidFill>
              <a:latin typeface="+mj-lt"/>
            </a:endParaRPr>
          </a:p>
        </p:txBody>
      </p:sp>
      <p:sp>
        <p:nvSpPr>
          <p:cNvPr id="14" name="Content Placeholder 2"/>
          <p:cNvSpPr>
            <a:spLocks noGrp="1"/>
          </p:cNvSpPr>
          <p:nvPr>
            <p:ph idx="1"/>
          </p:nvPr>
        </p:nvSpPr>
        <p:spPr>
          <a:xfrm>
            <a:off x="594733" y="2106386"/>
            <a:ext cx="5140906" cy="4167413"/>
          </a:xfrm>
        </p:spPr>
        <p:txBody>
          <a:bodyPr/>
          <a:lstStyle>
            <a:lvl1pPr marL="306000" indent="-306000">
              <a:spcBef>
                <a:spcPts val="400"/>
              </a:spcBef>
              <a:spcAft>
                <a:spcPts val="400"/>
              </a:spcAft>
              <a:buClr>
                <a:schemeClr val="accent1"/>
              </a:buClr>
              <a:buFont typeface="Courier New" charset="0"/>
              <a:buChar char="o"/>
              <a:defRPr sz="2000" b="1">
                <a:solidFill>
                  <a:schemeClr val="accent1"/>
                </a:solidFill>
              </a:defRPr>
            </a:lvl1pPr>
            <a:lvl2pPr marL="630000" indent="-306000">
              <a:spcBef>
                <a:spcPts val="400"/>
              </a:spcBef>
              <a:spcAft>
                <a:spcPts val="400"/>
              </a:spcAft>
              <a:buClr>
                <a:schemeClr val="tx2"/>
              </a:buClr>
              <a:buFont typeface="Arial"/>
              <a:buChar char="•"/>
              <a:defRPr sz="1800" b="1" i="0">
                <a:solidFill>
                  <a:schemeClr val="tx2"/>
                </a:solidFill>
              </a:defRPr>
            </a:lvl2pPr>
            <a:lvl3pPr marL="900000" indent="-270000">
              <a:spcBef>
                <a:spcPts val="400"/>
              </a:spcBef>
              <a:spcAft>
                <a:spcPts val="400"/>
              </a:spcAft>
              <a:buClr>
                <a:schemeClr val="accent3"/>
              </a:buClr>
              <a:buFont typeface=".AppleSystemUIFont" charset="-120"/>
              <a:buChar char="-"/>
              <a:defRPr sz="1600" b="1" i="1">
                <a:solidFill>
                  <a:schemeClr val="tx2"/>
                </a:solidFill>
              </a:defRPr>
            </a:lvl3pPr>
            <a:lvl4pPr marL="1242000" indent="-234000">
              <a:buFont typeface="Arial"/>
              <a:buChar char="•"/>
              <a:defRPr sz="1600" b="1">
                <a:solidFill>
                  <a:schemeClr val="accent3"/>
                </a:solidFill>
              </a:defRPr>
            </a:lvl4pPr>
            <a:lvl5pPr marL="1602000" indent="-234000">
              <a:buFont typeface="Arial"/>
              <a:buChar char="•"/>
              <a:defRPr sz="1600" b="1">
                <a:solidFill>
                  <a:schemeClr val="accent3"/>
                </a:solidFill>
              </a:defRPr>
            </a:lvl5pPr>
          </a:lstStyle>
          <a:p>
            <a:pPr lvl="0"/>
            <a:r>
              <a:rPr lang="en-US"/>
              <a:t>Edit Master text styles</a:t>
            </a:r>
          </a:p>
          <a:p>
            <a:pPr lvl="1"/>
            <a:r>
              <a:rPr lang="en-US"/>
              <a:t>Second level</a:t>
            </a:r>
          </a:p>
          <a:p>
            <a:pPr lvl="2"/>
            <a:r>
              <a:rPr lang="en-US"/>
              <a:t>Third level</a:t>
            </a:r>
          </a:p>
        </p:txBody>
      </p:sp>
      <p:sp>
        <p:nvSpPr>
          <p:cNvPr id="7" name="Text Placeholder 5"/>
          <p:cNvSpPr>
            <a:spLocks noGrp="1"/>
          </p:cNvSpPr>
          <p:nvPr>
            <p:ph type="body" sz="quarter" idx="11" hasCustomPrompt="1"/>
          </p:nvPr>
        </p:nvSpPr>
        <p:spPr>
          <a:xfrm>
            <a:off x="486896" y="1203256"/>
            <a:ext cx="9466263" cy="565150"/>
          </a:xfrm>
        </p:spPr>
        <p:txBody>
          <a:bodyPr/>
          <a:lstStyle>
            <a:lvl1pPr marL="0" indent="0">
              <a:buNone/>
              <a:defRPr sz="2600" b="1" i="0" baseline="0">
                <a:solidFill>
                  <a:schemeClr val="accent2"/>
                </a:solidFill>
              </a:defRPr>
            </a:lvl1pPr>
          </a:lstStyle>
          <a:p>
            <a:pPr lvl="0"/>
            <a:r>
              <a:rPr lang="en-US"/>
              <a:t>Insert subtitle here</a:t>
            </a:r>
            <a:endParaRPr lang="en-CA"/>
          </a:p>
        </p:txBody>
      </p:sp>
      <p:pic>
        <p:nvPicPr>
          <p:cNvPr id="3" name="Picture 2"/>
          <p:cNvPicPr>
            <a:picLocks noChangeAspect="1"/>
          </p:cNvPicPr>
          <p:nvPr/>
        </p:nvPicPr>
        <p:blipFill>
          <a:blip r:embed="rId2"/>
          <a:stretch>
            <a:fillRect/>
          </a:stretch>
        </p:blipFill>
        <p:spPr>
          <a:xfrm>
            <a:off x="10439400" y="0"/>
            <a:ext cx="1752600" cy="1790700"/>
          </a:xfrm>
          <a:prstGeom prst="rect">
            <a:avLst/>
          </a:prstGeom>
        </p:spPr>
      </p:pic>
      <p:sp>
        <p:nvSpPr>
          <p:cNvPr id="8"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pic>
        <p:nvPicPr>
          <p:cNvPr id="11" name="Picture 10"/>
          <p:cNvPicPr>
            <a:picLocks noChangeAspect="1"/>
          </p:cNvPicPr>
          <p:nvPr userDrawn="1"/>
        </p:nvPicPr>
        <p:blipFill>
          <a:blip r:embed="rId2"/>
          <a:stretch>
            <a:fillRect/>
          </a:stretch>
        </p:blipFill>
        <p:spPr>
          <a:xfrm>
            <a:off x="10439400" y="0"/>
            <a:ext cx="1752600" cy="1790700"/>
          </a:xfrm>
          <a:prstGeom prst="rect">
            <a:avLst/>
          </a:prstGeom>
        </p:spPr>
      </p:pic>
      <p:sp>
        <p:nvSpPr>
          <p:cNvPr id="9" name="Content Placeholder 2"/>
          <p:cNvSpPr>
            <a:spLocks noGrp="1"/>
          </p:cNvSpPr>
          <p:nvPr>
            <p:ph idx="12"/>
          </p:nvPr>
        </p:nvSpPr>
        <p:spPr>
          <a:xfrm>
            <a:off x="6463719" y="2106386"/>
            <a:ext cx="5140906" cy="4167413"/>
          </a:xfrm>
        </p:spPr>
        <p:txBody>
          <a:bodyPr/>
          <a:lstStyle>
            <a:lvl1pPr marL="306000" indent="-306000">
              <a:spcBef>
                <a:spcPts val="400"/>
              </a:spcBef>
              <a:spcAft>
                <a:spcPts val="400"/>
              </a:spcAft>
              <a:buClr>
                <a:schemeClr val="accent1"/>
              </a:buClr>
              <a:buFont typeface="Courier New" charset="0"/>
              <a:buChar char="o"/>
              <a:defRPr sz="2000" b="1">
                <a:solidFill>
                  <a:schemeClr val="accent1"/>
                </a:solidFill>
              </a:defRPr>
            </a:lvl1pPr>
            <a:lvl2pPr marL="630000" indent="-306000">
              <a:spcBef>
                <a:spcPts val="400"/>
              </a:spcBef>
              <a:spcAft>
                <a:spcPts val="400"/>
              </a:spcAft>
              <a:buClr>
                <a:schemeClr val="tx2"/>
              </a:buClr>
              <a:buFont typeface="Arial"/>
              <a:buChar char="•"/>
              <a:defRPr sz="1800" b="1" i="0">
                <a:solidFill>
                  <a:schemeClr val="tx2"/>
                </a:solidFill>
              </a:defRPr>
            </a:lvl2pPr>
            <a:lvl3pPr marL="900000" indent="-270000">
              <a:spcBef>
                <a:spcPts val="400"/>
              </a:spcBef>
              <a:spcAft>
                <a:spcPts val="400"/>
              </a:spcAft>
              <a:buClr>
                <a:schemeClr val="accent3"/>
              </a:buClr>
              <a:buFont typeface=".AppleSystemUIFont" charset="-120"/>
              <a:buChar char="-"/>
              <a:defRPr sz="1600" b="1" i="1">
                <a:solidFill>
                  <a:schemeClr val="tx2"/>
                </a:solidFill>
              </a:defRPr>
            </a:lvl3pPr>
            <a:lvl4pPr marL="1242000" indent="-234000">
              <a:buFont typeface="Arial"/>
              <a:buChar char="•"/>
              <a:defRPr sz="1600" b="1">
                <a:solidFill>
                  <a:schemeClr val="accent3"/>
                </a:solidFill>
              </a:defRPr>
            </a:lvl4pPr>
            <a:lvl5pPr marL="1602000" indent="-234000">
              <a:buFont typeface="Arial"/>
              <a:buChar char="•"/>
              <a:defRPr sz="1600" b="1">
                <a:solidFill>
                  <a:schemeClr val="accent3"/>
                </a:solidFill>
              </a:defRPr>
            </a:lvl5pPr>
          </a:lstStyle>
          <a:p>
            <a:pPr lvl="0"/>
            <a:r>
              <a:rPr lang="en-US"/>
              <a:t>Edit Master text styles</a:t>
            </a:r>
          </a:p>
          <a:p>
            <a:pPr lvl="1"/>
            <a:r>
              <a:rPr lang="en-US"/>
              <a:t>Second level</a:t>
            </a:r>
          </a:p>
          <a:p>
            <a:pPr lvl="2"/>
            <a:r>
              <a:rPr lang="en-US"/>
              <a:t>Third level</a:t>
            </a:r>
          </a:p>
        </p:txBody>
      </p:sp>
      <p:sp>
        <p:nvSpPr>
          <p:cNvPr id="4" name="Footer Placeholder 3"/>
          <p:cNvSpPr>
            <a:spLocks noGrp="1"/>
          </p:cNvSpPr>
          <p:nvPr>
            <p:ph type="ftr" sz="quarter" idx="13"/>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3" name="TextBox 2"/>
          <p:cNvSpPr txBox="1"/>
          <p:nvPr/>
        </p:nvSpPr>
        <p:spPr>
          <a:xfrm>
            <a:off x="0" y="3758407"/>
            <a:ext cx="12192000" cy="923330"/>
          </a:xfrm>
          <a:prstGeom prst="rect">
            <a:avLst/>
          </a:prstGeom>
          <a:noFill/>
        </p:spPr>
        <p:txBody>
          <a:bodyPr wrap="square" rtlCol="0">
            <a:spAutoFit/>
          </a:bodyPr>
          <a:lstStyle/>
          <a:p>
            <a:pPr algn="ctr"/>
            <a:r>
              <a:rPr lang="en-CA" sz="5400">
                <a:solidFill>
                  <a:schemeClr val="accent3"/>
                </a:solidFill>
              </a:rPr>
              <a:t>Questions?</a:t>
            </a:r>
          </a:p>
        </p:txBody>
      </p:sp>
      <p:sp>
        <p:nvSpPr>
          <p:cNvPr id="4" name="Freeform 70"/>
          <p:cNvSpPr>
            <a:spLocks noChangeArrowheads="1"/>
          </p:cNvSpPr>
          <p:nvPr/>
        </p:nvSpPr>
        <p:spPr bwMode="auto">
          <a:xfrm>
            <a:off x="4921917" y="1703942"/>
            <a:ext cx="2348166" cy="2098912"/>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2"/>
          </a:solidFill>
          <a:ln>
            <a:noFill/>
          </a:ln>
          <a:effectLst/>
        </p:spPr>
        <p:txBody>
          <a:bodyPr wrap="none" lIns="91424" tIns="45712" rIns="91424" bIns="45712" anchor="ctr"/>
          <a:lstStyle/>
          <a:p>
            <a:pPr>
              <a:defRPr/>
            </a:pPr>
            <a:endParaRPr lang="en-US">
              <a:latin typeface="+mn-lt"/>
              <a:ea typeface="+mn-ea"/>
              <a:cs typeface="+mn-cs"/>
            </a:endParaRPr>
          </a:p>
        </p:txBody>
      </p:sp>
      <p:pic>
        <p:nvPicPr>
          <p:cNvPr id="7" name="Picture 6"/>
          <p:cNvPicPr>
            <a:picLocks noChangeAspect="1"/>
          </p:cNvPicPr>
          <p:nvPr/>
        </p:nvPicPr>
        <p:blipFill>
          <a:blip r:embed="rId2"/>
          <a:stretch>
            <a:fillRect/>
          </a:stretch>
        </p:blipFill>
        <p:spPr>
          <a:xfrm>
            <a:off x="10439400" y="0"/>
            <a:ext cx="1752600" cy="1790700"/>
          </a:xfrm>
          <a:prstGeom prst="rect">
            <a:avLst/>
          </a:prstGeom>
        </p:spPr>
      </p:pic>
      <p:sp>
        <p:nvSpPr>
          <p:cNvPr id="5" name="TextBox 4"/>
          <p:cNvSpPr txBox="1"/>
          <p:nvPr userDrawn="1"/>
        </p:nvSpPr>
        <p:spPr>
          <a:xfrm>
            <a:off x="0" y="3758407"/>
            <a:ext cx="12192000" cy="923330"/>
          </a:xfrm>
          <a:prstGeom prst="rect">
            <a:avLst/>
          </a:prstGeom>
          <a:noFill/>
        </p:spPr>
        <p:txBody>
          <a:bodyPr wrap="square" rtlCol="0">
            <a:spAutoFit/>
          </a:bodyPr>
          <a:lstStyle/>
          <a:p>
            <a:pPr algn="ctr"/>
            <a:r>
              <a:rPr lang="en-CA" sz="5400">
                <a:solidFill>
                  <a:schemeClr val="accent3"/>
                </a:solidFill>
              </a:rPr>
              <a:t>Questions?</a:t>
            </a:r>
          </a:p>
        </p:txBody>
      </p:sp>
      <p:sp>
        <p:nvSpPr>
          <p:cNvPr id="6" name="Freeform 70"/>
          <p:cNvSpPr>
            <a:spLocks noChangeArrowheads="1"/>
          </p:cNvSpPr>
          <p:nvPr userDrawn="1"/>
        </p:nvSpPr>
        <p:spPr bwMode="auto">
          <a:xfrm>
            <a:off x="4921917" y="1703942"/>
            <a:ext cx="2348166" cy="2098912"/>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2"/>
          </a:solidFill>
          <a:ln>
            <a:noFill/>
          </a:ln>
          <a:effectLst/>
        </p:spPr>
        <p:txBody>
          <a:bodyPr wrap="none" lIns="91424" tIns="45712" rIns="91424" bIns="45712" anchor="ctr"/>
          <a:lstStyle/>
          <a:p>
            <a:pPr>
              <a:defRPr/>
            </a:pPr>
            <a:endParaRPr lang="en-US">
              <a:latin typeface="+mn-lt"/>
              <a:ea typeface="+mn-ea"/>
              <a:cs typeface="+mn-cs"/>
            </a:endParaRPr>
          </a:p>
        </p:txBody>
      </p:sp>
      <p:pic>
        <p:nvPicPr>
          <p:cNvPr id="8" name="Picture 7"/>
          <p:cNvPicPr>
            <a:picLocks noChangeAspect="1"/>
          </p:cNvPicPr>
          <p:nvPr userDrawn="1"/>
        </p:nvPicPr>
        <p:blipFill>
          <a:blip r:embed="rId2"/>
          <a:stretch>
            <a:fillRect/>
          </a:stretch>
        </p:blipFill>
        <p:spPr>
          <a:xfrm>
            <a:off x="10439400" y="0"/>
            <a:ext cx="1752600" cy="1790700"/>
          </a:xfrm>
          <a:prstGeom prst="rect">
            <a:avLst/>
          </a:prstGeom>
        </p:spPr>
      </p:pic>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 Contact ">
    <p:bg>
      <p:bgPr>
        <a:solidFill>
          <a:srgbClr val="002C5F"/>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595307" y="-3522"/>
            <a:ext cx="6604000" cy="6692900"/>
          </a:xfrm>
          <a:prstGeom prst="rect">
            <a:avLst/>
          </a:prstGeom>
        </p:spPr>
      </p:pic>
      <p:sp>
        <p:nvSpPr>
          <p:cNvPr id="15" name="Picture Placeholder 14"/>
          <p:cNvSpPr>
            <a:spLocks noGrp="1"/>
          </p:cNvSpPr>
          <p:nvPr>
            <p:ph type="pic" sz="quarter" idx="11"/>
          </p:nvPr>
        </p:nvSpPr>
        <p:spPr>
          <a:xfrm>
            <a:off x="7101910" y="-3522"/>
            <a:ext cx="5094000" cy="5180400"/>
          </a:xfrm>
          <a:custGeom>
            <a:avLst/>
            <a:gdLst>
              <a:gd name="connsiteX0" fmla="*/ 0 w 4694898"/>
              <a:gd name="connsiteY0" fmla="*/ 0 h 4804567"/>
              <a:gd name="connsiteX1" fmla="*/ 4694898 w 4694898"/>
              <a:gd name="connsiteY1" fmla="*/ 0 h 4804567"/>
              <a:gd name="connsiteX2" fmla="*/ 4694898 w 4694898"/>
              <a:gd name="connsiteY2" fmla="*/ 4804567 h 4804567"/>
              <a:gd name="connsiteX3" fmla="*/ 2186273 w 4694898"/>
              <a:gd name="connsiteY3" fmla="*/ 4804567 h 4804567"/>
              <a:gd name="connsiteX4" fmla="*/ 0 w 4694898"/>
              <a:gd name="connsiteY4" fmla="*/ 2618294 h 480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4898" h="4804567">
                <a:moveTo>
                  <a:pt x="0" y="0"/>
                </a:moveTo>
                <a:lnTo>
                  <a:pt x="4694898" y="0"/>
                </a:lnTo>
                <a:lnTo>
                  <a:pt x="4694898" y="4804567"/>
                </a:lnTo>
                <a:lnTo>
                  <a:pt x="2186273" y="4804567"/>
                </a:lnTo>
                <a:cubicBezTo>
                  <a:pt x="978828" y="4804567"/>
                  <a:pt x="0" y="3825740"/>
                  <a:pt x="0" y="2618294"/>
                </a:cubicBezTo>
                <a:close/>
              </a:path>
            </a:pathLst>
          </a:custGeom>
        </p:spPr>
        <p:txBody>
          <a:bodyPr wrap="square" anchor="ctr">
            <a:noAutofit/>
          </a:bodyPr>
          <a:lstStyle>
            <a:lvl1pPr marL="0" indent="0" algn="ctr">
              <a:buNone/>
              <a:defRPr>
                <a:solidFill>
                  <a:schemeClr val="bg1"/>
                </a:solidFill>
              </a:defRPr>
            </a:lvl1pPr>
          </a:lstStyle>
          <a:p>
            <a:r>
              <a:rPr lang="en-US"/>
              <a:t>Click icon to add picture</a:t>
            </a:r>
            <a:endParaRPr lang="en-CA"/>
          </a:p>
        </p:txBody>
      </p:sp>
      <p:sp>
        <p:nvSpPr>
          <p:cNvPr id="20" name="TextBox 19"/>
          <p:cNvSpPr txBox="1"/>
          <p:nvPr/>
        </p:nvSpPr>
        <p:spPr>
          <a:xfrm>
            <a:off x="495465" y="1451724"/>
            <a:ext cx="2696049" cy="276999"/>
          </a:xfrm>
          <a:prstGeom prst="rect">
            <a:avLst/>
          </a:prstGeom>
          <a:noFill/>
        </p:spPr>
        <p:txBody>
          <a:bodyPr wrap="square" rtlCol="0">
            <a:spAutoFit/>
          </a:bodyPr>
          <a:lstStyle/>
          <a:p>
            <a:r>
              <a:rPr lang="en-CA" sz="1200">
                <a:solidFill>
                  <a:schemeClr val="bg1"/>
                </a:solidFill>
              </a:rPr>
              <a:t>For</a:t>
            </a:r>
            <a:r>
              <a:rPr lang="en-CA" sz="1200" baseline="0">
                <a:solidFill>
                  <a:schemeClr val="bg1"/>
                </a:solidFill>
              </a:rPr>
              <a:t> more information, contact:</a:t>
            </a:r>
            <a:endParaRPr lang="en-CA" sz="1200">
              <a:solidFill>
                <a:schemeClr val="bg1"/>
              </a:solidFill>
            </a:endParaRPr>
          </a:p>
        </p:txBody>
      </p:sp>
      <p:sp>
        <p:nvSpPr>
          <p:cNvPr id="26" name="Text Placeholder 25"/>
          <p:cNvSpPr>
            <a:spLocks noGrp="1"/>
          </p:cNvSpPr>
          <p:nvPr>
            <p:ph type="body" sz="quarter" idx="12" hasCustomPrompt="1"/>
          </p:nvPr>
        </p:nvSpPr>
        <p:spPr>
          <a:xfrm>
            <a:off x="495465" y="1821646"/>
            <a:ext cx="4505877" cy="288000"/>
          </a:xfrm>
        </p:spPr>
        <p:txBody>
          <a:bodyPr anchor="ctr"/>
          <a:lstStyle>
            <a:lvl1pPr marL="0" indent="0">
              <a:buNone/>
              <a:defRPr sz="1800" b="1" baseline="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err="1"/>
              <a:t>Firstname Lastname</a:t>
            </a:r>
            <a:endParaRPr lang="en-US"/>
          </a:p>
        </p:txBody>
      </p:sp>
      <p:pic>
        <p:nvPicPr>
          <p:cNvPr id="30" name="Picture 29"/>
          <p:cNvPicPr>
            <a:picLocks noChangeAspect="1"/>
          </p:cNvPicPr>
          <p:nvPr/>
        </p:nvPicPr>
        <p:blipFill>
          <a:blip r:embed="rId3"/>
          <a:stretch>
            <a:fillRect/>
          </a:stretch>
        </p:blipFill>
        <p:spPr>
          <a:xfrm>
            <a:off x="10031897" y="5624405"/>
            <a:ext cx="1832504" cy="695506"/>
          </a:xfrm>
          <a:prstGeom prst="rect">
            <a:avLst/>
          </a:prstGeom>
        </p:spPr>
      </p:pic>
      <p:sp>
        <p:nvSpPr>
          <p:cNvPr id="10" name="Subtitle 2"/>
          <p:cNvSpPr txBox="1"/>
          <p:nvPr/>
        </p:nvSpPr>
        <p:spPr>
          <a:xfrm>
            <a:off x="495465" y="5624405"/>
            <a:ext cx="5439822" cy="911444"/>
          </a:xfrm>
          <a:prstGeom prst="rect">
            <a:avLst/>
          </a:prstGeom>
        </p:spPr>
        <p:txBody>
          <a:bodyPr vert="horz" lIns="91440" tIns="90000" rIns="91440" bIns="90000" rtlCol="0" anchor="ctr" anchorCtr="0">
            <a:noAutofit/>
          </a:bodyPr>
          <a:lstStyle>
            <a:lvl1pPr marL="0" indent="0" algn="l" defTabSz="457200" rtl="0" eaLnBrk="1" latinLnBrk="0" hangingPunct="1">
              <a:spcBef>
                <a:spcPct val="20000"/>
              </a:spcBef>
              <a:spcAft>
                <a:spcPts val="600"/>
              </a:spcAft>
              <a:buClr>
                <a:schemeClr val="accent2"/>
              </a:buClr>
              <a:buSzPct val="92000"/>
              <a:buFont typeface="Courier New" charset="0"/>
              <a:buNone/>
              <a:defRPr sz="1600" kern="1200" cap="none" baseline="0">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sz="600" b="0" i="0" kern="1200" cap="none" baseline="0">
                <a:solidFill>
                  <a:schemeClr val="bg1"/>
                </a:solidFill>
                <a:effectLst/>
                <a:latin typeface="+mn-lt"/>
                <a:ea typeface="+mn-ea"/>
                <a:cs typeface="+mn-cs"/>
              </a:rPr>
              <a:t>The information contained herein is of a general nature and is not intended to constitute legal advice, a complete statement of the law, or an opinion on </a:t>
            </a:r>
            <a:br>
              <a:rPr lang="en-US" sz="600" b="0" i="0" kern="1200" cap="none" baseline="0">
                <a:solidFill>
                  <a:schemeClr val="bg1"/>
                </a:solidFill>
                <a:effectLst/>
                <a:latin typeface="+mn-lt"/>
                <a:ea typeface="+mn-ea"/>
                <a:cs typeface="+mn-cs"/>
              </a:rPr>
            </a:br>
            <a:r>
              <a:rPr lang="en-US" sz="600" b="0" i="0" kern="1200" cap="none" baseline="0">
                <a:solidFill>
                  <a:schemeClr val="bg1"/>
                </a:solidFill>
                <a:effectLst/>
                <a:latin typeface="+mn-lt"/>
                <a:ea typeface="+mn-ea"/>
                <a:cs typeface="+mn-cs"/>
              </a:rPr>
              <a:t>any subject. No one should act upon it or refrain from acting without a thorough examination of the law after the facts of a specific situation are considered. You are urged to consult your legal adviser in cases of specific questions or concerns. BLG does not warrant or guarantee the accuracy, currency or completeness of this presentation. No part of this presentation may be reproduced without prior written permission of Borden Ladner Gervais LLP. </a:t>
            </a:r>
          </a:p>
          <a:p>
            <a:r>
              <a:rPr lang="en-US" sz="600" b="0" i="0" kern="1200" cap="none" baseline="0">
                <a:solidFill>
                  <a:schemeClr val="bg1"/>
                </a:solidFill>
                <a:effectLst/>
                <a:latin typeface="+mn-lt"/>
                <a:ea typeface="+mn-ea"/>
                <a:cs typeface="+mn-cs"/>
              </a:rPr>
              <a:t>© 2019 Borden Ladner Gervais LLP. Borden Ladner Gervais is an Ontario Limited Liability Partnership.</a:t>
            </a:r>
          </a:p>
        </p:txBody>
      </p:sp>
      <p:sp>
        <p:nvSpPr>
          <p:cNvPr id="12" name="Text Placeholder 25"/>
          <p:cNvSpPr>
            <a:spLocks noGrp="1"/>
          </p:cNvSpPr>
          <p:nvPr>
            <p:ph type="body" sz="quarter" idx="13" hasCustomPrompt="1"/>
          </p:nvPr>
        </p:nvSpPr>
        <p:spPr>
          <a:xfrm>
            <a:off x="495465" y="2111662"/>
            <a:ext cx="4505877" cy="216000"/>
          </a:xfrm>
        </p:spPr>
        <p:txBody>
          <a:bodyPr anchor="ctr"/>
          <a:lstStyle>
            <a:lvl1pPr marL="0" indent="0">
              <a:buNone/>
              <a:defRPr sz="1400" baseline="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Title</a:t>
            </a:r>
          </a:p>
        </p:txBody>
      </p:sp>
      <p:sp>
        <p:nvSpPr>
          <p:cNvPr id="13" name="Text Placeholder 25"/>
          <p:cNvSpPr>
            <a:spLocks noGrp="1"/>
          </p:cNvSpPr>
          <p:nvPr>
            <p:ph type="body" sz="quarter" idx="14" hasCustomPrompt="1"/>
          </p:nvPr>
        </p:nvSpPr>
        <p:spPr>
          <a:xfrm>
            <a:off x="495465" y="2335805"/>
            <a:ext cx="4505877" cy="216000"/>
          </a:xfrm>
        </p:spPr>
        <p:txBody>
          <a:bodyPr anchor="ctr"/>
          <a:lstStyle>
            <a:lvl1pPr marL="0" indent="0">
              <a:buNone/>
              <a:defRPr sz="1400" baseline="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123.456.7890</a:t>
            </a:r>
          </a:p>
        </p:txBody>
      </p:sp>
      <p:sp>
        <p:nvSpPr>
          <p:cNvPr id="14" name="Text Placeholder 25"/>
          <p:cNvSpPr>
            <a:spLocks noGrp="1"/>
          </p:cNvSpPr>
          <p:nvPr>
            <p:ph type="body" sz="quarter" idx="15" hasCustomPrompt="1"/>
          </p:nvPr>
        </p:nvSpPr>
        <p:spPr>
          <a:xfrm>
            <a:off x="495465" y="2555813"/>
            <a:ext cx="4505877" cy="216000"/>
          </a:xfrm>
        </p:spPr>
        <p:txBody>
          <a:bodyPr anchor="ctr"/>
          <a:lstStyle>
            <a:lvl1pPr marL="0" indent="0">
              <a:buNone/>
              <a:defRPr sz="1400" baseline="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err="1"/>
              <a:t>flastname@blg.com</a:t>
            </a:r>
            <a:endParaRPr lang="en-US"/>
          </a:p>
        </p:txBody>
      </p:sp>
      <p:sp>
        <p:nvSpPr>
          <p:cNvPr id="28" name="Text Placeholder 25"/>
          <p:cNvSpPr>
            <a:spLocks noGrp="1"/>
          </p:cNvSpPr>
          <p:nvPr>
            <p:ph type="body" sz="quarter" idx="16" hasCustomPrompt="1"/>
          </p:nvPr>
        </p:nvSpPr>
        <p:spPr>
          <a:xfrm>
            <a:off x="495465" y="3001036"/>
            <a:ext cx="4505877" cy="288000"/>
          </a:xfrm>
        </p:spPr>
        <p:txBody>
          <a:bodyPr anchor="ctr"/>
          <a:lstStyle>
            <a:lvl1pPr marL="0" indent="0">
              <a:buNone/>
              <a:defRPr sz="1800" b="1" baseline="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err="1"/>
              <a:t>Firstname Lastname</a:t>
            </a:r>
            <a:endParaRPr lang="en-US"/>
          </a:p>
        </p:txBody>
      </p:sp>
      <p:sp>
        <p:nvSpPr>
          <p:cNvPr id="29" name="Text Placeholder 25"/>
          <p:cNvSpPr>
            <a:spLocks noGrp="1"/>
          </p:cNvSpPr>
          <p:nvPr>
            <p:ph type="body" sz="quarter" idx="17" hasCustomPrompt="1"/>
          </p:nvPr>
        </p:nvSpPr>
        <p:spPr>
          <a:xfrm>
            <a:off x="495465" y="3291052"/>
            <a:ext cx="4505877" cy="216000"/>
          </a:xfrm>
        </p:spPr>
        <p:txBody>
          <a:bodyPr anchor="ctr"/>
          <a:lstStyle>
            <a:lvl1pPr marL="0" indent="0">
              <a:buNone/>
              <a:defRPr sz="1400" baseline="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Title</a:t>
            </a:r>
          </a:p>
        </p:txBody>
      </p:sp>
      <p:sp>
        <p:nvSpPr>
          <p:cNvPr id="31" name="Text Placeholder 25"/>
          <p:cNvSpPr>
            <a:spLocks noGrp="1"/>
          </p:cNvSpPr>
          <p:nvPr>
            <p:ph type="body" sz="quarter" idx="18" hasCustomPrompt="1"/>
          </p:nvPr>
        </p:nvSpPr>
        <p:spPr>
          <a:xfrm>
            <a:off x="495465" y="3515195"/>
            <a:ext cx="4505877" cy="216000"/>
          </a:xfrm>
        </p:spPr>
        <p:txBody>
          <a:bodyPr anchor="ctr"/>
          <a:lstStyle>
            <a:lvl1pPr marL="0" indent="0">
              <a:buNone/>
              <a:defRPr sz="1400" baseline="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123.456.7890</a:t>
            </a:r>
          </a:p>
        </p:txBody>
      </p:sp>
      <p:sp>
        <p:nvSpPr>
          <p:cNvPr id="32" name="Text Placeholder 25"/>
          <p:cNvSpPr>
            <a:spLocks noGrp="1"/>
          </p:cNvSpPr>
          <p:nvPr>
            <p:ph type="body" sz="quarter" idx="19" hasCustomPrompt="1"/>
          </p:nvPr>
        </p:nvSpPr>
        <p:spPr>
          <a:xfrm>
            <a:off x="495465" y="3735203"/>
            <a:ext cx="4505877" cy="216000"/>
          </a:xfrm>
        </p:spPr>
        <p:txBody>
          <a:bodyPr anchor="ctr"/>
          <a:lstStyle>
            <a:lvl1pPr marL="0" indent="0">
              <a:buNone/>
              <a:defRPr sz="1400" baseline="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err="1"/>
              <a:t>flastname@blg.com</a:t>
            </a:r>
            <a:endParaRPr lang="en-US"/>
          </a:p>
        </p:txBody>
      </p:sp>
      <p:sp>
        <p:nvSpPr>
          <p:cNvPr id="33" name="Text Placeholder 25"/>
          <p:cNvSpPr>
            <a:spLocks noGrp="1"/>
          </p:cNvSpPr>
          <p:nvPr>
            <p:ph type="body" sz="quarter" idx="20" hasCustomPrompt="1"/>
          </p:nvPr>
        </p:nvSpPr>
        <p:spPr>
          <a:xfrm>
            <a:off x="495465" y="4180503"/>
            <a:ext cx="4505877" cy="288000"/>
          </a:xfrm>
        </p:spPr>
        <p:txBody>
          <a:bodyPr anchor="ctr"/>
          <a:lstStyle>
            <a:lvl1pPr marL="0" indent="0">
              <a:buNone/>
              <a:defRPr sz="1800" b="1" baseline="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err="1"/>
              <a:t>Firstname Lastname</a:t>
            </a:r>
            <a:endParaRPr lang="en-US"/>
          </a:p>
        </p:txBody>
      </p:sp>
      <p:sp>
        <p:nvSpPr>
          <p:cNvPr id="34" name="Text Placeholder 25"/>
          <p:cNvSpPr>
            <a:spLocks noGrp="1"/>
          </p:cNvSpPr>
          <p:nvPr>
            <p:ph type="body" sz="quarter" idx="21" hasCustomPrompt="1"/>
          </p:nvPr>
        </p:nvSpPr>
        <p:spPr>
          <a:xfrm>
            <a:off x="495465" y="4470519"/>
            <a:ext cx="4505877" cy="216000"/>
          </a:xfrm>
        </p:spPr>
        <p:txBody>
          <a:bodyPr anchor="ctr"/>
          <a:lstStyle>
            <a:lvl1pPr marL="0" indent="0">
              <a:buNone/>
              <a:defRPr sz="1400" baseline="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Title</a:t>
            </a:r>
          </a:p>
        </p:txBody>
      </p:sp>
      <p:sp>
        <p:nvSpPr>
          <p:cNvPr id="35" name="Text Placeholder 25"/>
          <p:cNvSpPr>
            <a:spLocks noGrp="1"/>
          </p:cNvSpPr>
          <p:nvPr>
            <p:ph type="body" sz="quarter" idx="22" hasCustomPrompt="1"/>
          </p:nvPr>
        </p:nvSpPr>
        <p:spPr>
          <a:xfrm>
            <a:off x="495465" y="4694662"/>
            <a:ext cx="4505877" cy="216000"/>
          </a:xfrm>
        </p:spPr>
        <p:txBody>
          <a:bodyPr anchor="ctr"/>
          <a:lstStyle>
            <a:lvl1pPr marL="0" indent="0">
              <a:buNone/>
              <a:defRPr sz="1400" baseline="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a:t>123.456.7890</a:t>
            </a:r>
          </a:p>
        </p:txBody>
      </p:sp>
      <p:sp>
        <p:nvSpPr>
          <p:cNvPr id="36" name="Text Placeholder 25"/>
          <p:cNvSpPr>
            <a:spLocks noGrp="1"/>
          </p:cNvSpPr>
          <p:nvPr>
            <p:ph type="body" sz="quarter" idx="23" hasCustomPrompt="1"/>
          </p:nvPr>
        </p:nvSpPr>
        <p:spPr>
          <a:xfrm>
            <a:off x="495465" y="4914670"/>
            <a:ext cx="4505877" cy="216000"/>
          </a:xfrm>
        </p:spPr>
        <p:txBody>
          <a:bodyPr anchor="ctr"/>
          <a:lstStyle>
            <a:lvl1pPr marL="0" indent="0">
              <a:buNone/>
              <a:defRPr sz="1400" baseline="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err="1"/>
              <a:t>flastname@blg.com</a:t>
            </a:r>
            <a:endParaRPr lang="en-US"/>
          </a:p>
        </p:txBody>
      </p:sp>
      <p:pic>
        <p:nvPicPr>
          <p:cNvPr id="37" name="Pictur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2072" y="5624405"/>
            <a:ext cx="1832153" cy="695506"/>
          </a:xfrm>
          <a:prstGeom prst="rect">
            <a:avLst/>
          </a:prstGeom>
        </p:spPr>
      </p:pic>
      <p:sp>
        <p:nvSpPr>
          <p:cNvPr id="42" name="TextBox 41"/>
          <p:cNvSpPr txBox="1"/>
          <p:nvPr userDrawn="1"/>
        </p:nvSpPr>
        <p:spPr>
          <a:xfrm>
            <a:off x="501701" y="358149"/>
            <a:ext cx="5209223" cy="922909"/>
          </a:xfrm>
          <a:prstGeom prst="rect">
            <a:avLst/>
          </a:prstGeom>
          <a:noFill/>
        </p:spPr>
        <p:txBody>
          <a:bodyPr wrap="square" rtlCol="0" anchor="ctr">
            <a:noAutofit/>
          </a:bodyPr>
          <a:lstStyle/>
          <a:p>
            <a:r>
              <a:rPr lang="en-US" sz="4000" b="1">
                <a:solidFill>
                  <a:schemeClr val="accent2"/>
                </a:solidFill>
              </a:rPr>
              <a:t>Thank You</a:t>
            </a:r>
            <a:endParaRPr lang="en-CA" sz="4000" b="1">
              <a:solidFill>
                <a:schemeClr val="accent2"/>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 Sing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2400" y="195256"/>
            <a:ext cx="9347400" cy="1013800"/>
          </a:xfrm>
          <a:prstGeom prst="rect">
            <a:avLst/>
          </a:prstGeom>
        </p:spPr>
        <p:txBody>
          <a:bodyPr anchor="ctr" anchorCtr="0"/>
          <a:lstStyle>
            <a:lvl1pPr>
              <a:defRPr sz="4000" b="1" i="0" baseline="0">
                <a:solidFill>
                  <a:schemeClr val="accent1"/>
                </a:solidFill>
              </a:defRPr>
            </a:lvl1pPr>
          </a:lstStyle>
          <a:p>
            <a:r>
              <a:rPr lang="en-US"/>
              <a:t>Click to edit title</a:t>
            </a:r>
          </a:p>
        </p:txBody>
      </p:sp>
      <p:sp>
        <p:nvSpPr>
          <p:cNvPr id="12" name="Picture Placeholder 11"/>
          <p:cNvSpPr>
            <a:spLocks noGrp="1"/>
          </p:cNvSpPr>
          <p:nvPr>
            <p:ph type="pic" sz="quarter" idx="10"/>
          </p:nvPr>
        </p:nvSpPr>
        <p:spPr>
          <a:xfrm>
            <a:off x="599122" y="1425000"/>
            <a:ext cx="2111022" cy="2505427"/>
          </a:xfrm>
          <a:custGeom>
            <a:avLst/>
            <a:gdLst>
              <a:gd name="connsiteX0" fmla="*/ 0 w 2111022"/>
              <a:gd name="connsiteY0" fmla="*/ 0 h 2505427"/>
              <a:gd name="connsiteX1" fmla="*/ 2111022 w 2111022"/>
              <a:gd name="connsiteY1" fmla="*/ 0 h 2505427"/>
              <a:gd name="connsiteX2" fmla="*/ 2111022 w 2111022"/>
              <a:gd name="connsiteY2" fmla="*/ 2153583 h 2505427"/>
              <a:gd name="connsiteX3" fmla="*/ 1759178 w 2111022"/>
              <a:gd name="connsiteY3" fmla="*/ 2505427 h 2505427"/>
              <a:gd name="connsiteX4" fmla="*/ 0 w 2111022"/>
              <a:gd name="connsiteY4" fmla="*/ 2505427 h 250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022" h="2505427">
                <a:moveTo>
                  <a:pt x="0" y="0"/>
                </a:moveTo>
                <a:lnTo>
                  <a:pt x="2111022" y="0"/>
                </a:lnTo>
                <a:lnTo>
                  <a:pt x="2111022" y="2153583"/>
                </a:lnTo>
                <a:cubicBezTo>
                  <a:pt x="2111022" y="2347901"/>
                  <a:pt x="1953496" y="2505427"/>
                  <a:pt x="1759178" y="2505427"/>
                </a:cubicBezTo>
                <a:lnTo>
                  <a:pt x="0" y="2505427"/>
                </a:lnTo>
                <a:close/>
              </a:path>
            </a:pathLst>
          </a:custGeom>
          <a:noFill/>
        </p:spPr>
        <p:txBody>
          <a:bodyPr wrap="square">
            <a:noAutofit/>
          </a:bodyPr>
          <a:lstStyle>
            <a:lvl1pPr marL="0" indent="0">
              <a:buNone/>
              <a:defRPr/>
            </a:lvl1pPr>
          </a:lstStyle>
          <a:p>
            <a:r>
              <a:rPr lang="en-US"/>
              <a:t>Click icon to add picture</a:t>
            </a:r>
            <a:endParaRPr lang="en-CA"/>
          </a:p>
        </p:txBody>
      </p:sp>
      <p:sp>
        <p:nvSpPr>
          <p:cNvPr id="17" name="Content Placeholder 2"/>
          <p:cNvSpPr>
            <a:spLocks noGrp="1"/>
          </p:cNvSpPr>
          <p:nvPr>
            <p:ph idx="1"/>
          </p:nvPr>
        </p:nvSpPr>
        <p:spPr>
          <a:xfrm>
            <a:off x="3101326" y="2104428"/>
            <a:ext cx="3900497" cy="4169371"/>
          </a:xfrm>
        </p:spPr>
        <p:txBody>
          <a:bodyPr/>
          <a:lstStyle>
            <a:lvl1pPr marL="0" indent="0">
              <a:buFont typeface="Courier New" charset="0"/>
              <a:buNone/>
              <a:defRPr sz="1400">
                <a:solidFill>
                  <a:schemeClr val="tx2"/>
                </a:solidFill>
              </a:defRPr>
            </a:lvl1pPr>
            <a:lvl2pPr marL="324000" indent="0">
              <a:buFont typeface="Arial"/>
              <a:buNone/>
              <a:defRPr sz="1600"/>
            </a:lvl2pPr>
            <a:lvl3pPr marL="630000" indent="0">
              <a:buFont typeface="Arial"/>
              <a:buNone/>
              <a:defRPr sz="1400"/>
            </a:lvl3pPr>
            <a:lvl4pPr marL="1008000" indent="0">
              <a:buFont typeface="Arial"/>
              <a:buNone/>
              <a:defRPr sz="1200"/>
            </a:lvl4pPr>
            <a:lvl5pPr marL="1368000" indent="0">
              <a:buFont typeface="Arial"/>
              <a:buNone/>
              <a:defRPr sz="1200"/>
            </a:lvl5pPr>
          </a:lstStyle>
          <a:p>
            <a:pPr lvl="0"/>
            <a:r>
              <a:rPr lang="en-US"/>
              <a:t>Edit Master text styles</a:t>
            </a:r>
          </a:p>
        </p:txBody>
      </p:sp>
      <p:sp>
        <p:nvSpPr>
          <p:cNvPr id="19" name="Text Placeholder 5"/>
          <p:cNvSpPr>
            <a:spLocks noGrp="1"/>
          </p:cNvSpPr>
          <p:nvPr>
            <p:ph type="body" sz="quarter" idx="11" hasCustomPrompt="1"/>
          </p:nvPr>
        </p:nvSpPr>
        <p:spPr>
          <a:xfrm>
            <a:off x="3101326" y="1309319"/>
            <a:ext cx="3900632" cy="432000"/>
          </a:xfrm>
        </p:spPr>
        <p:txBody>
          <a:bodyPr anchor="ctr" anchorCtr="0"/>
          <a:lstStyle>
            <a:lvl1pPr marL="0" indent="0">
              <a:buNone/>
              <a:defRPr b="1" baseline="0">
                <a:solidFill>
                  <a:schemeClr val="accent2"/>
                </a:solidFill>
              </a:defRPr>
            </a:lvl1pPr>
          </a:lstStyle>
          <a:p>
            <a:pPr lvl="0"/>
            <a:r>
              <a:rPr lang="en-US"/>
              <a:t>Presenter Name</a:t>
            </a:r>
            <a:endParaRPr lang="en-CA"/>
          </a:p>
        </p:txBody>
      </p:sp>
      <p:sp>
        <p:nvSpPr>
          <p:cNvPr id="20" name="Text Placeholder 5"/>
          <p:cNvSpPr>
            <a:spLocks noGrp="1"/>
          </p:cNvSpPr>
          <p:nvPr>
            <p:ph type="body" sz="quarter" idx="12" hasCustomPrompt="1"/>
          </p:nvPr>
        </p:nvSpPr>
        <p:spPr>
          <a:xfrm>
            <a:off x="3101326" y="1760874"/>
            <a:ext cx="3900632" cy="324000"/>
          </a:xfrm>
        </p:spPr>
        <p:txBody>
          <a:bodyPr anchor="ctr" anchorCtr="0"/>
          <a:lstStyle>
            <a:lvl1pPr marL="0" indent="0">
              <a:buNone/>
              <a:defRPr sz="1800" b="1" baseline="0">
                <a:solidFill>
                  <a:schemeClr val="accent3"/>
                </a:solidFill>
              </a:defRPr>
            </a:lvl1pPr>
          </a:lstStyle>
          <a:p>
            <a:pPr lvl="0"/>
            <a:r>
              <a:rPr lang="en-US"/>
              <a:t>Presenter Title</a:t>
            </a:r>
            <a:endParaRPr lang="en-CA"/>
          </a:p>
        </p:txBody>
      </p:sp>
      <p:pic>
        <p:nvPicPr>
          <p:cNvPr id="16" name="Picture 15"/>
          <p:cNvPicPr>
            <a:picLocks noChangeAspect="1"/>
          </p:cNvPicPr>
          <p:nvPr/>
        </p:nvPicPr>
        <p:blipFill>
          <a:blip r:embed="rId2"/>
          <a:stretch>
            <a:fillRect/>
          </a:stretch>
        </p:blipFill>
        <p:spPr>
          <a:xfrm>
            <a:off x="10439400" y="0"/>
            <a:ext cx="1752600" cy="1790700"/>
          </a:xfrm>
          <a:prstGeom prst="rect">
            <a:avLst/>
          </a:prstGeom>
        </p:spPr>
      </p:pic>
      <p:sp>
        <p:nvSpPr>
          <p:cNvPr id="23" name="Text Placeholder 5"/>
          <p:cNvSpPr>
            <a:spLocks noGrp="1"/>
          </p:cNvSpPr>
          <p:nvPr>
            <p:ph type="body" sz="quarter" idx="18" hasCustomPrompt="1"/>
          </p:nvPr>
        </p:nvSpPr>
        <p:spPr>
          <a:xfrm>
            <a:off x="7410936" y="1719203"/>
            <a:ext cx="3900497" cy="324000"/>
          </a:xfrm>
        </p:spPr>
        <p:txBody>
          <a:bodyPr anchor="ctr" anchorCtr="0"/>
          <a:lstStyle>
            <a:lvl1pPr marL="0" indent="0">
              <a:buNone/>
              <a:defRPr sz="2000" b="1" baseline="0">
                <a:solidFill>
                  <a:schemeClr val="accent1"/>
                </a:solidFill>
              </a:defRPr>
            </a:lvl1pPr>
          </a:lstStyle>
          <a:p>
            <a:pPr lvl="0"/>
            <a:r>
              <a:rPr lang="en-US"/>
              <a:t>Practice Areas / Education</a:t>
            </a:r>
            <a:endParaRPr lang="en-CA"/>
          </a:p>
        </p:txBody>
      </p:sp>
      <p:sp>
        <p:nvSpPr>
          <p:cNvPr id="24" name="Text Placeholder 5"/>
          <p:cNvSpPr>
            <a:spLocks noGrp="1"/>
          </p:cNvSpPr>
          <p:nvPr>
            <p:ph type="body" sz="quarter" idx="19" hasCustomPrompt="1"/>
          </p:nvPr>
        </p:nvSpPr>
        <p:spPr>
          <a:xfrm>
            <a:off x="7410936" y="4020771"/>
            <a:ext cx="3900497" cy="324000"/>
          </a:xfrm>
        </p:spPr>
        <p:txBody>
          <a:bodyPr anchor="ctr" anchorCtr="0"/>
          <a:lstStyle>
            <a:lvl1pPr marL="0" indent="0">
              <a:buNone/>
              <a:defRPr sz="2000" b="1" baseline="0">
                <a:solidFill>
                  <a:schemeClr val="accent1"/>
                </a:solidFill>
              </a:defRPr>
            </a:lvl1pPr>
          </a:lstStyle>
          <a:p>
            <a:pPr lvl="0"/>
            <a:r>
              <a:rPr lang="en-US"/>
              <a:t>Community/Rankings</a:t>
            </a:r>
            <a:endParaRPr lang="en-CA"/>
          </a:p>
        </p:txBody>
      </p:sp>
      <p:pic>
        <p:nvPicPr>
          <p:cNvPr id="14" name="Picture 13"/>
          <p:cNvPicPr>
            <a:picLocks noChangeAspect="1"/>
          </p:cNvPicPr>
          <p:nvPr userDrawn="1"/>
        </p:nvPicPr>
        <p:blipFill>
          <a:blip r:embed="rId2"/>
          <a:stretch>
            <a:fillRect/>
          </a:stretch>
        </p:blipFill>
        <p:spPr>
          <a:xfrm>
            <a:off x="10439400" y="0"/>
            <a:ext cx="1752600" cy="1790700"/>
          </a:xfrm>
          <a:prstGeom prst="rect">
            <a:avLst/>
          </a:prstGeom>
        </p:spPr>
      </p:pic>
      <p:sp>
        <p:nvSpPr>
          <p:cNvPr id="15"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3" name="Text Placeholder 2"/>
          <p:cNvSpPr>
            <a:spLocks noGrp="1"/>
          </p:cNvSpPr>
          <p:nvPr>
            <p:ph type="body" sz="quarter" idx="20"/>
          </p:nvPr>
        </p:nvSpPr>
        <p:spPr>
          <a:xfrm>
            <a:off x="7410450" y="4344771"/>
            <a:ext cx="4194175" cy="1929029"/>
          </a:xfrm>
        </p:spPr>
        <p:txBody>
          <a:bodyPr/>
          <a:lstStyle>
            <a:lvl1pPr>
              <a:defRPr sz="1200"/>
            </a:lvl1pPr>
            <a:lvl2pPr>
              <a:defRPr sz="1100"/>
            </a:lvl2pPr>
            <a:lvl3pPr>
              <a:defRPr sz="105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1" name="Text Placeholder 2"/>
          <p:cNvSpPr>
            <a:spLocks noGrp="1"/>
          </p:cNvSpPr>
          <p:nvPr>
            <p:ph type="body" sz="quarter" idx="21"/>
          </p:nvPr>
        </p:nvSpPr>
        <p:spPr>
          <a:xfrm>
            <a:off x="7410450" y="2043203"/>
            <a:ext cx="4194175" cy="1719203"/>
          </a:xfrm>
        </p:spPr>
        <p:txBody>
          <a:bodyPr/>
          <a:lstStyle>
            <a:lvl1pPr>
              <a:defRPr sz="1200"/>
            </a:lvl1pPr>
            <a:lvl2pPr>
              <a:defRPr sz="1100"/>
            </a:lvl2pPr>
            <a:lvl3pPr>
              <a:defRPr sz="105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Footer Placeholder 1"/>
          <p:cNvSpPr>
            <a:spLocks noGrp="1"/>
          </p:cNvSpPr>
          <p:nvPr>
            <p:ph type="ftr" sz="quarter" idx="2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 Double">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439400" y="0"/>
            <a:ext cx="1752600" cy="1790700"/>
          </a:xfrm>
          <a:prstGeom prst="rect">
            <a:avLst/>
          </a:prstGeom>
        </p:spPr>
      </p:pic>
      <p:sp>
        <p:nvSpPr>
          <p:cNvPr id="29" name="Picture Placeholder 11"/>
          <p:cNvSpPr>
            <a:spLocks noGrp="1"/>
          </p:cNvSpPr>
          <p:nvPr>
            <p:ph type="pic" sz="quarter" idx="10"/>
          </p:nvPr>
        </p:nvSpPr>
        <p:spPr>
          <a:xfrm>
            <a:off x="599122" y="1425000"/>
            <a:ext cx="2111022" cy="2505427"/>
          </a:xfrm>
          <a:custGeom>
            <a:avLst/>
            <a:gdLst>
              <a:gd name="connsiteX0" fmla="*/ 0 w 2111022"/>
              <a:gd name="connsiteY0" fmla="*/ 0 h 2505427"/>
              <a:gd name="connsiteX1" fmla="*/ 2111022 w 2111022"/>
              <a:gd name="connsiteY1" fmla="*/ 0 h 2505427"/>
              <a:gd name="connsiteX2" fmla="*/ 2111022 w 2111022"/>
              <a:gd name="connsiteY2" fmla="*/ 2153583 h 2505427"/>
              <a:gd name="connsiteX3" fmla="*/ 1759178 w 2111022"/>
              <a:gd name="connsiteY3" fmla="*/ 2505427 h 2505427"/>
              <a:gd name="connsiteX4" fmla="*/ 0 w 2111022"/>
              <a:gd name="connsiteY4" fmla="*/ 2505427 h 250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022" h="2505427">
                <a:moveTo>
                  <a:pt x="0" y="0"/>
                </a:moveTo>
                <a:lnTo>
                  <a:pt x="2111022" y="0"/>
                </a:lnTo>
                <a:lnTo>
                  <a:pt x="2111022" y="2153583"/>
                </a:lnTo>
                <a:cubicBezTo>
                  <a:pt x="2111022" y="2347901"/>
                  <a:pt x="1953496" y="2505427"/>
                  <a:pt x="1759178" y="2505427"/>
                </a:cubicBezTo>
                <a:lnTo>
                  <a:pt x="0" y="2505427"/>
                </a:lnTo>
                <a:close/>
              </a:path>
            </a:pathLst>
          </a:custGeom>
          <a:noFill/>
        </p:spPr>
        <p:txBody>
          <a:bodyPr wrap="square">
            <a:noAutofit/>
          </a:bodyPr>
          <a:lstStyle>
            <a:lvl1pPr marL="0" indent="0">
              <a:buNone/>
              <a:defRPr/>
            </a:lvl1pPr>
          </a:lstStyle>
          <a:p>
            <a:r>
              <a:rPr lang="en-US"/>
              <a:t>Click icon to add picture</a:t>
            </a:r>
            <a:endParaRPr lang="en-CA"/>
          </a:p>
        </p:txBody>
      </p:sp>
      <p:sp>
        <p:nvSpPr>
          <p:cNvPr id="30" name="Content Placeholder 2"/>
          <p:cNvSpPr>
            <a:spLocks noGrp="1"/>
          </p:cNvSpPr>
          <p:nvPr>
            <p:ph idx="1"/>
          </p:nvPr>
        </p:nvSpPr>
        <p:spPr>
          <a:xfrm>
            <a:off x="2904100" y="2104428"/>
            <a:ext cx="2634312" cy="4169371"/>
          </a:xfrm>
        </p:spPr>
        <p:txBody>
          <a:bodyPr/>
          <a:lstStyle>
            <a:lvl1pPr marL="0" indent="0">
              <a:buFont typeface="Courier New" charset="0"/>
              <a:buNone/>
              <a:defRPr sz="1200">
                <a:solidFill>
                  <a:schemeClr val="tx2"/>
                </a:solidFill>
              </a:defRPr>
            </a:lvl1pPr>
            <a:lvl2pPr marL="324000" indent="0">
              <a:buFont typeface="Arial"/>
              <a:buNone/>
              <a:defRPr sz="1600"/>
            </a:lvl2pPr>
            <a:lvl3pPr marL="630000" indent="0">
              <a:buFont typeface="Arial"/>
              <a:buNone/>
              <a:defRPr sz="1400"/>
            </a:lvl3pPr>
            <a:lvl4pPr marL="1008000" indent="0">
              <a:buFont typeface="Arial"/>
              <a:buNone/>
              <a:defRPr sz="1200"/>
            </a:lvl4pPr>
            <a:lvl5pPr marL="1368000" indent="0">
              <a:buFont typeface="Arial"/>
              <a:buNone/>
              <a:defRPr sz="1200"/>
            </a:lvl5pPr>
          </a:lstStyle>
          <a:p>
            <a:pPr lvl="0"/>
            <a:r>
              <a:rPr lang="en-US"/>
              <a:t>Edit Master text styles</a:t>
            </a:r>
          </a:p>
        </p:txBody>
      </p:sp>
      <p:sp>
        <p:nvSpPr>
          <p:cNvPr id="31" name="Text Placeholder 5"/>
          <p:cNvSpPr>
            <a:spLocks noGrp="1"/>
          </p:cNvSpPr>
          <p:nvPr>
            <p:ph type="body" sz="quarter" idx="11" hasCustomPrompt="1"/>
          </p:nvPr>
        </p:nvSpPr>
        <p:spPr>
          <a:xfrm>
            <a:off x="2904099" y="1309319"/>
            <a:ext cx="2634403" cy="432000"/>
          </a:xfrm>
        </p:spPr>
        <p:txBody>
          <a:bodyPr anchor="ctr" anchorCtr="0"/>
          <a:lstStyle>
            <a:lvl1pPr marL="0" indent="0">
              <a:buNone/>
              <a:defRPr sz="2000" b="1" baseline="0">
                <a:solidFill>
                  <a:schemeClr val="accent2"/>
                </a:solidFill>
              </a:defRPr>
            </a:lvl1pPr>
          </a:lstStyle>
          <a:p>
            <a:pPr lvl="0"/>
            <a:r>
              <a:rPr lang="en-US"/>
              <a:t>Presenter Name</a:t>
            </a:r>
            <a:endParaRPr lang="en-CA"/>
          </a:p>
        </p:txBody>
      </p:sp>
      <p:sp>
        <p:nvSpPr>
          <p:cNvPr id="32" name="Text Placeholder 5"/>
          <p:cNvSpPr>
            <a:spLocks noGrp="1"/>
          </p:cNvSpPr>
          <p:nvPr>
            <p:ph type="body" sz="quarter" idx="12" hasCustomPrompt="1"/>
          </p:nvPr>
        </p:nvSpPr>
        <p:spPr>
          <a:xfrm>
            <a:off x="2904099" y="1760874"/>
            <a:ext cx="2634403" cy="324000"/>
          </a:xfrm>
        </p:spPr>
        <p:txBody>
          <a:bodyPr anchor="ctr" anchorCtr="0"/>
          <a:lstStyle>
            <a:lvl1pPr marL="0" indent="0">
              <a:buNone/>
              <a:defRPr sz="1600" b="1" baseline="0">
                <a:solidFill>
                  <a:schemeClr val="tx2"/>
                </a:solidFill>
              </a:defRPr>
            </a:lvl1pPr>
          </a:lstStyle>
          <a:p>
            <a:pPr lvl="0"/>
            <a:r>
              <a:rPr lang="en-US"/>
              <a:t>Presenter Title</a:t>
            </a:r>
            <a:endParaRPr lang="en-CA"/>
          </a:p>
        </p:txBody>
      </p:sp>
      <p:sp>
        <p:nvSpPr>
          <p:cNvPr id="34" name="Text Placeholder 5"/>
          <p:cNvSpPr>
            <a:spLocks noGrp="1"/>
          </p:cNvSpPr>
          <p:nvPr>
            <p:ph type="body" sz="quarter" idx="18" hasCustomPrompt="1"/>
          </p:nvPr>
        </p:nvSpPr>
        <p:spPr>
          <a:xfrm>
            <a:off x="594733" y="4059759"/>
            <a:ext cx="2115411" cy="324000"/>
          </a:xfrm>
        </p:spPr>
        <p:txBody>
          <a:bodyPr anchor="ctr" anchorCtr="0"/>
          <a:lstStyle>
            <a:lvl1pPr marL="0" indent="0">
              <a:buNone/>
              <a:defRPr sz="1400" b="1" baseline="0">
                <a:solidFill>
                  <a:schemeClr val="accent1"/>
                </a:solidFill>
              </a:defRPr>
            </a:lvl1pPr>
          </a:lstStyle>
          <a:p>
            <a:pPr lvl="0"/>
            <a:r>
              <a:rPr lang="en-US"/>
              <a:t>Education / Practice etc </a:t>
            </a:r>
            <a:endParaRPr lang="en-CA"/>
          </a:p>
        </p:txBody>
      </p:sp>
      <p:sp>
        <p:nvSpPr>
          <p:cNvPr id="35" name="Title 1"/>
          <p:cNvSpPr>
            <a:spLocks noGrp="1"/>
          </p:cNvSpPr>
          <p:nvPr>
            <p:ph type="title" hasCustomPrompt="1"/>
          </p:nvPr>
        </p:nvSpPr>
        <p:spPr>
          <a:xfrm>
            <a:off x="482400" y="195256"/>
            <a:ext cx="9355564" cy="1013800"/>
          </a:xfrm>
          <a:prstGeom prst="rect">
            <a:avLst/>
          </a:prstGeom>
        </p:spPr>
        <p:txBody>
          <a:bodyPr anchor="ctr" anchorCtr="0"/>
          <a:lstStyle>
            <a:lvl1pPr>
              <a:defRPr sz="4000" b="1" i="0" baseline="0">
                <a:solidFill>
                  <a:schemeClr val="accent1"/>
                </a:solidFill>
              </a:defRPr>
            </a:lvl1pPr>
          </a:lstStyle>
          <a:p>
            <a:r>
              <a:rPr lang="en-US"/>
              <a:t>Click to edit title</a:t>
            </a:r>
          </a:p>
        </p:txBody>
      </p:sp>
      <p:sp>
        <p:nvSpPr>
          <p:cNvPr id="43" name="Picture Placeholder 11"/>
          <p:cNvSpPr>
            <a:spLocks noGrp="1"/>
          </p:cNvSpPr>
          <p:nvPr>
            <p:ph type="pic" sz="quarter" idx="19"/>
          </p:nvPr>
        </p:nvSpPr>
        <p:spPr>
          <a:xfrm>
            <a:off x="5740027" y="1425000"/>
            <a:ext cx="2111022" cy="2505427"/>
          </a:xfrm>
          <a:custGeom>
            <a:avLst/>
            <a:gdLst>
              <a:gd name="connsiteX0" fmla="*/ 0 w 2111022"/>
              <a:gd name="connsiteY0" fmla="*/ 0 h 2505427"/>
              <a:gd name="connsiteX1" fmla="*/ 2111022 w 2111022"/>
              <a:gd name="connsiteY1" fmla="*/ 0 h 2505427"/>
              <a:gd name="connsiteX2" fmla="*/ 2111022 w 2111022"/>
              <a:gd name="connsiteY2" fmla="*/ 2153583 h 2505427"/>
              <a:gd name="connsiteX3" fmla="*/ 1759178 w 2111022"/>
              <a:gd name="connsiteY3" fmla="*/ 2505427 h 2505427"/>
              <a:gd name="connsiteX4" fmla="*/ 0 w 2111022"/>
              <a:gd name="connsiteY4" fmla="*/ 2505427 h 250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022" h="2505427">
                <a:moveTo>
                  <a:pt x="0" y="0"/>
                </a:moveTo>
                <a:lnTo>
                  <a:pt x="2111022" y="0"/>
                </a:lnTo>
                <a:lnTo>
                  <a:pt x="2111022" y="2153583"/>
                </a:lnTo>
                <a:cubicBezTo>
                  <a:pt x="2111022" y="2347901"/>
                  <a:pt x="1953496" y="2505427"/>
                  <a:pt x="1759178" y="2505427"/>
                </a:cubicBezTo>
                <a:lnTo>
                  <a:pt x="0" y="2505427"/>
                </a:lnTo>
                <a:close/>
              </a:path>
            </a:pathLst>
          </a:custGeom>
          <a:noFill/>
        </p:spPr>
        <p:txBody>
          <a:bodyPr wrap="square">
            <a:noAutofit/>
          </a:bodyPr>
          <a:lstStyle>
            <a:lvl1pPr marL="0" indent="0">
              <a:buNone/>
              <a:defRPr>
                <a:solidFill>
                  <a:schemeClr val="tx2"/>
                </a:solidFill>
              </a:defRPr>
            </a:lvl1pPr>
          </a:lstStyle>
          <a:p>
            <a:r>
              <a:rPr lang="en-US"/>
              <a:t>Click icon to add picture</a:t>
            </a:r>
            <a:endParaRPr lang="en-CA"/>
          </a:p>
        </p:txBody>
      </p:sp>
      <p:sp>
        <p:nvSpPr>
          <p:cNvPr id="44" name="Content Placeholder 2"/>
          <p:cNvSpPr>
            <a:spLocks noGrp="1"/>
          </p:cNvSpPr>
          <p:nvPr>
            <p:ph idx="20"/>
          </p:nvPr>
        </p:nvSpPr>
        <p:spPr>
          <a:xfrm>
            <a:off x="8045005" y="2104429"/>
            <a:ext cx="2634312" cy="4169370"/>
          </a:xfrm>
        </p:spPr>
        <p:txBody>
          <a:bodyPr/>
          <a:lstStyle>
            <a:lvl1pPr marL="0" indent="0">
              <a:buFont typeface="Courier New" charset="0"/>
              <a:buNone/>
              <a:defRPr sz="1200">
                <a:solidFill>
                  <a:schemeClr val="tx2"/>
                </a:solidFill>
              </a:defRPr>
            </a:lvl1pPr>
            <a:lvl2pPr marL="324000" indent="0">
              <a:buFont typeface="Arial"/>
              <a:buNone/>
              <a:defRPr sz="1600"/>
            </a:lvl2pPr>
            <a:lvl3pPr marL="630000" indent="0">
              <a:buFont typeface="Arial"/>
              <a:buNone/>
              <a:defRPr sz="1400"/>
            </a:lvl3pPr>
            <a:lvl4pPr marL="1008000" indent="0">
              <a:buFont typeface="Arial"/>
              <a:buNone/>
              <a:defRPr sz="1200"/>
            </a:lvl4pPr>
            <a:lvl5pPr marL="1368000" indent="0">
              <a:buFont typeface="Arial"/>
              <a:buNone/>
              <a:defRPr sz="1200"/>
            </a:lvl5pPr>
          </a:lstStyle>
          <a:p>
            <a:pPr lvl="0"/>
            <a:r>
              <a:rPr lang="en-US"/>
              <a:t>Edit Master text styles</a:t>
            </a:r>
          </a:p>
        </p:txBody>
      </p:sp>
      <p:sp>
        <p:nvSpPr>
          <p:cNvPr id="45" name="Text Placeholder 5"/>
          <p:cNvSpPr>
            <a:spLocks noGrp="1"/>
          </p:cNvSpPr>
          <p:nvPr>
            <p:ph type="body" sz="quarter" idx="21" hasCustomPrompt="1"/>
          </p:nvPr>
        </p:nvSpPr>
        <p:spPr>
          <a:xfrm>
            <a:off x="8045004" y="1309319"/>
            <a:ext cx="2634403" cy="432000"/>
          </a:xfrm>
        </p:spPr>
        <p:txBody>
          <a:bodyPr anchor="ctr" anchorCtr="0"/>
          <a:lstStyle>
            <a:lvl1pPr marL="0" indent="0">
              <a:buNone/>
              <a:defRPr sz="2000" b="1" baseline="0">
                <a:solidFill>
                  <a:schemeClr val="accent2"/>
                </a:solidFill>
              </a:defRPr>
            </a:lvl1pPr>
          </a:lstStyle>
          <a:p>
            <a:pPr lvl="0"/>
            <a:r>
              <a:rPr lang="en-US"/>
              <a:t>Presenter Name</a:t>
            </a:r>
            <a:endParaRPr lang="en-CA"/>
          </a:p>
        </p:txBody>
      </p:sp>
      <p:sp>
        <p:nvSpPr>
          <p:cNvPr id="46" name="Text Placeholder 5"/>
          <p:cNvSpPr>
            <a:spLocks noGrp="1"/>
          </p:cNvSpPr>
          <p:nvPr>
            <p:ph type="body" sz="quarter" idx="22" hasCustomPrompt="1"/>
          </p:nvPr>
        </p:nvSpPr>
        <p:spPr>
          <a:xfrm>
            <a:off x="8045004" y="1760874"/>
            <a:ext cx="2634403" cy="324000"/>
          </a:xfrm>
        </p:spPr>
        <p:txBody>
          <a:bodyPr anchor="ctr" anchorCtr="0"/>
          <a:lstStyle>
            <a:lvl1pPr marL="0" indent="0">
              <a:buNone/>
              <a:defRPr sz="1600" b="1" baseline="0">
                <a:solidFill>
                  <a:schemeClr val="tx2"/>
                </a:solidFill>
              </a:defRPr>
            </a:lvl1pPr>
          </a:lstStyle>
          <a:p>
            <a:pPr lvl="0"/>
            <a:r>
              <a:rPr lang="en-US"/>
              <a:t>Presenter Title</a:t>
            </a:r>
            <a:endParaRPr lang="en-CA"/>
          </a:p>
        </p:txBody>
      </p:sp>
      <p:sp>
        <p:nvSpPr>
          <p:cNvPr id="48" name="Text Placeholder 5"/>
          <p:cNvSpPr>
            <a:spLocks noGrp="1"/>
          </p:cNvSpPr>
          <p:nvPr>
            <p:ph type="body" sz="quarter" idx="24" hasCustomPrompt="1"/>
          </p:nvPr>
        </p:nvSpPr>
        <p:spPr>
          <a:xfrm>
            <a:off x="5735638" y="4059759"/>
            <a:ext cx="2115411" cy="324000"/>
          </a:xfrm>
        </p:spPr>
        <p:txBody>
          <a:bodyPr anchor="ctr" anchorCtr="0"/>
          <a:lstStyle>
            <a:lvl1pPr marL="0" indent="0">
              <a:buNone/>
              <a:defRPr sz="1400" b="1" baseline="0">
                <a:solidFill>
                  <a:schemeClr val="accent1"/>
                </a:solidFill>
              </a:defRPr>
            </a:lvl1pPr>
          </a:lstStyle>
          <a:p>
            <a:pPr lvl="0"/>
            <a:r>
              <a:rPr lang="en-US"/>
              <a:t>Education / Practice etc </a:t>
            </a:r>
            <a:endParaRPr lang="en-CA"/>
          </a:p>
        </p:txBody>
      </p:sp>
      <p:pic>
        <p:nvPicPr>
          <p:cNvPr id="17" name="Picture 16"/>
          <p:cNvPicPr>
            <a:picLocks noChangeAspect="1"/>
          </p:cNvPicPr>
          <p:nvPr userDrawn="1"/>
        </p:nvPicPr>
        <p:blipFill>
          <a:blip r:embed="rId2"/>
          <a:stretch>
            <a:fillRect/>
          </a:stretch>
        </p:blipFill>
        <p:spPr>
          <a:xfrm>
            <a:off x="10439400" y="0"/>
            <a:ext cx="1752600" cy="1790700"/>
          </a:xfrm>
          <a:prstGeom prst="rect">
            <a:avLst/>
          </a:prstGeom>
        </p:spPr>
      </p:pic>
      <p:sp>
        <p:nvSpPr>
          <p:cNvPr id="19"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20" name="Text Placeholder 2"/>
          <p:cNvSpPr>
            <a:spLocks noGrp="1"/>
          </p:cNvSpPr>
          <p:nvPr>
            <p:ph type="body" sz="quarter" idx="25"/>
          </p:nvPr>
        </p:nvSpPr>
        <p:spPr>
          <a:xfrm>
            <a:off x="594734" y="4390446"/>
            <a:ext cx="2115410" cy="1883354"/>
          </a:xfrm>
        </p:spPr>
        <p:txBody>
          <a:bodyPr/>
          <a:lstStyle>
            <a:lvl1pPr>
              <a:defRPr sz="1200"/>
            </a:lvl1pPr>
            <a:lvl2pPr>
              <a:defRPr sz="1100"/>
            </a:lvl2pPr>
            <a:lvl3pPr>
              <a:defRPr sz="1050"/>
            </a:lvl3pPr>
            <a:lvl4pPr>
              <a:defRPr sz="1000"/>
            </a:lvl4pPr>
            <a:lvl5pPr>
              <a:defRPr sz="1000"/>
            </a:lvl5pPr>
          </a:lstStyle>
          <a:p>
            <a:pPr lvl="0"/>
            <a:r>
              <a:rPr lang="en-US"/>
              <a:t>Edit Master text styles</a:t>
            </a:r>
          </a:p>
          <a:p>
            <a:pPr lvl="1"/>
            <a:r>
              <a:rPr lang="en-US"/>
              <a:t>Second level</a:t>
            </a:r>
          </a:p>
          <a:p>
            <a:pPr lvl="2"/>
            <a:r>
              <a:rPr lang="en-US"/>
              <a:t>Third level</a:t>
            </a:r>
          </a:p>
        </p:txBody>
      </p:sp>
      <p:sp>
        <p:nvSpPr>
          <p:cNvPr id="21" name="Text Placeholder 2"/>
          <p:cNvSpPr>
            <a:spLocks noGrp="1"/>
          </p:cNvSpPr>
          <p:nvPr>
            <p:ph type="body" sz="quarter" idx="26"/>
          </p:nvPr>
        </p:nvSpPr>
        <p:spPr>
          <a:xfrm>
            <a:off x="5735639" y="4390446"/>
            <a:ext cx="2115410" cy="1883354"/>
          </a:xfrm>
        </p:spPr>
        <p:txBody>
          <a:bodyPr/>
          <a:lstStyle>
            <a:lvl1pPr>
              <a:defRPr sz="1200"/>
            </a:lvl1pPr>
            <a:lvl2pPr>
              <a:defRPr sz="1100"/>
            </a:lvl2pPr>
            <a:lvl3pPr>
              <a:defRPr sz="1050"/>
            </a:lvl3pPr>
            <a:lvl4pPr>
              <a:defRPr sz="1000"/>
            </a:lvl4pPr>
            <a:lvl5pPr>
              <a:defRPr sz="1000"/>
            </a:lvl5pPr>
          </a:lstStyle>
          <a:p>
            <a:pPr lvl="0"/>
            <a:r>
              <a:rPr lang="en-US"/>
              <a:t>Edit Master text styles</a:t>
            </a:r>
          </a:p>
          <a:p>
            <a:pPr lvl="1"/>
            <a:r>
              <a:rPr lang="en-US"/>
              <a:t>Second level</a:t>
            </a:r>
          </a:p>
          <a:p>
            <a:pPr lvl="2"/>
            <a:r>
              <a:rPr lang="en-US"/>
              <a:t>Third level</a:t>
            </a:r>
          </a:p>
        </p:txBody>
      </p:sp>
      <p:sp>
        <p:nvSpPr>
          <p:cNvPr id="2" name="Footer Placeholder 1"/>
          <p:cNvSpPr>
            <a:spLocks noGrp="1"/>
          </p:cNvSpPr>
          <p:nvPr>
            <p:ph type="ftr" sz="quarter" idx="27"/>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actice Group and Expertis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39400" y="0"/>
            <a:ext cx="1752600" cy="1790700"/>
          </a:xfrm>
          <a:prstGeom prst="rect">
            <a:avLst/>
          </a:prstGeom>
        </p:spPr>
      </p:pic>
      <p:pic>
        <p:nvPicPr>
          <p:cNvPr id="11" name="Picture 10"/>
          <p:cNvPicPr>
            <a:picLocks noChangeAspect="1"/>
          </p:cNvPicPr>
          <p:nvPr userDrawn="1"/>
        </p:nvPicPr>
        <p:blipFill>
          <a:blip r:embed="rId2"/>
          <a:stretch>
            <a:fillRect/>
          </a:stretch>
        </p:blipFill>
        <p:spPr>
          <a:xfrm>
            <a:off x="10439400" y="0"/>
            <a:ext cx="1752600" cy="1790700"/>
          </a:xfrm>
          <a:prstGeom prst="rect">
            <a:avLst/>
          </a:prstGeom>
        </p:spPr>
      </p:pic>
      <p:sp>
        <p:nvSpPr>
          <p:cNvPr id="13" name="Title 1"/>
          <p:cNvSpPr>
            <a:spLocks noGrp="1"/>
          </p:cNvSpPr>
          <p:nvPr>
            <p:ph type="title" hasCustomPrompt="1"/>
          </p:nvPr>
        </p:nvSpPr>
        <p:spPr>
          <a:xfrm>
            <a:off x="481802" y="195256"/>
            <a:ext cx="9466096" cy="1013800"/>
          </a:xfrm>
          <a:prstGeom prst="rect">
            <a:avLst/>
          </a:prstGeom>
        </p:spPr>
        <p:txBody>
          <a:bodyPr anchor="ctr" anchorCtr="0"/>
          <a:lstStyle>
            <a:lvl1pPr>
              <a:defRPr sz="4000" b="1" i="0" baseline="0">
                <a:solidFill>
                  <a:schemeClr val="accent1"/>
                </a:solidFill>
              </a:defRPr>
            </a:lvl1pPr>
          </a:lstStyle>
          <a:p>
            <a:r>
              <a:rPr lang="en-US"/>
              <a:t>Enter Practice Area Name</a:t>
            </a:r>
          </a:p>
        </p:txBody>
      </p:sp>
      <p:sp>
        <p:nvSpPr>
          <p:cNvPr id="15" name="Text Placeholder 5"/>
          <p:cNvSpPr>
            <a:spLocks noGrp="1"/>
          </p:cNvSpPr>
          <p:nvPr>
            <p:ph type="body" sz="quarter" idx="11" hasCustomPrompt="1"/>
          </p:nvPr>
        </p:nvSpPr>
        <p:spPr>
          <a:xfrm>
            <a:off x="481635" y="1203256"/>
            <a:ext cx="9466263" cy="565150"/>
          </a:xfrm>
        </p:spPr>
        <p:txBody>
          <a:bodyPr/>
          <a:lstStyle>
            <a:lvl1pPr marL="0" indent="0">
              <a:buNone/>
              <a:defRPr sz="2600" b="1" i="0" baseline="0">
                <a:solidFill>
                  <a:schemeClr val="accent2"/>
                </a:solidFill>
              </a:defRPr>
            </a:lvl1pPr>
          </a:lstStyle>
          <a:p>
            <a:pPr lvl="0"/>
            <a:r>
              <a:rPr lang="en-US"/>
              <a:t>Insert subtitle here</a:t>
            </a:r>
            <a:endParaRPr lang="en-CA"/>
          </a:p>
        </p:txBody>
      </p:sp>
      <p:sp>
        <p:nvSpPr>
          <p:cNvPr id="9"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4" name="Text Placeholder 3"/>
          <p:cNvSpPr>
            <a:spLocks noGrp="1"/>
          </p:cNvSpPr>
          <p:nvPr>
            <p:ph type="body" sz="quarter" idx="12"/>
          </p:nvPr>
        </p:nvSpPr>
        <p:spPr>
          <a:xfrm>
            <a:off x="481635" y="2046514"/>
            <a:ext cx="11122990" cy="4227287"/>
          </a:xfrm>
        </p:spPr>
        <p:txBody>
          <a:bodyPr/>
          <a:lstStyle>
            <a:lvl1pPr>
              <a:defRPr sz="2400"/>
            </a:lvl1pPr>
            <a:lvl2pPr>
              <a:defRPr sz="2000"/>
            </a:lvl2pPr>
            <a:lvl3pPr>
              <a:defRPr sz="1800"/>
            </a:lvl3pPr>
            <a:lvl4pPr>
              <a:defRPr sz="1800"/>
            </a:lvl4pPr>
            <a:lvl5pP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Footer Placeholder 1"/>
          <p:cNvSpPr>
            <a:spLocks noGrp="1"/>
          </p:cNvSpPr>
          <p:nvPr>
            <p:ph type="ftr" sz="quarter" idx="13"/>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2C5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439400" y="0"/>
            <a:ext cx="1752600" cy="1790700"/>
          </a:xfrm>
          <a:prstGeom prst="rect">
            <a:avLst/>
          </a:prstGeom>
        </p:spPr>
      </p:pic>
      <p:pic>
        <p:nvPicPr>
          <p:cNvPr id="6" name="Picture 5"/>
          <p:cNvPicPr>
            <a:picLocks noChangeAspect="1"/>
          </p:cNvPicPr>
          <p:nvPr userDrawn="1"/>
        </p:nvPicPr>
        <p:blipFill>
          <a:blip r:embed="rId2"/>
          <a:stretch>
            <a:fillRect/>
          </a:stretch>
        </p:blipFill>
        <p:spPr>
          <a:xfrm>
            <a:off x="10439400" y="0"/>
            <a:ext cx="1752600" cy="1790700"/>
          </a:xfrm>
          <a:prstGeom prst="rect">
            <a:avLst/>
          </a:prstGeom>
        </p:spPr>
      </p:pic>
      <p:sp>
        <p:nvSpPr>
          <p:cNvPr id="7" name="Subtitle 2"/>
          <p:cNvSpPr>
            <a:spLocks noGrp="1"/>
          </p:cNvSpPr>
          <p:nvPr>
            <p:ph type="subTitle" idx="1"/>
          </p:nvPr>
        </p:nvSpPr>
        <p:spPr>
          <a:xfrm>
            <a:off x="458168" y="1651398"/>
            <a:ext cx="9046482" cy="770377"/>
          </a:xfrm>
        </p:spPr>
        <p:txBody>
          <a:bodyPr anchor="b">
            <a:noAutofit/>
          </a:bodyPr>
          <a:lstStyle>
            <a:lvl1pPr marL="0" indent="0" algn="l">
              <a:lnSpc>
                <a:spcPts val="3200"/>
              </a:lnSpc>
              <a:spcAft>
                <a:spcPct val="0"/>
              </a:spcAft>
              <a:buNone/>
              <a:defRPr sz="32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itle 1"/>
          <p:cNvSpPr>
            <a:spLocks noGrp="1"/>
          </p:cNvSpPr>
          <p:nvPr>
            <p:ph type="ctrTitle" hasCustomPrompt="1"/>
          </p:nvPr>
        </p:nvSpPr>
        <p:spPr>
          <a:xfrm>
            <a:off x="458168" y="2421775"/>
            <a:ext cx="9046482" cy="2701552"/>
          </a:xfrm>
          <a:prstGeom prst="rect">
            <a:avLst/>
          </a:prstGeom>
          <a:effectLst/>
        </p:spPr>
        <p:txBody>
          <a:bodyPr anchor="t">
            <a:noAutofit/>
          </a:bodyPr>
          <a:lstStyle>
            <a:lvl1pPr algn="l">
              <a:lnSpc>
                <a:spcPts val="6600"/>
              </a:lnSpc>
              <a:defRPr sz="6600" cap="none" baseline="0">
                <a:solidFill>
                  <a:schemeClr val="accent2"/>
                </a:solidFill>
              </a:defRPr>
            </a:lvl1pPr>
          </a:lstStyle>
          <a:p>
            <a:r>
              <a:rPr lang="en-US"/>
              <a:t>Click to edit Master title of Section Page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ght">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439400" y="0"/>
            <a:ext cx="1752600" cy="1790700"/>
          </a:xfrm>
          <a:prstGeom prst="rect">
            <a:avLst/>
          </a:prstGeom>
        </p:spPr>
      </p:pic>
      <p:pic>
        <p:nvPicPr>
          <p:cNvPr id="6" name="Picture 5"/>
          <p:cNvPicPr>
            <a:picLocks noChangeAspect="1"/>
          </p:cNvPicPr>
          <p:nvPr userDrawn="1"/>
        </p:nvPicPr>
        <p:blipFill>
          <a:blip r:embed="rId2"/>
          <a:stretch>
            <a:fillRect/>
          </a:stretch>
        </p:blipFill>
        <p:spPr>
          <a:xfrm>
            <a:off x="10439400" y="0"/>
            <a:ext cx="1752600" cy="1790700"/>
          </a:xfrm>
          <a:prstGeom prst="rect">
            <a:avLst/>
          </a:prstGeom>
        </p:spPr>
      </p:pic>
      <p:sp>
        <p:nvSpPr>
          <p:cNvPr id="7" name="Subtitle 2"/>
          <p:cNvSpPr>
            <a:spLocks noGrp="1"/>
          </p:cNvSpPr>
          <p:nvPr>
            <p:ph type="subTitle" idx="1"/>
          </p:nvPr>
        </p:nvSpPr>
        <p:spPr>
          <a:xfrm>
            <a:off x="458168" y="1651398"/>
            <a:ext cx="9046482" cy="770377"/>
          </a:xfrm>
        </p:spPr>
        <p:txBody>
          <a:bodyPr anchor="b">
            <a:noAutofit/>
          </a:bodyPr>
          <a:lstStyle>
            <a:lvl1pPr marL="0" indent="0" algn="l">
              <a:lnSpc>
                <a:spcPts val="3200"/>
              </a:lnSpc>
              <a:spcAft>
                <a:spcPct val="0"/>
              </a:spcAft>
              <a:buNone/>
              <a:defRPr sz="32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itle 1"/>
          <p:cNvSpPr>
            <a:spLocks noGrp="1"/>
          </p:cNvSpPr>
          <p:nvPr>
            <p:ph type="ctrTitle" hasCustomPrompt="1"/>
          </p:nvPr>
        </p:nvSpPr>
        <p:spPr>
          <a:xfrm>
            <a:off x="458167" y="2421775"/>
            <a:ext cx="9046483" cy="2701552"/>
          </a:xfrm>
          <a:prstGeom prst="rect">
            <a:avLst/>
          </a:prstGeom>
          <a:effectLst/>
        </p:spPr>
        <p:txBody>
          <a:bodyPr anchor="t">
            <a:noAutofit/>
          </a:bodyPr>
          <a:lstStyle>
            <a:lvl1pPr algn="l">
              <a:lnSpc>
                <a:spcPts val="6600"/>
              </a:lnSpc>
              <a:defRPr sz="6600" cap="none" baseline="0">
                <a:solidFill>
                  <a:schemeClr val="accent2"/>
                </a:solidFill>
              </a:defRPr>
            </a:lvl1pPr>
          </a:lstStyle>
          <a:p>
            <a:r>
              <a:rPr lang="en-US"/>
              <a:t>Click to edit Master title of Section Page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Content w. Sidebar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0" y="0"/>
            <a:ext cx="12192000" cy="1371600"/>
          </a:xfrm>
          <a:prstGeom prst="rect">
            <a:avLst/>
          </a:prstGeom>
        </p:spPr>
      </p:pic>
      <p:cxnSp>
        <p:nvCxnSpPr>
          <p:cNvPr id="12" name="Straight Connector 11"/>
          <p:cNvCxnSpPr/>
          <p:nvPr/>
        </p:nvCxnSpPr>
        <p:spPr>
          <a:xfrm flipH="1">
            <a:off x="6102000" y="5448507"/>
            <a:ext cx="0" cy="140949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6094955" y="5225373"/>
            <a:ext cx="6096000" cy="406400"/>
          </a:xfrm>
          <a:prstGeom prst="rect">
            <a:avLst/>
          </a:prstGeom>
        </p:spPr>
      </p:pic>
      <p:sp>
        <p:nvSpPr>
          <p:cNvPr id="2" name="Title 1"/>
          <p:cNvSpPr>
            <a:spLocks noGrp="1"/>
          </p:cNvSpPr>
          <p:nvPr>
            <p:ph type="title"/>
          </p:nvPr>
        </p:nvSpPr>
        <p:spPr>
          <a:xfrm>
            <a:off x="493200" y="195256"/>
            <a:ext cx="9465333" cy="1013800"/>
          </a:xfrm>
          <a:prstGeom prst="rect">
            <a:avLst/>
          </a:prstGeom>
        </p:spPr>
        <p:txBody>
          <a:bodyPr anchor="ctr" anchorCtr="0"/>
          <a:lstStyle>
            <a:lvl1pPr>
              <a:defRPr sz="3200" b="1" i="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594733" y="2345419"/>
            <a:ext cx="11016074" cy="2736850"/>
          </a:xfrm>
        </p:spPr>
        <p:txBody>
          <a:bodyPr/>
          <a:lstStyle>
            <a:lvl1pPr marL="306000" indent="-306000">
              <a:buFont typeface="Courier New" charset="0"/>
              <a:buChar char="o"/>
              <a:defRPr sz="2000"/>
            </a:lvl1pPr>
            <a:lvl2pPr marL="630000" indent="-306000">
              <a:buFont typeface="Arial"/>
              <a:buChar char="•"/>
              <a:defRPr sz="1800" i="0"/>
            </a:lvl2pPr>
            <a:lvl3pPr marL="900000" indent="-270000">
              <a:buFont typeface=".AppleSystemUIFont" charset="-120"/>
              <a:buChar char="-"/>
              <a:defRPr sz="1600"/>
            </a:lvl3pPr>
            <a:lvl4pPr marL="1242000" indent="-234000">
              <a:buFont typeface="Arial"/>
              <a:buChar char="•"/>
              <a:defRPr sz="1600"/>
            </a:lvl4pPr>
            <a:lvl5pPr marL="1602000" indent="-234000">
              <a:buFont typeface="Arial"/>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1" hasCustomPrompt="1"/>
          </p:nvPr>
        </p:nvSpPr>
        <p:spPr>
          <a:xfrm>
            <a:off x="581025" y="5248652"/>
            <a:ext cx="5154613" cy="1044575"/>
          </a:xfrm>
        </p:spPr>
        <p:txBody>
          <a:bodyPr anchor="ctr"/>
          <a:lstStyle>
            <a:lvl1pPr marL="0" indent="0">
              <a:lnSpc>
                <a:spcPts val="2400"/>
              </a:lnSpc>
              <a:buNone/>
              <a:defRPr sz="2400" b="1" baseline="0">
                <a:solidFill>
                  <a:schemeClr val="accent1"/>
                </a:solidFill>
              </a:defRPr>
            </a:lvl1pPr>
          </a:lstStyle>
          <a:p>
            <a:pPr lvl="0"/>
            <a:r>
              <a:rPr lang="en-US"/>
              <a:t>Make KEY message stand out</a:t>
            </a:r>
          </a:p>
          <a:p>
            <a:pPr lvl="0"/>
            <a:r>
              <a:rPr lang="en-US"/>
              <a:t>As best possible visually</a:t>
            </a:r>
            <a:endParaRPr lang="en-CA"/>
          </a:p>
        </p:txBody>
      </p:sp>
      <p:sp>
        <p:nvSpPr>
          <p:cNvPr id="4" name="TextBox 3"/>
          <p:cNvSpPr txBox="1"/>
          <p:nvPr/>
        </p:nvSpPr>
        <p:spPr>
          <a:xfrm>
            <a:off x="6227179" y="5232346"/>
            <a:ext cx="5383627" cy="374571"/>
          </a:xfrm>
          <a:prstGeom prst="round2DiagRect">
            <a:avLst/>
          </a:prstGeom>
          <a:noFill/>
        </p:spPr>
        <p:txBody>
          <a:bodyPr wrap="square" rtlCol="0" anchor="ctr" anchorCtr="0">
            <a:spAutoFit/>
          </a:bodyPr>
          <a:lstStyle/>
          <a:p>
            <a:r>
              <a:rPr lang="en-CA" sz="1600" b="1">
                <a:solidFill>
                  <a:schemeClr val="bg1"/>
                </a:solidFill>
              </a:rPr>
              <a:t>Action Item</a:t>
            </a:r>
          </a:p>
        </p:txBody>
      </p:sp>
      <p:sp>
        <p:nvSpPr>
          <p:cNvPr id="6" name="Text Placeholder 5"/>
          <p:cNvSpPr>
            <a:spLocks noGrp="1"/>
          </p:cNvSpPr>
          <p:nvPr>
            <p:ph type="body" sz="quarter" idx="12" hasCustomPrompt="1"/>
          </p:nvPr>
        </p:nvSpPr>
        <p:spPr>
          <a:xfrm>
            <a:off x="6096000" y="5653088"/>
            <a:ext cx="5514975" cy="868898"/>
          </a:xfrm>
        </p:spPr>
        <p:txBody>
          <a:bodyPr/>
          <a:lstStyle>
            <a:lvl1pPr marL="0" indent="0">
              <a:buNone/>
              <a:defRPr sz="1600" i="1" baseline="0"/>
            </a:lvl1pPr>
            <a:lvl2pPr marL="324000" indent="0">
              <a:buNone/>
              <a:defRPr/>
            </a:lvl2pPr>
            <a:lvl3pPr marL="630000" indent="0">
              <a:buNone/>
              <a:defRPr/>
            </a:lvl3pPr>
            <a:lvl4pPr marL="1008000" indent="0">
              <a:buNone/>
              <a:defRPr/>
            </a:lvl4pPr>
            <a:lvl5pPr marL="1368000" indent="0">
              <a:buNone/>
              <a:defRPr/>
            </a:lvl5pPr>
          </a:lstStyle>
          <a:p>
            <a:pPr lvl="0"/>
            <a:r>
              <a:rPr lang="en-US"/>
              <a:t>“Impactful quote to highlight key takeaway”</a:t>
            </a:r>
          </a:p>
        </p:txBody>
      </p:sp>
      <p:sp>
        <p:nvSpPr>
          <p:cNvPr id="18" name="Text Placeholder 5"/>
          <p:cNvSpPr>
            <a:spLocks noGrp="1"/>
          </p:cNvSpPr>
          <p:nvPr>
            <p:ph type="body" sz="quarter" idx="10" hasCustomPrompt="1"/>
          </p:nvPr>
        </p:nvSpPr>
        <p:spPr>
          <a:xfrm>
            <a:off x="501513" y="1573200"/>
            <a:ext cx="11039474" cy="565150"/>
          </a:xfrm>
        </p:spPr>
        <p:txBody>
          <a:bodyPr/>
          <a:lstStyle>
            <a:lvl1pPr marL="0" indent="0">
              <a:buNone/>
              <a:defRPr sz="2800" b="1" baseline="0">
                <a:solidFill>
                  <a:schemeClr val="accent2"/>
                </a:solidFill>
              </a:defRPr>
            </a:lvl1pPr>
          </a:lstStyle>
          <a:p>
            <a:pPr lvl="0"/>
            <a:r>
              <a:rPr lang="en-US"/>
              <a:t>Insert subtitle here</a:t>
            </a:r>
            <a:endParaRPr lang="en-CA"/>
          </a:p>
        </p:txBody>
      </p:sp>
      <p:cxnSp>
        <p:nvCxnSpPr>
          <p:cNvPr id="14" name="Straight Connector 13"/>
          <p:cNvCxnSpPr/>
          <p:nvPr userDrawn="1"/>
        </p:nvCxnSpPr>
        <p:spPr>
          <a:xfrm flipH="1">
            <a:off x="6102000" y="5448507"/>
            <a:ext cx="0" cy="140949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stretch>
            <a:fillRect/>
          </a:stretch>
        </p:blipFill>
        <p:spPr>
          <a:xfrm>
            <a:off x="6094955" y="5225373"/>
            <a:ext cx="6096000" cy="406400"/>
          </a:xfrm>
          <a:prstGeom prst="rect">
            <a:avLst/>
          </a:prstGeom>
        </p:spPr>
      </p:pic>
      <p:sp>
        <p:nvSpPr>
          <p:cNvPr id="17" name="TextBox 16"/>
          <p:cNvSpPr txBox="1"/>
          <p:nvPr userDrawn="1"/>
        </p:nvSpPr>
        <p:spPr>
          <a:xfrm>
            <a:off x="6227179" y="5232346"/>
            <a:ext cx="5383627" cy="374571"/>
          </a:xfrm>
          <a:prstGeom prst="round2DiagRect">
            <a:avLst/>
          </a:prstGeom>
          <a:noFill/>
        </p:spPr>
        <p:txBody>
          <a:bodyPr wrap="square" rtlCol="0" anchor="ctr" anchorCtr="0">
            <a:spAutoFit/>
          </a:bodyPr>
          <a:lstStyle/>
          <a:p>
            <a:r>
              <a:rPr lang="en-CA" sz="1600" b="1">
                <a:solidFill>
                  <a:schemeClr val="bg1"/>
                </a:solidFill>
              </a:rPr>
              <a:t>Action Item</a:t>
            </a:r>
          </a:p>
        </p:txBody>
      </p:sp>
      <p:sp>
        <p:nvSpPr>
          <p:cNvPr id="19" name="Slide Number Placeholder 3"/>
          <p:cNvSpPr>
            <a:spLocks noGrp="1"/>
          </p:cNvSpPr>
          <p:nvPr>
            <p:ph type="sldNum" sz="quarter" idx="4"/>
          </p:nvPr>
        </p:nvSpPr>
        <p:spPr>
          <a:xfrm>
            <a:off x="1" y="6273800"/>
            <a:ext cx="594732" cy="591479"/>
          </a:xfrm>
          <a:prstGeom prst="rect">
            <a:avLst/>
          </a:prstGeom>
        </p:spPr>
        <p:txBody>
          <a:bodyPr vert="horz" lIns="91440" tIns="45720" rIns="91440" bIns="45720" rtlCol="0" anchor="ctr"/>
          <a:lstStyle>
            <a:lvl1pPr algn="ctr">
              <a:defRPr sz="1000" i="0">
                <a:solidFill>
                  <a:schemeClr val="tx1">
                    <a:tint val="75000"/>
                  </a:schemeClr>
                </a:solidFill>
              </a:defRPr>
            </a:lvl1pPr>
          </a:lstStyle>
          <a:p>
            <a:fld id="{7ED523C7-19E8-B540-9857-8D49DD13762D}" type="slidenum">
              <a:rPr lang="en-CA" smtClean="0"/>
              <a:t>‹#›</a:t>
            </a:fld>
            <a:endParaRPr lang="en-CA"/>
          </a:p>
        </p:txBody>
      </p:sp>
      <p:sp>
        <p:nvSpPr>
          <p:cNvPr id="5" name="Footer Placeholder 4"/>
          <p:cNvSpPr>
            <a:spLocks noGrp="1"/>
          </p:cNvSpPr>
          <p:nvPr>
            <p:ph type="ftr" sz="quarter" idx="13"/>
          </p:nvPr>
        </p:nvSpPr>
        <p:spPr/>
        <p:txBody>
          <a:body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7374" y="2492375"/>
            <a:ext cx="11023433" cy="3775207"/>
          </a:xfrm>
          <a:prstGeom prst="rect">
            <a:avLst/>
          </a:prstGeom>
        </p:spPr>
        <p:txBody>
          <a:bodyPr vert="horz" lIns="91440" tIns="90000" rIns="91440" bIns="9000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3"/>
          </p:nvPr>
        </p:nvSpPr>
        <p:spPr>
          <a:xfrm>
            <a:off x="611866" y="6389006"/>
            <a:ext cx="7566026"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52183624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721" r:id="rId6"/>
    <p:sldLayoutId id="2147483689" r:id="rId7"/>
    <p:sldLayoutId id="2147483690" r:id="rId8"/>
    <p:sldLayoutId id="2147483691" r:id="rId9"/>
    <p:sldLayoutId id="2147483692" r:id="rId10"/>
    <p:sldLayoutId id="2147483693" r:id="rId11"/>
    <p:sldLayoutId id="2147483694" r:id="rId12"/>
    <p:sldLayoutId id="2147483714" r:id="rId13"/>
    <p:sldLayoutId id="2147483718" r:id="rId14"/>
    <p:sldLayoutId id="2147483719" r:id="rId15"/>
    <p:sldLayoutId id="2147483726" r:id="rId16"/>
    <p:sldLayoutId id="2147483727" r:id="rId17"/>
    <p:sldLayoutId id="2147483700" r:id="rId18"/>
    <p:sldLayoutId id="2147483725" r:id="rId19"/>
    <p:sldLayoutId id="2147483723" r:id="rId20"/>
    <p:sldLayoutId id="2147483724" r:id="rId21"/>
    <p:sldLayoutId id="2147483702" r:id="rId22"/>
    <p:sldLayoutId id="2147483703" r:id="rId23"/>
    <p:sldLayoutId id="2147483704" r:id="rId24"/>
    <p:sldLayoutId id="2147483705" r:id="rId25"/>
    <p:sldLayoutId id="2147483706" r:id="rId26"/>
    <p:sldLayoutId id="2147483708" r:id="rId27"/>
    <p:sldLayoutId id="2147483709" r:id="rId28"/>
    <p:sldLayoutId id="2147483710" r:id="rId29"/>
    <p:sldLayoutId id="2147483711" r:id="rId30"/>
    <p:sldLayoutId id="2147483712" r:id="rId31"/>
    <p:sldLayoutId id="2147483713" r:id="rId32"/>
  </p:sldLayoutIdLst>
  <p:transition/>
  <p:hf hdr="0" dt="0"/>
  <p:txStyles>
    <p:titleStyle>
      <a:lvl1pPr algn="l" defTabSz="457200" rtl="0" eaLnBrk="1" latinLnBrk="0" hangingPunct="1">
        <a:spcBef>
          <a:spcPct val="0"/>
        </a:spcBef>
        <a:buNone/>
        <a:defRPr sz="2800" b="0" kern="1200" cap="none"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Courier New" charset="0"/>
        <a:buChar char="o"/>
        <a:defRPr sz="24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Arial"/>
        <a:buChar char="•"/>
        <a:defRPr sz="2000" i="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tx2"/>
        </a:buClr>
        <a:buSzPct val="92000"/>
        <a:buFont typeface=".AppleSystemUIFont" charset="-120"/>
        <a:buChar char="-"/>
        <a:defRPr sz="1800" i="1"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tx2"/>
        </a:buClr>
        <a:buSzPct val="92000"/>
        <a:buFont typeface="Arial"/>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tx2"/>
        </a:buClr>
        <a:buSzPct val="92000"/>
        <a:buFont typeface="Arial"/>
        <a:buChar char="•"/>
        <a:defRPr sz="16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991" userDrawn="1">
          <p15:clr>
            <a:srgbClr val="F26B43"/>
          </p15:clr>
        </p15:guide>
        <p15:guide id="11" pos="3840" userDrawn="1">
          <p15:clr>
            <a:srgbClr val="F26B43"/>
          </p15:clr>
        </p15:guide>
        <p15:guide id="12" pos="370" userDrawn="1">
          <p15:clr>
            <a:srgbClr val="F26B43"/>
          </p15:clr>
        </p15:guide>
        <p15:guide id="13" pos="7310" userDrawn="1">
          <p15:clr>
            <a:srgbClr val="F26B43"/>
          </p15:clr>
        </p15:guide>
        <p15:guide id="14" pos="3613" userDrawn="1">
          <p15:clr>
            <a:srgbClr val="F26B43"/>
          </p15:clr>
        </p15:guide>
        <p15:guide id="15" pos="4067" userDrawn="1">
          <p15:clr>
            <a:srgbClr val="F26B43"/>
          </p15:clr>
        </p15:guide>
        <p15:guide id="17" orient="horz" pos="39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33632" y="2161581"/>
            <a:ext cx="5202195" cy="2039131"/>
          </a:xfrm>
        </p:spPr>
        <p:txBody>
          <a:bodyPr/>
          <a:lstStyle/>
          <a:p>
            <a:r>
              <a:rPr lang="en-US">
                <a:solidFill>
                  <a:schemeClr val="bg1"/>
                </a:solidFill>
              </a:rPr>
              <a:t>GDPR</a:t>
            </a:r>
            <a:br>
              <a:rPr lang="en-US">
                <a:solidFill>
                  <a:schemeClr val="bg1"/>
                </a:solidFill>
              </a:rPr>
            </a:br>
            <a:r>
              <a:rPr lang="en-CA" sz="2400" b="1">
                <a:solidFill>
                  <a:schemeClr val="bg1"/>
                </a:solidFill>
              </a:rPr>
              <a:t>18 MONTHS IN: </a:t>
            </a:r>
            <a:br>
              <a:rPr lang="en-CA" sz="2400" b="1">
                <a:solidFill>
                  <a:schemeClr val="bg1"/>
                </a:solidFill>
              </a:rPr>
            </a:br>
            <a:r>
              <a:rPr lang="en-CA" sz="2400" b="1">
                <a:solidFill>
                  <a:schemeClr val="bg1"/>
                </a:solidFill>
              </a:rPr>
              <a:t>KEY TAKEAWAYS</a:t>
            </a:r>
            <a:br>
              <a:rPr lang="en-US"/>
            </a:br>
            <a:endParaRPr lang="en-US"/>
          </a:p>
        </p:txBody>
      </p:sp>
      <p:sp>
        <p:nvSpPr>
          <p:cNvPr id="10" name="Text Placeholder 9"/>
          <p:cNvSpPr>
            <a:spLocks noGrp="1"/>
          </p:cNvSpPr>
          <p:nvPr>
            <p:ph type="body" sz="quarter" idx="12"/>
          </p:nvPr>
        </p:nvSpPr>
        <p:spPr/>
        <p:txBody>
          <a:bodyPr/>
          <a:lstStyle/>
          <a:p>
            <a:r>
              <a:rPr lang="en-US"/>
              <a:t>Elisa Henry, National Co-Leader, Privacy and Data Protection </a:t>
            </a:r>
          </a:p>
        </p:txBody>
      </p:sp>
      <p:sp>
        <p:nvSpPr>
          <p:cNvPr id="11" name="Text Placeholder 10"/>
          <p:cNvSpPr>
            <a:spLocks noGrp="1"/>
          </p:cNvSpPr>
          <p:nvPr>
            <p:ph type="body" sz="quarter" idx="13"/>
          </p:nvPr>
        </p:nvSpPr>
        <p:spPr/>
        <p:txBody>
          <a:bodyPr/>
          <a:lstStyle/>
          <a:p>
            <a:r>
              <a:rPr lang="en-US"/>
              <a:t>October 29, 2019</a:t>
            </a:r>
          </a:p>
        </p:txBody>
      </p:sp>
      <p:pic>
        <p:nvPicPr>
          <p:cNvPr id="12" name="Picture Placeholder 11"/>
          <p:cNvPicPr>
            <a:picLocks noGrp="1" noChangeAspect="1"/>
          </p:cNvPicPr>
          <p:nvPr>
            <p:ph type="pic" sz="quarter" idx="11"/>
          </p:nvPr>
        </p:nvPicPr>
        <p:blipFill>
          <a:blip r:embed="rId3">
            <a:extLst>
              <a:ext uri="{28A0092B-C50C-407E-A947-70E740481C1C}">
                <a14:useLocalDpi xmlns:a14="http://schemas.microsoft.com/office/drawing/2010/main"/>
              </a:ext>
            </a:extLst>
          </a:blip>
          <a:srcRect l="17218" r="17218"/>
          <a:stretch>
            <a:fillRect/>
          </a:stretch>
        </p:blipFill>
        <p:spPr>
          <a:custGeom>
            <a:avLst/>
            <a:gdLst>
              <a:gd name="connsiteX0" fmla="*/ 0 w 4694898"/>
              <a:gd name="connsiteY0" fmla="*/ 0 h 4804567"/>
              <a:gd name="connsiteX1" fmla="*/ 4694898 w 4694898"/>
              <a:gd name="connsiteY1" fmla="*/ 0 h 4804567"/>
              <a:gd name="connsiteX2" fmla="*/ 4694898 w 4694898"/>
              <a:gd name="connsiteY2" fmla="*/ 4804567 h 4804567"/>
              <a:gd name="connsiteX3" fmla="*/ 2186273 w 4694898"/>
              <a:gd name="connsiteY3" fmla="*/ 4804567 h 4804567"/>
              <a:gd name="connsiteX4" fmla="*/ 0 w 4694898"/>
              <a:gd name="connsiteY4" fmla="*/ 2618294 h 480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4898" h="4804567">
                <a:moveTo>
                  <a:pt x="0" y="0"/>
                </a:moveTo>
                <a:lnTo>
                  <a:pt x="4694898" y="0"/>
                </a:lnTo>
                <a:lnTo>
                  <a:pt x="4694898" y="4804567"/>
                </a:lnTo>
                <a:lnTo>
                  <a:pt x="2186273" y="4804567"/>
                </a:lnTo>
                <a:cubicBezTo>
                  <a:pt x="978828" y="4804567"/>
                  <a:pt x="0" y="3825740"/>
                  <a:pt x="0" y="2618294"/>
                </a:cubicBezTo>
                <a:close/>
              </a:path>
            </a:pathLst>
          </a:custGeom>
        </p:spPr>
      </p:pic>
    </p:spTree>
    <p:extLst>
      <p:ext uri="{BB962C8B-B14F-4D97-AF65-F5344CB8AC3E}">
        <p14:creationId xmlns:p14="http://schemas.microsoft.com/office/powerpoint/2010/main" val="12651979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lvl="1"/>
            <a:r>
              <a:rPr lang="en-CA"/>
              <a:t>Standard Contractual Clauses (SCC)</a:t>
            </a:r>
          </a:p>
          <a:p>
            <a:pPr lvl="2"/>
            <a:r>
              <a:rPr lang="en-CA"/>
              <a:t>Currently using in anticipation</a:t>
            </a:r>
          </a:p>
          <a:p>
            <a:pPr lvl="2"/>
            <a:r>
              <a:rPr lang="en-CA"/>
              <a:t>Plan to continue to use SCC after </a:t>
            </a:r>
            <a:r>
              <a:rPr lang="en-CA" err="1"/>
              <a:t>Brexit</a:t>
            </a:r>
            <a:endParaRPr lang="en-CA"/>
          </a:p>
          <a:p>
            <a:pPr lvl="2"/>
            <a:r>
              <a:rPr lang="en-CA"/>
              <a:t>But challenged before ECJ</a:t>
            </a:r>
          </a:p>
          <a:p>
            <a:pPr lvl="1"/>
            <a:r>
              <a:rPr lang="en-CA"/>
              <a:t>Adequacy decision?</a:t>
            </a:r>
          </a:p>
          <a:p>
            <a:pPr lvl="1"/>
            <a:endParaRPr lang="en-CA"/>
          </a:p>
          <a:p>
            <a:pPr marL="324000" lvl="1" indent="0">
              <a:buNone/>
            </a:pPr>
            <a:endParaRPr lang="en-CA"/>
          </a:p>
          <a:p>
            <a:pPr marL="324000" lvl="1" indent="0">
              <a:buNone/>
            </a:pPr>
            <a:endParaRPr lang="en-CA"/>
          </a:p>
          <a:p>
            <a:pPr lvl="1"/>
            <a:endParaRPr lang="en-CA" sz="1100"/>
          </a:p>
          <a:p>
            <a:pPr marL="324000" lvl="1" indent="0">
              <a:buNone/>
            </a:pPr>
            <a:endParaRPr lang="en-CA" sz="1100"/>
          </a:p>
          <a:p>
            <a:pPr marL="324000" lvl="1" indent="0">
              <a:buNone/>
            </a:pPr>
            <a:endParaRPr lang="en-CA"/>
          </a:p>
          <a:p>
            <a:endParaRPr lang="en-CA"/>
          </a:p>
        </p:txBody>
      </p:sp>
      <p:sp>
        <p:nvSpPr>
          <p:cNvPr id="4" name="Text Placeholder 3"/>
          <p:cNvSpPr>
            <a:spLocks noGrp="1"/>
          </p:cNvSpPr>
          <p:nvPr>
            <p:ph type="body" sz="quarter" idx="10"/>
          </p:nvPr>
        </p:nvSpPr>
        <p:spPr/>
        <p:txBody>
          <a:bodyPr/>
          <a:lstStyle/>
          <a:p>
            <a:r>
              <a:rPr lang="en-CA" err="1"/>
              <a:t>Brexit</a:t>
            </a:r>
            <a:endParaRPr lang="en-CA"/>
          </a:p>
        </p:txBody>
      </p:sp>
      <p:sp>
        <p:nvSpPr>
          <p:cNvPr id="2" name="Title 1"/>
          <p:cNvSpPr>
            <a:spLocks noGrp="1"/>
          </p:cNvSpPr>
          <p:nvPr>
            <p:ph type="title"/>
          </p:nvPr>
        </p:nvSpPr>
        <p:spPr/>
        <p:txBody>
          <a:bodyPr/>
          <a:lstStyle/>
          <a:p>
            <a:r>
              <a:rPr lang="en-CA"/>
              <a:t>Developing Stories</a:t>
            </a:r>
          </a:p>
        </p:txBody>
      </p:sp>
      <p:sp>
        <p:nvSpPr>
          <p:cNvPr id="8" name="Text Placeholder 7"/>
          <p:cNvSpPr>
            <a:spLocks noGrp="1"/>
          </p:cNvSpPr>
          <p:nvPr>
            <p:ph type="body" sz="quarter" idx="16"/>
          </p:nvPr>
        </p:nvSpPr>
        <p:spPr/>
        <p:txBody>
          <a:bodyPr/>
          <a:lstStyle/>
          <a:p>
            <a:r>
              <a:rPr lang="en-CA" i="1"/>
              <a:t>Source: IAPP-EY Annual Privacy Governance Report 2019</a:t>
            </a:r>
          </a:p>
          <a:p>
            <a:endParaRPr lang="en-CA"/>
          </a:p>
        </p:txBody>
      </p:sp>
      <p:pic>
        <p:nvPicPr>
          <p:cNvPr id="12" name="Picture Placeholder 11"/>
          <p:cNvPicPr>
            <a:picLocks noGrp="1" noChangeAspect="1"/>
          </p:cNvPicPr>
          <p:nvPr>
            <p:ph type="pic" sz="quarter" idx="11"/>
          </p:nvPr>
        </p:nvPicPr>
        <p:blipFill>
          <a:blip r:embed="rId3"/>
          <a:srcRect t="4522" b="4522"/>
          <a:stretch>
            <a:fillRect/>
          </a:stretch>
        </p:blipFill>
        <p:spPr>
          <a:xfrm>
            <a:off x="6742444" y="2329088"/>
            <a:ext cx="5438184" cy="3810145"/>
          </a:xfrm>
          <a:prstGeom prst="rect">
            <a:avLst/>
          </a:prstGeom>
        </p:spPr>
      </p:pic>
    </p:spTree>
    <p:extLst>
      <p:ext uri="{BB962C8B-B14F-4D97-AF65-F5344CB8AC3E}">
        <p14:creationId xmlns:p14="http://schemas.microsoft.com/office/powerpoint/2010/main" val="16712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CA"/>
              <a:t>Privacy Shield - Schrems II</a:t>
            </a:r>
          </a:p>
        </p:txBody>
      </p:sp>
      <p:sp>
        <p:nvSpPr>
          <p:cNvPr id="6" name="Title 5"/>
          <p:cNvSpPr>
            <a:spLocks noGrp="1"/>
          </p:cNvSpPr>
          <p:nvPr>
            <p:ph type="title"/>
          </p:nvPr>
        </p:nvSpPr>
        <p:spPr/>
        <p:txBody>
          <a:bodyPr/>
          <a:lstStyle/>
          <a:p>
            <a:r>
              <a:rPr lang="en-CA"/>
              <a:t>Developing Stories</a:t>
            </a:r>
          </a:p>
        </p:txBody>
      </p:sp>
      <p:sp>
        <p:nvSpPr>
          <p:cNvPr id="4" name="Slide Number Placeholder 3"/>
          <p:cNvSpPr>
            <a:spLocks noGrp="1"/>
          </p:cNvSpPr>
          <p:nvPr>
            <p:ph type="sldNum" sz="quarter" idx="4"/>
          </p:nvPr>
        </p:nvSpPr>
        <p:spPr/>
        <p:txBody>
          <a:bodyPr/>
          <a:lstStyle/>
          <a:p>
            <a:fld id="{7ED523C7-19E8-B540-9857-8D49DD13762D}" type="slidenum">
              <a:rPr lang="en-CA" smtClean="0"/>
              <a:t>11</a:t>
            </a:fld>
            <a:endParaRPr lang="en-CA"/>
          </a:p>
        </p:txBody>
      </p:sp>
      <p:pic>
        <p:nvPicPr>
          <p:cNvPr id="1026" name="Picture 2" descr="Image result for privacy shiel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87353" y="2916083"/>
            <a:ext cx="4323958" cy="29691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x schrems 2 cas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41441" y="2830173"/>
            <a:ext cx="4611634" cy="314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3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94732" y="2329088"/>
            <a:ext cx="11025767" cy="3944711"/>
          </a:xfrm>
        </p:spPr>
        <p:txBody>
          <a:bodyPr>
            <a:normAutofit/>
          </a:bodyPr>
          <a:lstStyle/>
          <a:p>
            <a:pPr lvl="1"/>
            <a:r>
              <a:rPr lang="en-CA" b="1"/>
              <a:t>Privacy Shield case: </a:t>
            </a:r>
            <a:r>
              <a:rPr lang="fr-FR" b="1"/>
              <a:t>Case T-738/16 </a:t>
            </a:r>
            <a:r>
              <a:rPr lang="fr-FR" b="1" i="1"/>
              <a:t>Quadrature du Net and others v. Commission</a:t>
            </a:r>
            <a:endParaRPr lang="en-CA" b="1" i="1"/>
          </a:p>
          <a:p>
            <a:pPr lvl="2"/>
            <a:r>
              <a:rPr lang="en-CA"/>
              <a:t>Challenge by French digital rights group La Quadrature du Net before the General Court of the EU</a:t>
            </a:r>
          </a:p>
          <a:p>
            <a:pPr lvl="2"/>
            <a:r>
              <a:rPr lang="en-CA"/>
              <a:t>Challenges whether Privacy Shield provides adequate protection for EU citizens’ data</a:t>
            </a:r>
          </a:p>
          <a:p>
            <a:pPr lvl="2"/>
            <a:r>
              <a:rPr lang="en-CA"/>
              <a:t>Hearings suspended until after Schrems II</a:t>
            </a:r>
          </a:p>
          <a:p>
            <a:pPr lvl="1"/>
            <a:r>
              <a:rPr lang="en-CA" b="1" err="1"/>
              <a:t>Schrems II: C-311/18 </a:t>
            </a:r>
            <a:r>
              <a:rPr lang="en-CA" b="1" i="1"/>
              <a:t>Data Protection Commissioner v. Facebook Ireland &amp; Schrems </a:t>
            </a:r>
          </a:p>
          <a:p>
            <a:pPr lvl="2"/>
            <a:r>
              <a:rPr lang="en-CA"/>
              <a:t>Challenges validity of transfers of personal data to the U.S. under SCCs</a:t>
            </a:r>
          </a:p>
          <a:p>
            <a:pPr lvl="2"/>
            <a:r>
              <a:rPr lang="en-CA"/>
              <a:t>Heard by the Court of Justice of the European Union (CJEU) on July 9, 2019</a:t>
            </a:r>
          </a:p>
          <a:p>
            <a:pPr lvl="2"/>
            <a:r>
              <a:rPr lang="en-CA"/>
              <a:t>Possible repercussions for SCCs and EU-US Privacy Shield</a:t>
            </a:r>
          </a:p>
          <a:p>
            <a:pPr lvl="2"/>
            <a:r>
              <a:rPr lang="en-CA"/>
              <a:t>Decision expected end of 2019/early 2020</a:t>
            </a:r>
          </a:p>
          <a:p>
            <a:pPr lvl="1"/>
            <a:r>
              <a:rPr lang="en-CA" b="1"/>
              <a:t>Both Privacy Shield and SCCs could be invalidated</a:t>
            </a:r>
          </a:p>
          <a:p>
            <a:pPr lvl="2"/>
            <a:endParaRPr lang="en-CA"/>
          </a:p>
          <a:p>
            <a:pPr lvl="1"/>
            <a:endParaRPr lang="en-CA"/>
          </a:p>
          <a:p>
            <a:pPr lvl="1"/>
            <a:endParaRPr lang="en-CA"/>
          </a:p>
        </p:txBody>
      </p:sp>
      <p:sp>
        <p:nvSpPr>
          <p:cNvPr id="9" name="Text Placeholder 8"/>
          <p:cNvSpPr>
            <a:spLocks noGrp="1"/>
          </p:cNvSpPr>
          <p:nvPr>
            <p:ph type="body" sz="quarter" idx="10"/>
          </p:nvPr>
        </p:nvSpPr>
        <p:spPr/>
        <p:txBody>
          <a:bodyPr/>
          <a:lstStyle/>
          <a:p>
            <a:r>
              <a:rPr lang="en-CA"/>
              <a:t>Privacy Shield - Schrems II</a:t>
            </a:r>
          </a:p>
        </p:txBody>
      </p:sp>
      <p:sp>
        <p:nvSpPr>
          <p:cNvPr id="6" name="Title 5"/>
          <p:cNvSpPr>
            <a:spLocks noGrp="1"/>
          </p:cNvSpPr>
          <p:nvPr>
            <p:ph type="title"/>
          </p:nvPr>
        </p:nvSpPr>
        <p:spPr/>
        <p:txBody>
          <a:bodyPr/>
          <a:lstStyle/>
          <a:p>
            <a:r>
              <a:rPr lang="en-CA"/>
              <a:t>Developing Stories</a:t>
            </a:r>
          </a:p>
        </p:txBody>
      </p:sp>
      <p:sp>
        <p:nvSpPr>
          <p:cNvPr id="4" name="Slide Number Placeholder 3"/>
          <p:cNvSpPr>
            <a:spLocks noGrp="1"/>
          </p:cNvSpPr>
          <p:nvPr>
            <p:ph type="sldNum" sz="quarter" idx="4"/>
          </p:nvPr>
        </p:nvSpPr>
        <p:spPr/>
        <p:txBody>
          <a:bodyPr/>
          <a:lstStyle/>
          <a:p>
            <a:fld id="{7ED523C7-19E8-B540-9857-8D49DD13762D}" type="slidenum">
              <a:rPr lang="en-CA" smtClean="0"/>
              <a:t>12</a:t>
            </a:fld>
            <a:endParaRPr lang="en-CA"/>
          </a:p>
        </p:txBody>
      </p:sp>
    </p:spTree>
    <p:extLst>
      <p:ext uri="{BB962C8B-B14F-4D97-AF65-F5344CB8AC3E}">
        <p14:creationId xmlns:p14="http://schemas.microsoft.com/office/powerpoint/2010/main" val="196869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94732" y="2329088"/>
            <a:ext cx="11025767" cy="3944711"/>
          </a:xfrm>
        </p:spPr>
        <p:txBody>
          <a:bodyPr>
            <a:normAutofit fontScale="92500" lnSpcReduction="20000"/>
          </a:bodyPr>
          <a:lstStyle/>
          <a:p>
            <a:pPr lvl="1"/>
            <a:r>
              <a:rPr lang="en-CA"/>
              <a:t>Data Protection Authorities (DPAs) not afraid of issuing large fines</a:t>
            </a:r>
          </a:p>
          <a:p>
            <a:pPr lvl="2"/>
            <a:r>
              <a:rPr lang="en-CA"/>
              <a:t>Google</a:t>
            </a:r>
          </a:p>
          <a:p>
            <a:pPr lvl="3"/>
            <a:r>
              <a:rPr lang="en-CA"/>
              <a:t>Fined </a:t>
            </a:r>
            <a:r>
              <a:rPr lang="en-CA" b="1"/>
              <a:t>€50 million </a:t>
            </a:r>
            <a:r>
              <a:rPr lang="en-CA"/>
              <a:t>by French CNIL for lack of transparency, inadequate information and lack of valid consent for personalized advertising</a:t>
            </a:r>
          </a:p>
          <a:p>
            <a:pPr lvl="2"/>
            <a:r>
              <a:rPr lang="en-CA"/>
              <a:t>British Airways</a:t>
            </a:r>
          </a:p>
          <a:p>
            <a:pPr lvl="3"/>
            <a:r>
              <a:rPr lang="en-CA"/>
              <a:t>Proposed </a:t>
            </a:r>
            <a:r>
              <a:rPr lang="en-CA" b="1"/>
              <a:t>£183 million </a:t>
            </a:r>
            <a:r>
              <a:rPr lang="en-CA"/>
              <a:t>fine from UK ICO for security failures following breach</a:t>
            </a:r>
          </a:p>
          <a:p>
            <a:pPr lvl="2"/>
            <a:r>
              <a:rPr lang="en-CA"/>
              <a:t>Marriott International</a:t>
            </a:r>
          </a:p>
          <a:p>
            <a:pPr lvl="3"/>
            <a:r>
              <a:rPr lang="en-CA"/>
              <a:t>Proposed </a:t>
            </a:r>
            <a:r>
              <a:rPr lang="en-CA" b="1"/>
              <a:t>£99 million </a:t>
            </a:r>
            <a:r>
              <a:rPr lang="en-CA"/>
              <a:t>fine from UK ICO for security failures following breach</a:t>
            </a:r>
          </a:p>
          <a:p>
            <a:pPr lvl="2"/>
            <a:r>
              <a:rPr lang="en-CA"/>
              <a:t>Data brokerage company</a:t>
            </a:r>
          </a:p>
          <a:p>
            <a:pPr lvl="3"/>
            <a:r>
              <a:rPr lang="en-CA"/>
              <a:t>~</a:t>
            </a:r>
            <a:r>
              <a:rPr lang="en-CA" b="1"/>
              <a:t>€220,000</a:t>
            </a:r>
            <a:r>
              <a:rPr lang="en-CA"/>
              <a:t> fine from Polish DPA for violating the information obligation </a:t>
            </a:r>
          </a:p>
          <a:p>
            <a:pPr lvl="2"/>
            <a:r>
              <a:rPr lang="en-CA"/>
              <a:t>PricewaterhouseCoopers</a:t>
            </a:r>
          </a:p>
          <a:p>
            <a:pPr lvl="3"/>
            <a:r>
              <a:rPr lang="en-CA"/>
              <a:t>Fined </a:t>
            </a:r>
            <a:r>
              <a:rPr lang="en-CA" b="1"/>
              <a:t>€150,000 </a:t>
            </a:r>
            <a:r>
              <a:rPr lang="en-CA"/>
              <a:t>by Hellenic DPA (Greece) for unauthorized processing of employee data</a:t>
            </a:r>
          </a:p>
          <a:p>
            <a:pPr lvl="1"/>
            <a:endParaRPr lang="en-CA"/>
          </a:p>
          <a:p>
            <a:pPr lvl="1"/>
            <a:endParaRPr lang="en-CA"/>
          </a:p>
        </p:txBody>
      </p:sp>
      <p:sp>
        <p:nvSpPr>
          <p:cNvPr id="9" name="Text Placeholder 8"/>
          <p:cNvSpPr>
            <a:spLocks noGrp="1"/>
          </p:cNvSpPr>
          <p:nvPr>
            <p:ph type="body" sz="quarter" idx="10"/>
          </p:nvPr>
        </p:nvSpPr>
        <p:spPr/>
        <p:txBody>
          <a:bodyPr/>
          <a:lstStyle/>
          <a:p>
            <a:r>
              <a:rPr lang="en-CA"/>
              <a:t>Fines from DPAs Escalating Quickly</a:t>
            </a:r>
          </a:p>
        </p:txBody>
      </p:sp>
      <p:sp>
        <p:nvSpPr>
          <p:cNvPr id="6" name="Title 5"/>
          <p:cNvSpPr>
            <a:spLocks noGrp="1"/>
          </p:cNvSpPr>
          <p:nvPr>
            <p:ph type="title"/>
          </p:nvPr>
        </p:nvSpPr>
        <p:spPr/>
        <p:txBody>
          <a:bodyPr/>
          <a:lstStyle/>
          <a:p>
            <a:r>
              <a:rPr lang="en-CA"/>
              <a:t>Developing Stories</a:t>
            </a:r>
          </a:p>
        </p:txBody>
      </p:sp>
      <p:sp>
        <p:nvSpPr>
          <p:cNvPr id="4" name="Slide Number Placeholder 3"/>
          <p:cNvSpPr>
            <a:spLocks noGrp="1"/>
          </p:cNvSpPr>
          <p:nvPr>
            <p:ph type="sldNum" sz="quarter" idx="4"/>
          </p:nvPr>
        </p:nvSpPr>
        <p:spPr/>
        <p:txBody>
          <a:bodyPr/>
          <a:lstStyle/>
          <a:p>
            <a:fld id="{7ED523C7-19E8-B540-9857-8D49DD13762D}" type="slidenum">
              <a:rPr lang="en-CA" smtClean="0"/>
              <a:t>13</a:t>
            </a:fld>
            <a:endParaRPr lang="en-CA"/>
          </a:p>
        </p:txBody>
      </p:sp>
    </p:spTree>
    <p:extLst>
      <p:ext uri="{BB962C8B-B14F-4D97-AF65-F5344CB8AC3E}">
        <p14:creationId xmlns:p14="http://schemas.microsoft.com/office/powerpoint/2010/main" val="189634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700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95465" y="3042048"/>
            <a:ext cx="4505877" cy="288000"/>
          </a:xfrm>
        </p:spPr>
        <p:txBody>
          <a:bodyPr/>
          <a:lstStyle/>
          <a:p>
            <a:r>
              <a:rPr lang="en-CA"/>
              <a:t>Elisa Henry	</a:t>
            </a:r>
          </a:p>
        </p:txBody>
      </p:sp>
      <p:sp>
        <p:nvSpPr>
          <p:cNvPr id="4" name="Text Placeholder 3"/>
          <p:cNvSpPr>
            <a:spLocks noGrp="1"/>
          </p:cNvSpPr>
          <p:nvPr>
            <p:ph type="body" sz="quarter" idx="13"/>
          </p:nvPr>
        </p:nvSpPr>
        <p:spPr>
          <a:xfrm>
            <a:off x="495465" y="3402048"/>
            <a:ext cx="4505877" cy="354136"/>
          </a:xfrm>
        </p:spPr>
        <p:txBody>
          <a:bodyPr/>
          <a:lstStyle/>
          <a:p>
            <a:r>
              <a:rPr lang="en-CA"/>
              <a:t>Partner </a:t>
            </a:r>
          </a:p>
          <a:p>
            <a:r>
              <a:rPr lang="en-CA"/>
              <a:t>National Co-Leader, Privacy and Data Protection	</a:t>
            </a:r>
          </a:p>
        </p:txBody>
      </p:sp>
      <p:sp>
        <p:nvSpPr>
          <p:cNvPr id="5" name="Text Placeholder 4"/>
          <p:cNvSpPr>
            <a:spLocks noGrp="1"/>
          </p:cNvSpPr>
          <p:nvPr>
            <p:ph type="body" sz="quarter" idx="14"/>
          </p:nvPr>
        </p:nvSpPr>
        <p:spPr>
          <a:xfrm>
            <a:off x="495465" y="3829946"/>
            <a:ext cx="4505877" cy="216000"/>
          </a:xfrm>
        </p:spPr>
        <p:txBody>
          <a:bodyPr/>
          <a:lstStyle/>
          <a:p>
            <a:r>
              <a:rPr lang="en-CA"/>
              <a:t>514.954.3113</a:t>
            </a:r>
          </a:p>
        </p:txBody>
      </p:sp>
      <p:sp>
        <p:nvSpPr>
          <p:cNvPr id="6" name="Text Placeholder 5"/>
          <p:cNvSpPr>
            <a:spLocks noGrp="1"/>
          </p:cNvSpPr>
          <p:nvPr>
            <p:ph type="body" sz="quarter" idx="15"/>
          </p:nvPr>
        </p:nvSpPr>
        <p:spPr>
          <a:xfrm>
            <a:off x="495465" y="4045946"/>
            <a:ext cx="4505877" cy="216000"/>
          </a:xfrm>
        </p:spPr>
        <p:txBody>
          <a:bodyPr/>
          <a:lstStyle/>
          <a:p>
            <a:r>
              <a:rPr lang="en-CA"/>
              <a:t>EHenry@blg.com</a:t>
            </a:r>
          </a:p>
        </p:txBody>
      </p:sp>
      <p:pic>
        <p:nvPicPr>
          <p:cNvPr id="3076" name="Picture 4" descr="Image result for elisa henry"/>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5746" b="5746"/>
          <a:stretch>
            <a:fillRect/>
          </a:stretch>
        </p:blipFill>
        <p:spPr bwMode="auto">
          <a:xfrm>
            <a:off x="8519092" y="0"/>
            <a:ext cx="3672907" cy="373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58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94732" y="2106386"/>
            <a:ext cx="9453393" cy="4167413"/>
          </a:xfrm>
        </p:spPr>
        <p:txBody>
          <a:bodyPr/>
          <a:lstStyle/>
          <a:p>
            <a:r>
              <a:rPr lang="en-CA"/>
              <a:t>Introduction</a:t>
            </a:r>
          </a:p>
          <a:p>
            <a:r>
              <a:rPr lang="en-CA"/>
              <a:t>Compliance Trends: Non-EU Companies</a:t>
            </a:r>
          </a:p>
          <a:p>
            <a:r>
              <a:rPr lang="en-CA"/>
              <a:t>Territorial Scope</a:t>
            </a:r>
          </a:p>
          <a:p>
            <a:r>
              <a:rPr lang="en-CA"/>
              <a:t>Developing Stories</a:t>
            </a:r>
          </a:p>
          <a:p>
            <a:pPr lvl="1"/>
            <a:r>
              <a:rPr lang="en-CA" err="1"/>
              <a:t>Brexit</a:t>
            </a:r>
            <a:endParaRPr lang="en-CA"/>
          </a:p>
          <a:p>
            <a:pPr lvl="1"/>
            <a:r>
              <a:rPr lang="en-CA"/>
              <a:t>Privacy Shield – Schrems II</a:t>
            </a:r>
          </a:p>
          <a:p>
            <a:pPr lvl="1"/>
            <a:r>
              <a:rPr lang="en-CA"/>
              <a:t>Fines From DPAs Escalating Quickly</a:t>
            </a:r>
          </a:p>
          <a:p>
            <a:pPr lvl="1"/>
            <a:endParaRPr lang="en-CA"/>
          </a:p>
          <a:p>
            <a:endParaRPr lang="en-US"/>
          </a:p>
          <a:p>
            <a:endParaRPr lang="en-US"/>
          </a:p>
        </p:txBody>
      </p:sp>
      <p:sp>
        <p:nvSpPr>
          <p:cNvPr id="11" name="Text Placeholder 10"/>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fld id="{7ED523C7-19E8-B540-9857-8D49DD13762D}" type="slidenum">
              <a:rPr lang="en-CA" smtClean="0"/>
              <a:t>2</a:t>
            </a:fld>
            <a:endParaRPr lang="en-CA"/>
          </a:p>
        </p:txBody>
      </p:sp>
    </p:spTree>
    <p:extLst>
      <p:ext uri="{BB962C8B-B14F-4D97-AF65-F5344CB8AC3E}">
        <p14:creationId xmlns:p14="http://schemas.microsoft.com/office/powerpoint/2010/main" val="3091832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a:t>One Year In*</a:t>
            </a:r>
          </a:p>
        </p:txBody>
      </p:sp>
      <p:sp>
        <p:nvSpPr>
          <p:cNvPr id="4" name="Slide Number Placeholder 3"/>
          <p:cNvSpPr>
            <a:spLocks noGrp="1"/>
          </p:cNvSpPr>
          <p:nvPr>
            <p:ph type="sldNum" sz="quarter" idx="4"/>
          </p:nvPr>
        </p:nvSpPr>
        <p:spPr/>
        <p:txBody>
          <a:bodyPr/>
          <a:lstStyle/>
          <a:p>
            <a:fld id="{7ED523C7-19E8-B540-9857-8D49DD13762D}" type="slidenum">
              <a:rPr lang="en-CA" smtClean="0"/>
              <a:t>3</a:t>
            </a:fld>
            <a:endParaRPr lang="en-CA"/>
          </a:p>
        </p:txBody>
      </p:sp>
      <p:sp>
        <p:nvSpPr>
          <p:cNvPr id="8" name="Text Placeholder 7"/>
          <p:cNvSpPr>
            <a:spLocks noGrp="1"/>
          </p:cNvSpPr>
          <p:nvPr>
            <p:ph type="body" sz="quarter" idx="12"/>
          </p:nvPr>
        </p:nvSpPr>
        <p:spPr/>
        <p:txBody>
          <a:bodyPr/>
          <a:lstStyle/>
          <a:p>
            <a:r>
              <a:rPr lang="en-CA"/>
              <a:t>Data breach notifications sent</a:t>
            </a:r>
          </a:p>
        </p:txBody>
      </p:sp>
      <p:sp>
        <p:nvSpPr>
          <p:cNvPr id="9" name="Text Placeholder 8"/>
          <p:cNvSpPr>
            <a:spLocks noGrp="1"/>
          </p:cNvSpPr>
          <p:nvPr>
            <p:ph type="body" sz="quarter" idx="13"/>
          </p:nvPr>
        </p:nvSpPr>
        <p:spPr/>
        <p:txBody>
          <a:bodyPr>
            <a:normAutofit/>
          </a:bodyPr>
          <a:lstStyle/>
          <a:p>
            <a:r>
              <a:rPr lang="en-CA" sz="2400"/>
              <a:t>89,271</a:t>
            </a:r>
          </a:p>
        </p:txBody>
      </p:sp>
      <p:sp>
        <p:nvSpPr>
          <p:cNvPr id="10" name="Text Placeholder 9"/>
          <p:cNvSpPr>
            <a:spLocks noGrp="1"/>
          </p:cNvSpPr>
          <p:nvPr>
            <p:ph type="body" sz="quarter" idx="16"/>
          </p:nvPr>
        </p:nvSpPr>
        <p:spPr/>
        <p:txBody>
          <a:bodyPr/>
          <a:lstStyle/>
          <a:p>
            <a:r>
              <a:rPr lang="en-CA"/>
              <a:t>*as of May 25, 2019</a:t>
            </a:r>
          </a:p>
          <a:p>
            <a:pPr algn="r"/>
            <a:r>
              <a:rPr lang="en-CA" sz="1100" i="1"/>
              <a:t>Source: European Data Protection Board</a:t>
            </a:r>
          </a:p>
        </p:txBody>
      </p:sp>
      <p:sp>
        <p:nvSpPr>
          <p:cNvPr id="11" name="Text Placeholder 10"/>
          <p:cNvSpPr>
            <a:spLocks noGrp="1"/>
          </p:cNvSpPr>
          <p:nvPr>
            <p:ph type="body" sz="quarter" idx="17"/>
          </p:nvPr>
        </p:nvSpPr>
        <p:spPr/>
        <p:txBody>
          <a:bodyPr/>
          <a:lstStyle/>
          <a:p>
            <a:r>
              <a:rPr lang="en-CA"/>
              <a:t>of Europeans have heard of the GDPR</a:t>
            </a:r>
          </a:p>
        </p:txBody>
      </p:sp>
      <p:sp>
        <p:nvSpPr>
          <p:cNvPr id="12" name="Text Placeholder 11"/>
          <p:cNvSpPr>
            <a:spLocks noGrp="1"/>
          </p:cNvSpPr>
          <p:nvPr>
            <p:ph type="body" sz="quarter" idx="18"/>
          </p:nvPr>
        </p:nvSpPr>
        <p:spPr/>
        <p:txBody>
          <a:bodyPr>
            <a:normAutofit/>
          </a:bodyPr>
          <a:lstStyle/>
          <a:p>
            <a:r>
              <a:rPr lang="en-CA" sz="2000"/>
              <a:t>67%</a:t>
            </a:r>
          </a:p>
        </p:txBody>
      </p:sp>
      <p:sp>
        <p:nvSpPr>
          <p:cNvPr id="13" name="Text Placeholder 12"/>
          <p:cNvSpPr>
            <a:spLocks noGrp="1"/>
          </p:cNvSpPr>
          <p:nvPr>
            <p:ph type="body" sz="quarter" idx="19"/>
          </p:nvPr>
        </p:nvSpPr>
        <p:spPr/>
        <p:txBody>
          <a:bodyPr/>
          <a:lstStyle/>
          <a:p>
            <a:r>
              <a:rPr lang="en-CA"/>
              <a:t>Queries and complaints received by DPAs</a:t>
            </a:r>
          </a:p>
          <a:p>
            <a:endParaRPr lang="en-CA"/>
          </a:p>
        </p:txBody>
      </p:sp>
      <p:sp>
        <p:nvSpPr>
          <p:cNvPr id="14" name="Text Placeholder 13"/>
          <p:cNvSpPr>
            <a:spLocks noGrp="1"/>
          </p:cNvSpPr>
          <p:nvPr>
            <p:ph type="body" sz="quarter" idx="20"/>
          </p:nvPr>
        </p:nvSpPr>
        <p:spPr/>
        <p:txBody>
          <a:bodyPr>
            <a:normAutofit/>
          </a:bodyPr>
          <a:lstStyle/>
          <a:p>
            <a:r>
              <a:rPr lang="en-CA" sz="2000"/>
              <a:t>144,376</a:t>
            </a:r>
          </a:p>
        </p:txBody>
      </p:sp>
    </p:spTree>
    <p:extLst>
      <p:ext uri="{BB962C8B-B14F-4D97-AF65-F5344CB8AC3E}">
        <p14:creationId xmlns:p14="http://schemas.microsoft.com/office/powerpoint/2010/main" val="282141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94732" y="2329088"/>
            <a:ext cx="11025767" cy="3944711"/>
          </a:xfrm>
        </p:spPr>
        <p:txBody>
          <a:bodyPr>
            <a:normAutofit lnSpcReduction="10000"/>
          </a:bodyPr>
          <a:lstStyle/>
          <a:p>
            <a:pPr lvl="1"/>
            <a:r>
              <a:rPr lang="en-CA"/>
              <a:t>Only 34% of non-EU companies consider that they are fully or very compliant with GDPR; 25% believe GDPR does not apply to them at all</a:t>
            </a:r>
          </a:p>
          <a:p>
            <a:pPr lvl="1"/>
            <a:r>
              <a:rPr lang="en-CA"/>
              <a:t>Compared to EU companies, non-EU companies are having a harder time with:</a:t>
            </a:r>
          </a:p>
          <a:p>
            <a:pPr lvl="2"/>
            <a:r>
              <a:rPr lang="en-CA"/>
              <a:t>Gathering explicit consents</a:t>
            </a:r>
          </a:p>
          <a:p>
            <a:pPr lvl="2"/>
            <a:r>
              <a:rPr lang="en-CA"/>
              <a:t>Fulfilling subject access requests</a:t>
            </a:r>
          </a:p>
          <a:p>
            <a:pPr lvl="2"/>
            <a:r>
              <a:rPr lang="en-CA"/>
              <a:t>Breach notification requirements</a:t>
            </a:r>
          </a:p>
          <a:p>
            <a:pPr lvl="2"/>
            <a:r>
              <a:rPr lang="en-CA"/>
              <a:t>Mandatory DPO requirement </a:t>
            </a:r>
          </a:p>
          <a:p>
            <a:pPr lvl="1"/>
            <a:r>
              <a:rPr lang="en-CA"/>
              <a:t>Many non-EU companies have not identified a </a:t>
            </a:r>
            <a:r>
              <a:rPr lang="en-CA" b="1"/>
              <a:t>lead supervisory authority </a:t>
            </a:r>
            <a:r>
              <a:rPr lang="en-CA"/>
              <a:t>(Art. 56)</a:t>
            </a:r>
          </a:p>
          <a:p>
            <a:pPr lvl="1"/>
            <a:r>
              <a:rPr lang="en-CA"/>
              <a:t>Many non-EU companies have not appointed an </a:t>
            </a:r>
            <a:r>
              <a:rPr lang="en-CA" b="1"/>
              <a:t>EU representative </a:t>
            </a:r>
            <a:r>
              <a:rPr lang="en-CA"/>
              <a:t>(Art. 27)</a:t>
            </a:r>
          </a:p>
          <a:p>
            <a:pPr marL="324000" lvl="1" indent="0" algn="r">
              <a:buNone/>
            </a:pPr>
            <a:endParaRPr lang="en-CA" sz="1100" i="1"/>
          </a:p>
          <a:p>
            <a:pPr marL="324000" lvl="1" indent="0" algn="r">
              <a:buNone/>
            </a:pPr>
            <a:r>
              <a:rPr lang="en-CA" sz="1100" i="1"/>
              <a:t>Source: IAPP-EY Annual Privacy Governance Report 2019</a:t>
            </a:r>
          </a:p>
        </p:txBody>
      </p:sp>
      <p:sp>
        <p:nvSpPr>
          <p:cNvPr id="9" name="Text Placeholder 8"/>
          <p:cNvSpPr>
            <a:spLocks noGrp="1"/>
          </p:cNvSpPr>
          <p:nvPr>
            <p:ph type="body" sz="quarter" idx="10"/>
          </p:nvPr>
        </p:nvSpPr>
        <p:spPr/>
        <p:txBody>
          <a:bodyPr/>
          <a:lstStyle/>
          <a:p>
            <a:r>
              <a:rPr lang="en-CA"/>
              <a:t>As of now…</a:t>
            </a:r>
          </a:p>
        </p:txBody>
      </p:sp>
      <p:sp>
        <p:nvSpPr>
          <p:cNvPr id="6" name="Title 5"/>
          <p:cNvSpPr>
            <a:spLocks noGrp="1"/>
          </p:cNvSpPr>
          <p:nvPr>
            <p:ph type="title"/>
          </p:nvPr>
        </p:nvSpPr>
        <p:spPr/>
        <p:txBody>
          <a:bodyPr/>
          <a:lstStyle/>
          <a:p>
            <a:r>
              <a:rPr lang="en-CA"/>
              <a:t>Compliance Trends: Non-EU Companies</a:t>
            </a:r>
          </a:p>
        </p:txBody>
      </p:sp>
      <p:sp>
        <p:nvSpPr>
          <p:cNvPr id="4" name="Slide Number Placeholder 3"/>
          <p:cNvSpPr>
            <a:spLocks noGrp="1"/>
          </p:cNvSpPr>
          <p:nvPr>
            <p:ph type="sldNum" sz="quarter" idx="4"/>
          </p:nvPr>
        </p:nvSpPr>
        <p:spPr/>
        <p:txBody>
          <a:bodyPr/>
          <a:lstStyle/>
          <a:p>
            <a:fld id="{7ED523C7-19E8-B540-9857-8D49DD13762D}" type="slidenum">
              <a:rPr lang="en-CA" smtClean="0"/>
              <a:t>4</a:t>
            </a:fld>
            <a:endParaRPr lang="en-CA"/>
          </a:p>
        </p:txBody>
      </p:sp>
    </p:spTree>
    <p:extLst>
      <p:ext uri="{BB962C8B-B14F-4D97-AF65-F5344CB8AC3E}">
        <p14:creationId xmlns:p14="http://schemas.microsoft.com/office/powerpoint/2010/main" val="284815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en-CA"/>
              <a:t>Compliance Trends: organizations with limited customer base in the EU</a:t>
            </a:r>
          </a:p>
        </p:txBody>
      </p:sp>
      <p:sp>
        <p:nvSpPr>
          <p:cNvPr id="7" name="Espace réservé du numéro de diapositive 6"/>
          <p:cNvSpPr>
            <a:spLocks noGrp="1"/>
          </p:cNvSpPr>
          <p:nvPr>
            <p:ph type="sldNum" sz="quarter" idx="4"/>
          </p:nvPr>
        </p:nvSpPr>
        <p:spPr/>
        <p:txBody>
          <a:bodyPr/>
          <a:lstStyle/>
          <a:p>
            <a:fld id="{7ED523C7-19E8-B540-9857-8D49DD13762D}" type="slidenum">
              <a:rPr lang="en-CA" smtClean="0"/>
              <a:t>5</a:t>
            </a:fld>
            <a:endParaRPr lang="en-CA"/>
          </a:p>
        </p:txBody>
      </p:sp>
      <p:sp>
        <p:nvSpPr>
          <p:cNvPr id="10" name="Espace réservé du contenu 9"/>
          <p:cNvSpPr>
            <a:spLocks noGrp="1"/>
          </p:cNvSpPr>
          <p:nvPr>
            <p:ph idx="1"/>
          </p:nvPr>
        </p:nvSpPr>
        <p:spPr/>
        <p:txBody>
          <a:bodyPr>
            <a:normAutofit fontScale="77500" lnSpcReduction="20000"/>
          </a:bodyPr>
          <a:lstStyle/>
          <a:p>
            <a:pPr marL="0" indent="0">
              <a:buNone/>
            </a:pPr>
            <a:r>
              <a:rPr lang="en-CA" sz="3600" b="1">
                <a:solidFill>
                  <a:schemeClr val="accent2"/>
                </a:solidFill>
              </a:rPr>
              <a:t>Focus on mapping, external facing documentation, third party management and data subject rights requests</a:t>
            </a:r>
          </a:p>
          <a:p>
            <a:r>
              <a:rPr lang="en-CA"/>
              <a:t>Appoint a GDPR “champion”</a:t>
            </a:r>
          </a:p>
          <a:p>
            <a:r>
              <a:rPr lang="en-CA"/>
              <a:t>Perform a Data Mapping to evaluate risk (number of clients located in the EU; marketing outreach to the EU etc.)</a:t>
            </a:r>
          </a:p>
          <a:p>
            <a:r>
              <a:rPr lang="en-CA"/>
              <a:t>Review of external facing materials, including website content and external facing privacy policy</a:t>
            </a:r>
          </a:p>
          <a:p>
            <a:r>
              <a:rPr lang="en-CA"/>
              <a:t>Amend existing agreements with third parties handling personal data</a:t>
            </a:r>
          </a:p>
          <a:p>
            <a:r>
              <a:rPr lang="en-CA"/>
              <a:t>Standard privacy language included in new agreements with third parties handling personal data</a:t>
            </a:r>
          </a:p>
          <a:p>
            <a:r>
              <a:rPr lang="fr-FR" err="1"/>
              <a:t>Include </a:t>
            </a:r>
            <a:r>
              <a:rPr lang="fr-FR"/>
              <a:t>GDPR compliance requirements in vendors’ qualification process (questionnaire, audit,</a:t>
            </a:r>
          </a:p>
          <a:p>
            <a:r>
              <a:rPr lang="en-CA"/>
              <a:t>certification requirements)</a:t>
            </a:r>
          </a:p>
          <a:p>
            <a:r>
              <a:rPr lang="en-CA"/>
              <a:t>Adapt internal processes to respond to data subject rights requests: structuring databases to locate EU data, automating processes, update of procedures, training customer facing personnel</a:t>
            </a:r>
          </a:p>
          <a:p>
            <a:r>
              <a:rPr lang="en-CA"/>
              <a:t>Training legal, compliance, procurement teams</a:t>
            </a:r>
          </a:p>
        </p:txBody>
      </p:sp>
    </p:spTree>
    <p:extLst>
      <p:ext uri="{BB962C8B-B14F-4D97-AF65-F5344CB8AC3E}">
        <p14:creationId xmlns:p14="http://schemas.microsoft.com/office/powerpoint/2010/main" val="40578308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Territorial Scope</a:t>
            </a:r>
          </a:p>
        </p:txBody>
      </p:sp>
      <p:sp>
        <p:nvSpPr>
          <p:cNvPr id="9" name="Slide Number Placeholder 8"/>
          <p:cNvSpPr>
            <a:spLocks noGrp="1"/>
          </p:cNvSpPr>
          <p:nvPr>
            <p:ph type="sldNum" sz="quarter" idx="4"/>
          </p:nvPr>
        </p:nvSpPr>
        <p:spPr/>
        <p:txBody>
          <a:bodyPr/>
          <a:lstStyle/>
          <a:p>
            <a:fld id="{7ED523C7-19E8-B540-9857-8D49DD13762D}" type="slidenum">
              <a:rPr lang="en-CA" smtClean="0"/>
              <a:t>6</a:t>
            </a:fld>
            <a:endParaRPr lang="en-CA"/>
          </a:p>
        </p:txBody>
      </p:sp>
      <p:sp>
        <p:nvSpPr>
          <p:cNvPr id="22" name="Content Placeholder 21"/>
          <p:cNvSpPr>
            <a:spLocks noGrp="1"/>
          </p:cNvSpPr>
          <p:nvPr>
            <p:ph idx="1"/>
          </p:nvPr>
        </p:nvSpPr>
        <p:spPr/>
        <p:txBody>
          <a:bodyPr/>
          <a:lstStyle/>
          <a:p>
            <a:pPr marL="0" indent="0">
              <a:buNone/>
            </a:pPr>
            <a:r>
              <a:rPr lang="en-CA"/>
              <a:t>Draft guidelines from the European Data Protection Board (“EDPB”) 3/2018</a:t>
            </a:r>
          </a:p>
          <a:p>
            <a:r>
              <a:rPr lang="en-CA"/>
              <a:t>Adopted on November 16, 2018</a:t>
            </a:r>
          </a:p>
          <a:p>
            <a:pPr lvl="1"/>
            <a:r>
              <a:rPr lang="en-CA"/>
              <a:t>Establishment criterion (Art. 3(1))</a:t>
            </a:r>
          </a:p>
          <a:p>
            <a:pPr lvl="2"/>
            <a:r>
              <a:rPr lang="en-CA"/>
              <a:t>Establishment in the EU: threshold is low</a:t>
            </a:r>
          </a:p>
          <a:p>
            <a:pPr lvl="2"/>
            <a:r>
              <a:rPr lang="en-CA"/>
              <a:t>Processing of personal data “in the context of the activities of” an establishment</a:t>
            </a:r>
          </a:p>
          <a:p>
            <a:pPr lvl="2"/>
            <a:r>
              <a:rPr lang="en-CA"/>
              <a:t>Location of processing does not matter</a:t>
            </a:r>
          </a:p>
          <a:p>
            <a:pPr lvl="1"/>
            <a:r>
              <a:rPr lang="en-CA"/>
              <a:t>Targeting criterion (Art. 3(2))</a:t>
            </a:r>
          </a:p>
          <a:p>
            <a:pPr lvl="2"/>
            <a:r>
              <a:rPr lang="en-CA"/>
              <a:t>Data subjects must be in the EU at the moment the relevant trigger activity takes place </a:t>
            </a:r>
          </a:p>
          <a:p>
            <a:pPr lvl="2"/>
            <a:r>
              <a:rPr lang="en-CA"/>
              <a:t>Applies regardless of whether payment by data subject is required</a:t>
            </a:r>
          </a:p>
          <a:p>
            <a:pPr lvl="2"/>
            <a:r>
              <a:rPr lang="en-CA"/>
              <a:t>Monitoring (i.e. cookies, internet of things, CCTV, etc.)</a:t>
            </a:r>
          </a:p>
          <a:p>
            <a:pPr lvl="2"/>
            <a:r>
              <a:rPr lang="en-CA"/>
              <a:t>Considerations to determine if “directing an activity”</a:t>
            </a:r>
          </a:p>
        </p:txBody>
      </p:sp>
    </p:spTree>
    <p:extLst>
      <p:ext uri="{BB962C8B-B14F-4D97-AF65-F5344CB8AC3E}">
        <p14:creationId xmlns:p14="http://schemas.microsoft.com/office/powerpoint/2010/main" val="1680478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Territorial Scope</a:t>
            </a:r>
          </a:p>
        </p:txBody>
      </p:sp>
      <p:sp>
        <p:nvSpPr>
          <p:cNvPr id="9" name="Slide Number Placeholder 8"/>
          <p:cNvSpPr>
            <a:spLocks noGrp="1"/>
          </p:cNvSpPr>
          <p:nvPr>
            <p:ph type="sldNum" sz="quarter" idx="4"/>
          </p:nvPr>
        </p:nvSpPr>
        <p:spPr/>
        <p:txBody>
          <a:bodyPr/>
          <a:lstStyle/>
          <a:p>
            <a:fld id="{7ED523C7-19E8-B540-9857-8D49DD13762D}" type="slidenum">
              <a:rPr lang="en-CA" smtClean="0"/>
              <a:t>7</a:t>
            </a:fld>
            <a:endParaRPr lang="en-CA"/>
          </a:p>
        </p:txBody>
      </p:sp>
      <p:sp>
        <p:nvSpPr>
          <p:cNvPr id="22" name="Content Placeholder 21"/>
          <p:cNvSpPr>
            <a:spLocks noGrp="1"/>
          </p:cNvSpPr>
          <p:nvPr>
            <p:ph idx="1"/>
          </p:nvPr>
        </p:nvSpPr>
        <p:spPr/>
        <p:txBody>
          <a:bodyPr/>
          <a:lstStyle/>
          <a:p>
            <a:pPr marL="0" indent="0">
              <a:buNone/>
            </a:pPr>
            <a:r>
              <a:rPr lang="en-CA"/>
              <a:t>Draft guidelines (continued)</a:t>
            </a:r>
          </a:p>
          <a:p>
            <a:pPr lvl="1"/>
            <a:r>
              <a:rPr lang="en-CA"/>
              <a:t>Designating an EU representative (Art. 27)</a:t>
            </a:r>
          </a:p>
          <a:p>
            <a:pPr lvl="2"/>
            <a:r>
              <a:rPr lang="en-CA"/>
              <a:t>Obligation of controllers and processors unless exemption applies (Art. 27(2))</a:t>
            </a:r>
          </a:p>
          <a:p>
            <a:pPr lvl="2"/>
            <a:r>
              <a:rPr lang="en-CA"/>
              <a:t>Must inform data subjects of identity of representative in the EU</a:t>
            </a:r>
          </a:p>
          <a:p>
            <a:pPr lvl="2"/>
            <a:r>
              <a:rPr lang="en-CA"/>
              <a:t>Cannot be the DPO</a:t>
            </a:r>
          </a:p>
          <a:p>
            <a:pPr lvl="2"/>
            <a:r>
              <a:rPr lang="en-CA"/>
              <a:t>Must be established in one of the Member State where the service offered is available</a:t>
            </a:r>
          </a:p>
          <a:p>
            <a:pPr lvl="2"/>
            <a:r>
              <a:rPr lang="en-CA"/>
              <a:t>Maintain record of processing activities (joint obligation with controller or processor)</a:t>
            </a:r>
          </a:p>
        </p:txBody>
      </p:sp>
    </p:spTree>
    <p:extLst>
      <p:ext uri="{BB962C8B-B14F-4D97-AF65-F5344CB8AC3E}">
        <p14:creationId xmlns:p14="http://schemas.microsoft.com/office/powerpoint/2010/main" val="340501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CA" err="1"/>
              <a:t>Brexit</a:t>
            </a:r>
            <a:endParaRPr lang="en-CA"/>
          </a:p>
        </p:txBody>
      </p:sp>
      <p:sp>
        <p:nvSpPr>
          <p:cNvPr id="5" name="Title 4"/>
          <p:cNvSpPr>
            <a:spLocks noGrp="1"/>
          </p:cNvSpPr>
          <p:nvPr>
            <p:ph type="title"/>
          </p:nvPr>
        </p:nvSpPr>
        <p:spPr/>
        <p:txBody>
          <a:bodyPr/>
          <a:lstStyle/>
          <a:p>
            <a:r>
              <a:rPr lang="en-CA"/>
              <a:t>Developing Stories</a:t>
            </a:r>
          </a:p>
        </p:txBody>
      </p:sp>
      <p:sp>
        <p:nvSpPr>
          <p:cNvPr id="7" name="Slide Number Placeholder 6"/>
          <p:cNvSpPr>
            <a:spLocks noGrp="1"/>
          </p:cNvSpPr>
          <p:nvPr>
            <p:ph type="sldNum" sz="quarter" idx="4"/>
          </p:nvPr>
        </p:nvSpPr>
        <p:spPr/>
        <p:txBody>
          <a:bodyPr/>
          <a:lstStyle/>
          <a:p>
            <a:fld id="{7ED523C7-19E8-B540-9857-8D49DD13762D}" type="slidenum">
              <a:rPr lang="en-CA" smtClean="0"/>
              <a:t>8</a:t>
            </a:fld>
            <a:endParaRPr lang="en-CA"/>
          </a:p>
        </p:txBody>
      </p:sp>
      <p:pic>
        <p:nvPicPr>
          <p:cNvPr id="9" name="Content Placeholder 8"/>
          <p:cNvPicPr>
            <a:picLocks noGrp="1" noChangeAspect="1"/>
          </p:cNvPicPr>
          <p:nvPr>
            <p:ph sz="half" idx="1"/>
          </p:nvPr>
        </p:nvPicPr>
        <p:blipFill>
          <a:blip r:embed="rId3"/>
          <a:stretch>
            <a:fillRect/>
          </a:stretch>
        </p:blipFill>
        <p:spPr>
          <a:xfrm>
            <a:off x="3172315" y="1591568"/>
            <a:ext cx="6568092" cy="5065729"/>
          </a:xfrm>
          <a:prstGeom prst="rect">
            <a:avLst/>
          </a:prstGeom>
        </p:spPr>
      </p:pic>
    </p:spTree>
    <p:extLst>
      <p:ext uri="{BB962C8B-B14F-4D97-AF65-F5344CB8AC3E}">
        <p14:creationId xmlns:p14="http://schemas.microsoft.com/office/powerpoint/2010/main" val="25759627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94732" y="2329088"/>
            <a:ext cx="11025767" cy="3944711"/>
          </a:xfrm>
        </p:spPr>
        <p:txBody>
          <a:bodyPr>
            <a:normAutofit/>
          </a:bodyPr>
          <a:lstStyle/>
          <a:p>
            <a:pPr lvl="1"/>
            <a:r>
              <a:rPr lang="en-CA"/>
              <a:t>UK intends to incorporate GDPR into domestic law</a:t>
            </a:r>
          </a:p>
          <a:p>
            <a:pPr lvl="1"/>
            <a:r>
              <a:rPr lang="en-CA"/>
              <a:t>UK will become a “third country” for GDPR purposes, i.e. transferring data for processing</a:t>
            </a:r>
          </a:p>
          <a:p>
            <a:pPr lvl="2"/>
            <a:r>
              <a:rPr lang="en-CA"/>
              <a:t>Broad impact: 52% of organizations surveyed in the US transfer data from the EU to the UK </a:t>
            </a:r>
          </a:p>
          <a:p>
            <a:pPr lvl="1"/>
            <a:r>
              <a:rPr lang="en-CA"/>
              <a:t>Many non-EU entities with primary EU establishment in UK</a:t>
            </a:r>
          </a:p>
          <a:p>
            <a:pPr lvl="2"/>
            <a:r>
              <a:rPr lang="en-CA"/>
              <a:t>UK is currently top choice: 24% of those surveyed (followed by the Netherlands and Ireland) </a:t>
            </a:r>
          </a:p>
          <a:p>
            <a:pPr lvl="2"/>
            <a:r>
              <a:rPr lang="en-CA"/>
              <a:t>55% don’t plan to move after </a:t>
            </a:r>
            <a:r>
              <a:rPr lang="en-CA" err="1"/>
              <a:t>Brexit </a:t>
            </a:r>
            <a:endParaRPr lang="en-CA"/>
          </a:p>
          <a:p>
            <a:pPr marL="630000" lvl="2" indent="0" algn="r">
              <a:buNone/>
            </a:pPr>
            <a:r>
              <a:rPr lang="en-CA" sz="1100"/>
              <a:t>Source: IAPP-EY Annual Privacy Governance Report 2019</a:t>
            </a:r>
          </a:p>
          <a:p>
            <a:pPr lvl="2" algn="r"/>
            <a:endParaRPr lang="en-CA"/>
          </a:p>
          <a:p>
            <a:pPr lvl="2"/>
            <a:endParaRPr lang="en-CA"/>
          </a:p>
          <a:p>
            <a:pPr lvl="2"/>
            <a:endParaRPr lang="en-CA"/>
          </a:p>
          <a:p>
            <a:pPr lvl="1"/>
            <a:endParaRPr lang="en-CA"/>
          </a:p>
          <a:p>
            <a:pPr lvl="1"/>
            <a:endParaRPr lang="en-CA"/>
          </a:p>
        </p:txBody>
      </p:sp>
      <p:sp>
        <p:nvSpPr>
          <p:cNvPr id="9" name="Text Placeholder 8"/>
          <p:cNvSpPr>
            <a:spLocks noGrp="1"/>
          </p:cNvSpPr>
          <p:nvPr>
            <p:ph type="body" sz="quarter" idx="10"/>
          </p:nvPr>
        </p:nvSpPr>
        <p:spPr/>
        <p:txBody>
          <a:bodyPr/>
          <a:lstStyle/>
          <a:p>
            <a:r>
              <a:rPr lang="en-CA" err="1"/>
              <a:t>Brexit</a:t>
            </a:r>
            <a:endParaRPr lang="en-CA"/>
          </a:p>
        </p:txBody>
      </p:sp>
      <p:sp>
        <p:nvSpPr>
          <p:cNvPr id="6" name="Title 5"/>
          <p:cNvSpPr>
            <a:spLocks noGrp="1"/>
          </p:cNvSpPr>
          <p:nvPr>
            <p:ph type="title"/>
          </p:nvPr>
        </p:nvSpPr>
        <p:spPr/>
        <p:txBody>
          <a:bodyPr/>
          <a:lstStyle/>
          <a:p>
            <a:r>
              <a:rPr lang="en-CA"/>
              <a:t>Developing Stories</a:t>
            </a:r>
          </a:p>
        </p:txBody>
      </p:sp>
      <p:sp>
        <p:nvSpPr>
          <p:cNvPr id="4" name="Slide Number Placeholder 3"/>
          <p:cNvSpPr>
            <a:spLocks noGrp="1"/>
          </p:cNvSpPr>
          <p:nvPr>
            <p:ph type="sldNum" sz="quarter" idx="4"/>
          </p:nvPr>
        </p:nvSpPr>
        <p:spPr/>
        <p:txBody>
          <a:bodyPr/>
          <a:lstStyle/>
          <a:p>
            <a:fld id="{7ED523C7-19E8-B540-9857-8D49DD13762D}" type="slidenum">
              <a:rPr lang="en-CA" smtClean="0"/>
              <a:t>9</a:t>
            </a:fld>
            <a:endParaRPr lang="en-CA"/>
          </a:p>
        </p:txBody>
      </p:sp>
    </p:spTree>
    <p:extLst>
      <p:ext uri="{BB962C8B-B14F-4D97-AF65-F5344CB8AC3E}">
        <p14:creationId xmlns:p14="http://schemas.microsoft.com/office/powerpoint/2010/main" val="8867557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9.12"/>
  <p:tag name="AS_TITLE" val="Aspose.Slides for .NET 4.0 Client Profile"/>
  <p:tag name="AS_VERSION" val="18.9"/>
</p:tagLst>
</file>

<file path=ppt/theme/theme1.xml><?xml version="1.0" encoding="utf-8"?>
<a:theme xmlns:a="http://schemas.openxmlformats.org/drawingml/2006/main" name="Borden Ladner Gervais">
  <a:themeElements>
    <a:clrScheme name="Custom 1">
      <a:dk1>
        <a:srgbClr val="000000"/>
      </a:dk1>
      <a:lt1>
        <a:srgbClr val="FFFFFF"/>
      </a:lt1>
      <a:dk2>
        <a:srgbClr val="3D3D3D"/>
      </a:dk2>
      <a:lt2>
        <a:srgbClr val="EBEBEB"/>
      </a:lt2>
      <a:accent1>
        <a:srgbClr val="1B3C6D"/>
      </a:accent1>
      <a:accent2>
        <a:srgbClr val="3095B4"/>
      </a:accent2>
      <a:accent3>
        <a:srgbClr val="555659"/>
      </a:accent3>
      <a:accent4>
        <a:srgbClr val="969FA7"/>
      </a:accent4>
      <a:accent5>
        <a:srgbClr val="3095B4"/>
      </a:accent5>
      <a:accent6>
        <a:srgbClr val="1A3D6D"/>
      </a:accent6>
      <a:hlink>
        <a:srgbClr val="3095B4"/>
      </a:hlink>
      <a:folHlink>
        <a:srgbClr val="A5A5A5"/>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LG_Widescreen_EN_FIN.potx" id="{E0011EBA-056D-431F-A68F-1103741BB424}" vid="{FB50B2A3-D28C-41FA-B51B-1FFDA7B21D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BLG_Widescreen_EN</Template>
  <TotalTime>0</TotalTime>
  <Words>860</Words>
  <Application>Microsoft Office PowerPoint</Application>
  <PresentationFormat>Widescreen</PresentationFormat>
  <Paragraphs>149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.AppleSystemUIFont</vt:lpstr>
      <vt:lpstr>Arial</vt:lpstr>
      <vt:lpstr>Courier New</vt:lpstr>
      <vt:lpstr>LucidaGrande</vt:lpstr>
      <vt:lpstr>Wingdings 2</vt:lpstr>
      <vt:lpstr>Borden Ladner Gervais</vt:lpstr>
      <vt:lpstr>GDPR 18 MONTHS IN:  KEY TAKEAWAYS </vt:lpstr>
      <vt:lpstr>PowerPoint Presentation</vt:lpstr>
      <vt:lpstr>One Year In*</vt:lpstr>
      <vt:lpstr>Compliance Trends: Non-EU Companies</vt:lpstr>
      <vt:lpstr>Compliance Trends: organizations with limited customer base in the EU</vt:lpstr>
      <vt:lpstr>Territorial Scope</vt:lpstr>
      <vt:lpstr>Territorial Scope</vt:lpstr>
      <vt:lpstr>Developing Stories</vt:lpstr>
      <vt:lpstr>Developing Stories</vt:lpstr>
      <vt:lpstr>Developing Stories</vt:lpstr>
      <vt:lpstr>Developing Stories</vt:lpstr>
      <vt:lpstr>Developing Stories</vt:lpstr>
      <vt:lpstr>Developing Stories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2019-10-23T19:04:36Z</dcterms:modified>
</cp:coreProperties>
</file>