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3" r:id="rId1"/>
  </p:sldMasterIdLst>
  <p:notesMasterIdLst>
    <p:notesMasterId r:id="rId55"/>
  </p:notesMasterIdLst>
  <p:handoutMasterIdLst>
    <p:handoutMasterId r:id="rId56"/>
  </p:handoutMasterIdLst>
  <p:sldIdLst>
    <p:sldId id="372" r:id="rId2"/>
    <p:sldId id="289" r:id="rId3"/>
    <p:sldId id="332" r:id="rId4"/>
    <p:sldId id="397" r:id="rId5"/>
    <p:sldId id="398" r:id="rId6"/>
    <p:sldId id="400" r:id="rId7"/>
    <p:sldId id="401" r:id="rId8"/>
    <p:sldId id="403" r:id="rId9"/>
    <p:sldId id="399" r:id="rId10"/>
    <p:sldId id="375" r:id="rId11"/>
    <p:sldId id="411" r:id="rId12"/>
    <p:sldId id="413" r:id="rId13"/>
    <p:sldId id="416" r:id="rId14"/>
    <p:sldId id="417" r:id="rId15"/>
    <p:sldId id="418" r:id="rId16"/>
    <p:sldId id="419" r:id="rId17"/>
    <p:sldId id="420" r:id="rId18"/>
    <p:sldId id="376" r:id="rId19"/>
    <p:sldId id="377" r:id="rId20"/>
    <p:sldId id="378" r:id="rId21"/>
    <p:sldId id="379" r:id="rId22"/>
    <p:sldId id="380" r:id="rId23"/>
    <p:sldId id="381" r:id="rId24"/>
    <p:sldId id="382" r:id="rId25"/>
    <p:sldId id="383" r:id="rId26"/>
    <p:sldId id="384" r:id="rId27"/>
    <p:sldId id="385" r:id="rId28"/>
    <p:sldId id="386" r:id="rId29"/>
    <p:sldId id="387" r:id="rId30"/>
    <p:sldId id="388" r:id="rId31"/>
    <p:sldId id="389" r:id="rId32"/>
    <p:sldId id="390" r:id="rId33"/>
    <p:sldId id="391" r:id="rId34"/>
    <p:sldId id="393" r:id="rId35"/>
    <p:sldId id="394" r:id="rId36"/>
    <p:sldId id="374" r:id="rId37"/>
    <p:sldId id="292" r:id="rId38"/>
    <p:sldId id="422" r:id="rId39"/>
    <p:sldId id="293" r:id="rId40"/>
    <p:sldId id="306" r:id="rId41"/>
    <p:sldId id="406" r:id="rId42"/>
    <p:sldId id="407" r:id="rId43"/>
    <p:sldId id="321" r:id="rId44"/>
    <p:sldId id="410" r:id="rId45"/>
    <p:sldId id="421" r:id="rId46"/>
    <p:sldId id="324" r:id="rId47"/>
    <p:sldId id="325" r:id="rId48"/>
    <p:sldId id="408" r:id="rId49"/>
    <p:sldId id="409" r:id="rId50"/>
    <p:sldId id="326" r:id="rId51"/>
    <p:sldId id="327" r:id="rId52"/>
    <p:sldId id="331" r:id="rId53"/>
    <p:sldId id="288"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A0BC"/>
    <a:srgbClr val="002C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5839" autoAdjust="0"/>
  </p:normalViewPr>
  <p:slideViewPr>
    <p:cSldViewPr snapToGrid="0" snapToObjects="1" showGuides="1">
      <p:cViewPr varScale="1">
        <p:scale>
          <a:sx n="104" d="100"/>
          <a:sy n="104" d="100"/>
        </p:scale>
        <p:origin x="132" y="3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17" d="100"/>
          <a:sy n="117" d="100"/>
        </p:scale>
        <p:origin x="4176"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latin typeface="Calibri" panose="020F050202020403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ADF282-E79F-3844-879A-E38D41842DCA}" type="datetimeFigureOut">
              <a:rPr lang="en-CA" smtClean="0">
                <a:latin typeface="Calibri" panose="020F0502020204030204" pitchFamily="34" charset="0"/>
              </a:rPr>
              <a:t>26/10/2018</a:t>
            </a:fld>
            <a:endParaRPr lang="en-CA" dirty="0">
              <a:latin typeface="Calibri" panose="020F050202020403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latin typeface="Calibri" panose="020F050202020403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711C28-28F8-E549-9E52-E02CBA6EA72D}" type="slidenum">
              <a:rPr lang="en-CA" smtClean="0">
                <a:latin typeface="Calibri" panose="020F0502020204030204" pitchFamily="34" charset="0"/>
              </a:rPr>
              <a:t>‹#›</a:t>
            </a:fld>
            <a:endParaRPr lang="en-CA" dirty="0">
              <a:latin typeface="Calibri" panose="020F0502020204030204" pitchFamily="34" charset="0"/>
            </a:endParaRPr>
          </a:p>
        </p:txBody>
      </p:sp>
    </p:spTree>
    <p:extLst>
      <p:ext uri="{BB962C8B-B14F-4D97-AF65-F5344CB8AC3E}">
        <p14:creationId xmlns:p14="http://schemas.microsoft.com/office/powerpoint/2010/main" val="1987837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C7C5D21D-7755-2F45-815F-1EC66FFA2701}" type="datetimeFigureOut">
              <a:rPr lang="en-CA" smtClean="0"/>
              <a:pPr/>
              <a:t>26/10/2018</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60336989-04C7-154F-AF54-FA2F64ABCFB4}" type="slidenum">
              <a:rPr lang="en-CA" smtClean="0"/>
              <a:pPr/>
              <a:t>‹#›</a:t>
            </a:fld>
            <a:endParaRPr lang="en-CA" dirty="0"/>
          </a:p>
        </p:txBody>
      </p:sp>
    </p:spTree>
    <p:extLst>
      <p:ext uri="{BB962C8B-B14F-4D97-AF65-F5344CB8AC3E}">
        <p14:creationId xmlns:p14="http://schemas.microsoft.com/office/powerpoint/2010/main" val="1437055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 Target="../slides/slide45.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36989-04C7-154F-AF54-FA2F64ABCFB4}" type="slidenum">
              <a:rPr lang="en-CA" smtClean="0"/>
              <a:pPr/>
              <a:t>1</a:t>
            </a:fld>
            <a:endParaRPr lang="en-CA" dirty="0"/>
          </a:p>
        </p:txBody>
      </p:sp>
    </p:spTree>
    <p:extLst>
      <p:ext uri="{BB962C8B-B14F-4D97-AF65-F5344CB8AC3E}">
        <p14:creationId xmlns:p14="http://schemas.microsoft.com/office/powerpoint/2010/main" val="3484572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36989-04C7-154F-AF54-FA2F64ABCFB4}" type="slidenum">
              <a:rPr lang="en-CA" smtClean="0"/>
              <a:pPr/>
              <a:t>2</a:t>
            </a:fld>
            <a:endParaRPr lang="en-CA" dirty="0"/>
          </a:p>
        </p:txBody>
      </p:sp>
    </p:spTree>
    <p:extLst>
      <p:ext uri="{BB962C8B-B14F-4D97-AF65-F5344CB8AC3E}">
        <p14:creationId xmlns:p14="http://schemas.microsoft.com/office/powerpoint/2010/main" val="215923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843013A-F224-B64B-9A78-B8C91F9ABF74}" type="slidenum">
              <a:rPr lang="en-US" smtClean="0"/>
              <a:t>45</a:t>
            </a:fld>
            <a:endParaRPr lang="en-US"/>
          </a:p>
        </p:txBody>
      </p:sp>
    </p:spTree>
    <p:extLst>
      <p:ext uri="{BB962C8B-B14F-4D97-AF65-F5344CB8AC3E}">
        <p14:creationId xmlns:p14="http://schemas.microsoft.com/office/powerpoint/2010/main" val="3436172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849" dirty="0" smtClean="0">
                <a:solidFill>
                  <a:srgbClr val="1B3C6D"/>
                </a:solidFill>
              </a:rPr>
              <a:t>where we committed to calling on all parties to demonstrate that decisions around the use of Big Data are fair, transparent and accountable; that results from profiling be responsible, fair and </a:t>
            </a:r>
            <a:r>
              <a:rPr lang="en-US" sz="1849" dirty="0" err="1" smtClean="0">
                <a:solidFill>
                  <a:srgbClr val="1B3C6D"/>
                </a:solidFill>
              </a:rPr>
              <a:t>ethi.cal</a:t>
            </a:r>
            <a:r>
              <a:rPr lang="en-US" sz="1849" dirty="0" smtClean="0">
                <a:solidFill>
                  <a:srgbClr val="1B3C6D"/>
                </a:solidFill>
              </a:rPr>
              <a:t>; and that injustice for individuals due to fully automated false positive or false negative results be avoided.</a:t>
            </a:r>
          </a:p>
          <a:p>
            <a:endParaRPr lang="en-US" dirty="0"/>
          </a:p>
        </p:txBody>
      </p:sp>
      <p:sp>
        <p:nvSpPr>
          <p:cNvPr id="4" name="Slide Number Placeholder 3"/>
          <p:cNvSpPr>
            <a:spLocks noGrp="1"/>
          </p:cNvSpPr>
          <p:nvPr>
            <p:ph type="sldNum" sz="quarter" idx="10"/>
          </p:nvPr>
        </p:nvSpPr>
        <p:spPr/>
        <p:txBody>
          <a:bodyPr/>
          <a:lstStyle/>
          <a:p>
            <a:fld id="{A843013A-F224-B64B-9A78-B8C91F9ABF74}" type="slidenum">
              <a:rPr lang="en-US" smtClean="0"/>
              <a:t>47</a:t>
            </a:fld>
            <a:endParaRPr lang="en-US"/>
          </a:p>
        </p:txBody>
      </p:sp>
    </p:spTree>
    <p:extLst>
      <p:ext uri="{BB962C8B-B14F-4D97-AF65-F5344CB8AC3E}">
        <p14:creationId xmlns:p14="http://schemas.microsoft.com/office/powerpoint/2010/main" val="1231996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A843013A-F224-B64B-9A78-B8C91F9ABF74}" type="slidenum">
              <a:rPr lang="en-US" smtClean="0"/>
              <a:t>50</a:t>
            </a:fld>
            <a:endParaRPr lang="en-US"/>
          </a:p>
        </p:txBody>
      </p:sp>
    </p:spTree>
    <p:extLst>
      <p:ext uri="{BB962C8B-B14F-4D97-AF65-F5344CB8AC3E}">
        <p14:creationId xmlns:p14="http://schemas.microsoft.com/office/powerpoint/2010/main" val="921872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A843013A-F224-B64B-9A78-B8C91F9ABF74}" type="slidenum">
              <a:rPr lang="en-US" smtClean="0"/>
              <a:t>51</a:t>
            </a:fld>
            <a:endParaRPr lang="en-US"/>
          </a:p>
        </p:txBody>
      </p:sp>
    </p:spTree>
    <p:extLst>
      <p:ext uri="{BB962C8B-B14F-4D97-AF65-F5344CB8AC3E}">
        <p14:creationId xmlns:p14="http://schemas.microsoft.com/office/powerpoint/2010/main" val="1037064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336989-04C7-154F-AF54-FA2F64ABCFB4}" type="slidenum">
              <a:rPr lang="en-CA" smtClean="0"/>
              <a:pPr/>
              <a:t>53</a:t>
            </a:fld>
            <a:endParaRPr lang="en-CA" dirty="0"/>
          </a:p>
        </p:txBody>
      </p:sp>
    </p:spTree>
    <p:extLst>
      <p:ext uri="{BB962C8B-B14F-4D97-AF65-F5344CB8AC3E}">
        <p14:creationId xmlns:p14="http://schemas.microsoft.com/office/powerpoint/2010/main" val="292262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 Dark">
    <p:bg>
      <p:bgPr>
        <a:solidFill>
          <a:srgbClr val="002C5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595307" y="-3522"/>
            <a:ext cx="6604000" cy="6692900"/>
          </a:xfrm>
          <a:prstGeom prst="rect">
            <a:avLst/>
          </a:prstGeom>
        </p:spPr>
      </p:pic>
      <p:sp>
        <p:nvSpPr>
          <p:cNvPr id="3" name="Subtitle 2"/>
          <p:cNvSpPr>
            <a:spLocks noGrp="1"/>
          </p:cNvSpPr>
          <p:nvPr>
            <p:ph type="subTitle" idx="1"/>
          </p:nvPr>
        </p:nvSpPr>
        <p:spPr>
          <a:xfrm>
            <a:off x="509751" y="1010735"/>
            <a:ext cx="4331349" cy="770377"/>
          </a:xfrm>
        </p:spPr>
        <p:txBody>
          <a:bodyPr anchor="b">
            <a:noAutofit/>
          </a:bodyPr>
          <a:lstStyle>
            <a:lvl1pPr marL="0" indent="0" algn="l">
              <a:lnSpc>
                <a:spcPts val="2000"/>
              </a:lnSpc>
              <a:spcAft>
                <a:spcPts val="0"/>
              </a:spcAft>
              <a:buNone/>
              <a:defRPr sz="200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509751" y="1792628"/>
            <a:ext cx="4785939" cy="2039131"/>
          </a:xfrm>
          <a:prstGeom prst="rect">
            <a:avLst/>
          </a:prstGeom>
          <a:effectLst/>
        </p:spPr>
        <p:txBody>
          <a:bodyPr anchor="ctr">
            <a:noAutofit/>
          </a:bodyPr>
          <a:lstStyle>
            <a:lvl1pPr>
              <a:lnSpc>
                <a:spcPts val="4800"/>
              </a:lnSpc>
              <a:defRPr sz="4800" cap="none" baseline="0">
                <a:solidFill>
                  <a:schemeClr val="accent2"/>
                </a:solidFill>
                <a:latin typeface="Calibri" panose="020F0502020204030204" pitchFamily="34" charset="0"/>
              </a:defRPr>
            </a:lvl1pPr>
          </a:lstStyle>
          <a:p>
            <a:r>
              <a:rPr lang="en-US" dirty="0" smtClean="0"/>
              <a:t>Click to edit Master title style</a:t>
            </a:r>
            <a:endParaRPr lang="en-US" dirty="0"/>
          </a:p>
        </p:txBody>
      </p:sp>
      <p:sp>
        <p:nvSpPr>
          <p:cNvPr id="15" name="Picture Placeholder 14"/>
          <p:cNvSpPr>
            <a:spLocks noGrp="1"/>
          </p:cNvSpPr>
          <p:nvPr>
            <p:ph type="pic" sz="quarter" idx="11"/>
          </p:nvPr>
        </p:nvSpPr>
        <p:spPr>
          <a:xfrm>
            <a:off x="7063410" y="-3522"/>
            <a:ext cx="5135898" cy="5231957"/>
          </a:xfrm>
          <a:custGeom>
            <a:avLst/>
            <a:gdLst>
              <a:gd name="connsiteX0" fmla="*/ 0 w 4694898"/>
              <a:gd name="connsiteY0" fmla="*/ 0 h 4804567"/>
              <a:gd name="connsiteX1" fmla="*/ 4694898 w 4694898"/>
              <a:gd name="connsiteY1" fmla="*/ 0 h 4804567"/>
              <a:gd name="connsiteX2" fmla="*/ 4694898 w 4694898"/>
              <a:gd name="connsiteY2" fmla="*/ 4804567 h 4804567"/>
              <a:gd name="connsiteX3" fmla="*/ 2186273 w 4694898"/>
              <a:gd name="connsiteY3" fmla="*/ 4804567 h 4804567"/>
              <a:gd name="connsiteX4" fmla="*/ 0 w 4694898"/>
              <a:gd name="connsiteY4" fmla="*/ 2618294 h 480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898" h="4804567">
                <a:moveTo>
                  <a:pt x="0" y="0"/>
                </a:moveTo>
                <a:lnTo>
                  <a:pt x="4694898" y="0"/>
                </a:lnTo>
                <a:lnTo>
                  <a:pt x="4694898" y="4804567"/>
                </a:lnTo>
                <a:lnTo>
                  <a:pt x="2186273" y="4804567"/>
                </a:lnTo>
                <a:cubicBezTo>
                  <a:pt x="978828" y="4804567"/>
                  <a:pt x="0" y="3825740"/>
                  <a:pt x="0" y="2618294"/>
                </a:cubicBezTo>
                <a:close/>
              </a:path>
            </a:pathLst>
          </a:custGeom>
        </p:spPr>
        <p:txBody>
          <a:bodyPr wrap="square" anchor="ctr">
            <a:noAutofit/>
          </a:bodyPr>
          <a:lstStyle>
            <a:lvl1pPr algn="ctr">
              <a:defRPr>
                <a:solidFill>
                  <a:schemeClr val="bg1"/>
                </a:solidFill>
              </a:defRPr>
            </a:lvl1pPr>
          </a:lstStyle>
          <a:p>
            <a:r>
              <a:rPr lang="en-US" smtClean="0"/>
              <a:t>Drag picture to placeholder or click icon to add</a:t>
            </a:r>
            <a:endParaRPr lang="en-CA" dirty="0"/>
          </a:p>
        </p:txBody>
      </p:sp>
      <p:sp>
        <p:nvSpPr>
          <p:cNvPr id="26" name="Text Placeholder 25"/>
          <p:cNvSpPr>
            <a:spLocks noGrp="1"/>
          </p:cNvSpPr>
          <p:nvPr>
            <p:ph type="body" sz="quarter" idx="12" hasCustomPrompt="1"/>
          </p:nvPr>
        </p:nvSpPr>
        <p:spPr>
          <a:xfrm>
            <a:off x="509752" y="4945731"/>
            <a:ext cx="4505877" cy="678673"/>
          </a:xfrm>
        </p:spPr>
        <p:txBody>
          <a:bodyPr anchor="t"/>
          <a:lstStyle>
            <a:lvl1pPr marL="0" indent="0">
              <a:lnSpc>
                <a:spcPts val="2000"/>
              </a:lnSpc>
              <a:buNone/>
              <a:defRPr sz="20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Click to Enter Your Name</a:t>
            </a:r>
          </a:p>
          <a:p>
            <a:pPr lvl="0"/>
            <a:r>
              <a:rPr lang="en-US" dirty="0" smtClean="0"/>
              <a:t>&amp; Title</a:t>
            </a:r>
          </a:p>
        </p:txBody>
      </p:sp>
      <p:pic>
        <p:nvPicPr>
          <p:cNvPr id="30" name="Picture 29"/>
          <p:cNvPicPr>
            <a:picLocks noChangeAspect="1"/>
          </p:cNvPicPr>
          <p:nvPr/>
        </p:nvPicPr>
        <p:blipFill>
          <a:blip r:embed="rId3"/>
          <a:stretch>
            <a:fillRect/>
          </a:stretch>
        </p:blipFill>
        <p:spPr>
          <a:xfrm>
            <a:off x="10031897" y="5624405"/>
            <a:ext cx="1832504" cy="695506"/>
          </a:xfrm>
          <a:prstGeom prst="rect">
            <a:avLst/>
          </a:prstGeom>
        </p:spPr>
      </p:pic>
      <p:pic>
        <p:nvPicPr>
          <p:cNvPr id="9" name="Picture 8"/>
          <p:cNvPicPr>
            <a:picLocks noChangeAspect="1"/>
          </p:cNvPicPr>
          <p:nvPr userDrawn="1"/>
        </p:nvPicPr>
        <p:blipFill>
          <a:blip r:embed="rId2"/>
          <a:stretch>
            <a:fillRect/>
          </a:stretch>
        </p:blipFill>
        <p:spPr>
          <a:xfrm>
            <a:off x="5595307" y="-3522"/>
            <a:ext cx="6604000" cy="6692900"/>
          </a:xfrm>
          <a:prstGeom prst="rect">
            <a:avLst/>
          </a:prstGeom>
        </p:spPr>
      </p:pic>
      <p:pic>
        <p:nvPicPr>
          <p:cNvPr id="11" name="Picture 10"/>
          <p:cNvPicPr>
            <a:picLocks noChangeAspect="1"/>
          </p:cNvPicPr>
          <p:nvPr userDrawn="1"/>
        </p:nvPicPr>
        <p:blipFill>
          <a:blip r:embed="rId3"/>
          <a:stretch>
            <a:fillRect/>
          </a:stretch>
        </p:blipFill>
        <p:spPr>
          <a:xfrm>
            <a:off x="10031897" y="5624405"/>
            <a:ext cx="1832504" cy="695506"/>
          </a:xfrm>
          <a:prstGeom prst="rect">
            <a:avLst/>
          </a:prstGeom>
        </p:spPr>
      </p:pic>
      <p:sp>
        <p:nvSpPr>
          <p:cNvPr id="12" name="Text Placeholder 25"/>
          <p:cNvSpPr>
            <a:spLocks noGrp="1"/>
          </p:cNvSpPr>
          <p:nvPr>
            <p:ph type="body" sz="quarter" idx="13" hasCustomPrompt="1"/>
          </p:nvPr>
        </p:nvSpPr>
        <p:spPr>
          <a:xfrm>
            <a:off x="509752" y="6004873"/>
            <a:ext cx="4505877" cy="313693"/>
          </a:xfrm>
        </p:spPr>
        <p:txBody>
          <a:bodyPr anchor="t"/>
          <a:lstStyle>
            <a:lvl1pPr marL="0" indent="0">
              <a:buNone/>
              <a:defRPr sz="12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Click to </a:t>
            </a:r>
            <a:r>
              <a:rPr lang="en-US" smtClean="0"/>
              <a:t>Enter the Date</a:t>
            </a:r>
            <a:endParaRPr lang="en-US" dirty="0" smtClean="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1371600"/>
          </a:xfrm>
          <a:prstGeom prst="rect">
            <a:avLst/>
          </a:prstGeom>
        </p:spPr>
      </p:pic>
      <p:pic>
        <p:nvPicPr>
          <p:cNvPr id="5" name="Picture 4"/>
          <p:cNvPicPr>
            <a:picLocks noChangeAspect="1"/>
          </p:cNvPicPr>
          <p:nvPr/>
        </p:nvPicPr>
        <p:blipFill>
          <a:blip r:embed="rId2"/>
          <a:stretch>
            <a:fillRect/>
          </a:stretch>
        </p:blipFill>
        <p:spPr>
          <a:xfrm>
            <a:off x="0" y="0"/>
            <a:ext cx="12192000" cy="1371600"/>
          </a:xfrm>
          <a:prstGeom prst="rect">
            <a:avLst/>
          </a:prstGeom>
        </p:spPr>
      </p:pic>
      <p:sp>
        <p:nvSpPr>
          <p:cNvPr id="2"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bg1"/>
                </a:solidFill>
                <a:latin typeface="Calibri" panose="020F0502020204030204" pitchFamily="34" charset="0"/>
              </a:defRPr>
            </a:lvl1pPr>
          </a:lstStyle>
          <a:p>
            <a:r>
              <a:rPr lang="en-US" dirty="0" smtClean="0"/>
              <a:t>Click to edit Master title style</a:t>
            </a:r>
            <a:endParaRPr lang="en-US" dirty="0"/>
          </a:p>
        </p:txBody>
      </p:sp>
      <p:sp>
        <p:nvSpPr>
          <p:cNvPr id="7"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
        <p:nvSpPr>
          <p:cNvPr id="9" name="Content Placeholder 2"/>
          <p:cNvSpPr>
            <a:spLocks noGrp="1"/>
          </p:cNvSpPr>
          <p:nvPr>
            <p:ph idx="1"/>
          </p:nvPr>
        </p:nvSpPr>
        <p:spPr>
          <a:xfrm>
            <a:off x="581192" y="1566856"/>
            <a:ext cx="11016074" cy="4706944"/>
          </a:xfrm>
        </p:spPr>
        <p:txBody>
          <a:bodyPr/>
          <a:lstStyle>
            <a:lvl1pPr marL="306000" indent="-306000">
              <a:buFont typeface="Courier New" charset="0"/>
              <a:buChar char="o"/>
              <a:defRPr sz="2000"/>
            </a:lvl1pPr>
            <a:lvl2pPr marL="630000" indent="-306000">
              <a:buFont typeface="Arial" charset="0"/>
              <a:buChar char="•"/>
              <a:defRPr sz="1800" i="0"/>
            </a:lvl2pPr>
            <a:lvl3pPr marL="900000" indent="-270000">
              <a:buFont typeface=".AppleSystemUIFont" charset="-120"/>
              <a:buChar char="-"/>
              <a:defRPr sz="1600"/>
            </a:lvl3pPr>
            <a:lvl4pPr marL="1242000" indent="-234000">
              <a:buFont typeface="Arial" charset="0"/>
              <a:buChar char="•"/>
              <a:defRPr sz="1600"/>
            </a:lvl4pPr>
            <a:lvl5pPr marL="1602000" indent="-234000">
              <a:buFont typeface="Arial"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2192000" cy="1371600"/>
          </a:xfrm>
          <a:prstGeom prst="rect">
            <a:avLst/>
          </a:prstGeom>
        </p:spPr>
      </p:pic>
      <p:pic>
        <p:nvPicPr>
          <p:cNvPr id="14" name="Picture 13"/>
          <p:cNvPicPr>
            <a:picLocks noChangeAspect="1"/>
          </p:cNvPicPr>
          <p:nvPr userDrawn="1"/>
        </p:nvPicPr>
        <p:blipFill>
          <a:blip r:embed="rId2"/>
          <a:stretch>
            <a:fillRect/>
          </a:stretch>
        </p:blipFill>
        <p:spPr>
          <a:xfrm>
            <a:off x="0" y="0"/>
            <a:ext cx="12192000" cy="1371600"/>
          </a:xfrm>
          <a:prstGeom prst="rect">
            <a:avLst/>
          </a:prstGeom>
        </p:spPr>
      </p:pic>
      <p:sp>
        <p:nvSpPr>
          <p:cNvPr id="6" name="Text Placeholder 5"/>
          <p:cNvSpPr>
            <a:spLocks noGrp="1"/>
          </p:cNvSpPr>
          <p:nvPr>
            <p:ph type="body" sz="quarter" idx="10" hasCustomPrompt="1"/>
          </p:nvPr>
        </p:nvSpPr>
        <p:spPr>
          <a:xfrm>
            <a:off x="497923" y="1573200"/>
            <a:ext cx="5148263" cy="565150"/>
          </a:xfrm>
        </p:spPr>
        <p:txBody>
          <a:bodyPr/>
          <a:lstStyle>
            <a:lvl1pPr marL="0" indent="0">
              <a:buNone/>
              <a:defRPr b="1" baseline="0">
                <a:solidFill>
                  <a:schemeClr val="accent2"/>
                </a:solidFill>
              </a:defRPr>
            </a:lvl1pPr>
          </a:lstStyle>
          <a:p>
            <a:pPr lvl="0"/>
            <a:r>
              <a:rPr lang="en-US" dirty="0" smtClean="0"/>
              <a:t>Insert subtitle here</a:t>
            </a:r>
            <a:endParaRPr lang="en-CA" dirty="0"/>
          </a:p>
        </p:txBody>
      </p:sp>
      <p:sp>
        <p:nvSpPr>
          <p:cNvPr id="9" name="Content Placeholder 2"/>
          <p:cNvSpPr>
            <a:spLocks noGrp="1"/>
          </p:cNvSpPr>
          <p:nvPr>
            <p:ph idx="11"/>
          </p:nvPr>
        </p:nvSpPr>
        <p:spPr>
          <a:xfrm>
            <a:off x="6456363" y="2350308"/>
            <a:ext cx="5148262" cy="3923492"/>
          </a:xfrm>
        </p:spPr>
        <p:txBody>
          <a:bodyPr/>
          <a:lstStyle>
            <a:lvl1pPr marL="306000" indent="-306000">
              <a:buClr>
                <a:schemeClr val="accent2"/>
              </a:buClr>
              <a:buFont typeface="LucidaGrande" charset="0"/>
              <a:buChar char="→"/>
              <a:defRPr sz="1800" i="1"/>
            </a:lvl1pPr>
            <a:lvl2pPr marL="630000" indent="-306000">
              <a:buClr>
                <a:schemeClr val="accent3"/>
              </a:buClr>
              <a:buFont typeface="LucidaGrande" charset="0"/>
              <a:buChar char="▸"/>
              <a:defRPr sz="1600" i="1"/>
            </a:lvl2pPr>
            <a:lvl3pPr marL="900000" indent="-270000">
              <a:buClr>
                <a:schemeClr val="accent3"/>
              </a:buClr>
              <a:buFont typeface="LucidaGrande" charset="0"/>
              <a:buChar char="▸"/>
              <a:defRPr sz="1400" i="1"/>
            </a:lvl3pPr>
            <a:lvl4pPr marL="1242000" indent="-234000">
              <a:buClr>
                <a:schemeClr val="accent3"/>
              </a:buClr>
              <a:buFont typeface="LucidaGrande" charset="0"/>
              <a:buChar char="▸"/>
              <a:defRPr sz="1200" i="1"/>
            </a:lvl4pPr>
            <a:lvl5pPr marL="1602000" indent="-234000">
              <a:buClr>
                <a:schemeClr val="accent3"/>
              </a:buClr>
              <a:buFont typeface="LucidaGrande" charset="0"/>
              <a:buChar char="▸"/>
              <a:defRPr sz="1200"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5"/>
          <p:cNvSpPr>
            <a:spLocks noGrp="1"/>
          </p:cNvSpPr>
          <p:nvPr>
            <p:ph type="body" sz="quarter" idx="12" hasCustomPrompt="1"/>
          </p:nvPr>
        </p:nvSpPr>
        <p:spPr>
          <a:xfrm>
            <a:off x="6366912" y="1573200"/>
            <a:ext cx="4822248" cy="565150"/>
          </a:xfrm>
        </p:spPr>
        <p:txBody>
          <a:bodyPr/>
          <a:lstStyle>
            <a:lvl1pPr marL="0" indent="0">
              <a:buNone/>
              <a:defRPr b="1" baseline="0">
                <a:solidFill>
                  <a:schemeClr val="accent3"/>
                </a:solidFill>
              </a:defRPr>
            </a:lvl1pPr>
          </a:lstStyle>
          <a:p>
            <a:pPr lvl="0"/>
            <a:r>
              <a:rPr lang="en-US" dirty="0" smtClean="0"/>
              <a:t>Insert subtitle here</a:t>
            </a:r>
            <a:endParaRPr lang="en-CA" dirty="0"/>
          </a:p>
        </p:txBody>
      </p:sp>
      <p:sp>
        <p:nvSpPr>
          <p:cNvPr id="12"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bg1"/>
                </a:solidFill>
                <a:latin typeface="Calibri" panose="020F0502020204030204" pitchFamily="34" charset="0"/>
              </a:defRPr>
            </a:lvl1pPr>
          </a:lstStyle>
          <a:p>
            <a:r>
              <a:rPr lang="en-US" dirty="0" smtClean="0"/>
              <a:t>Click to edit Master title style</a:t>
            </a:r>
            <a:endParaRPr lang="en-US" dirty="0"/>
          </a:p>
        </p:txBody>
      </p:sp>
      <p:sp>
        <p:nvSpPr>
          <p:cNvPr id="15"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
        <p:nvSpPr>
          <p:cNvPr id="16" name="Content Placeholder 2"/>
          <p:cNvSpPr>
            <a:spLocks noGrp="1"/>
          </p:cNvSpPr>
          <p:nvPr>
            <p:ph idx="1"/>
          </p:nvPr>
        </p:nvSpPr>
        <p:spPr>
          <a:xfrm>
            <a:off x="594732" y="2350308"/>
            <a:ext cx="5140905" cy="3923492"/>
          </a:xfrm>
        </p:spPr>
        <p:txBody>
          <a:bodyPr/>
          <a:lstStyle>
            <a:lvl1pPr marL="306000" indent="-306000">
              <a:buFont typeface="Courier New" charset="0"/>
              <a:buChar char="o"/>
              <a:defRPr sz="2000"/>
            </a:lvl1pPr>
            <a:lvl2pPr marL="630000" indent="-306000">
              <a:buFont typeface="Arial" charset="0"/>
              <a:buChar char="•"/>
              <a:defRPr sz="1800" i="0"/>
            </a:lvl2pPr>
            <a:lvl3pPr marL="900000" indent="-270000">
              <a:buFont typeface=".AppleSystemUIFont" charset="-120"/>
              <a:buChar char="-"/>
              <a:defRPr sz="1600"/>
            </a:lvl3pPr>
            <a:lvl4pPr marL="1242000" indent="-234000">
              <a:buFont typeface="Arial" charset="0"/>
              <a:buChar char="•"/>
              <a:defRPr sz="1600"/>
            </a:lvl4pPr>
            <a:lvl5pPr marL="1602000" indent="-234000">
              <a:buFont typeface="Arial"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4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and Pictur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0" y="0"/>
            <a:ext cx="12192000" cy="1371600"/>
          </a:xfrm>
          <a:prstGeom prst="rect">
            <a:avLst/>
          </a:prstGeom>
        </p:spPr>
      </p:pic>
      <p:sp>
        <p:nvSpPr>
          <p:cNvPr id="9" name="Content Placeholder 2"/>
          <p:cNvSpPr>
            <a:spLocks noGrp="1"/>
          </p:cNvSpPr>
          <p:nvPr>
            <p:ph sz="half" idx="1"/>
          </p:nvPr>
        </p:nvSpPr>
        <p:spPr>
          <a:xfrm>
            <a:off x="594733" y="2329088"/>
            <a:ext cx="5501266" cy="3944711"/>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600">
                <a:solidFill>
                  <a:schemeClr val="tx2"/>
                </a:solidFill>
              </a:defRPr>
            </a:lvl4pPr>
            <a:lvl5pPr>
              <a:defRPr sz="14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Picture Placeholder 11"/>
          <p:cNvSpPr>
            <a:spLocks noGrp="1"/>
          </p:cNvSpPr>
          <p:nvPr>
            <p:ph type="pic" sz="quarter" idx="11"/>
          </p:nvPr>
        </p:nvSpPr>
        <p:spPr>
          <a:xfrm>
            <a:off x="6456363" y="2492376"/>
            <a:ext cx="5164137" cy="3618140"/>
          </a:xfrm>
          <a:prstGeom prst="round2DiagRect">
            <a:avLst/>
          </a:prstGeom>
        </p:spPr>
        <p:txBody>
          <a:bodyPr anchor="ctr"/>
          <a:lstStyle>
            <a:lvl1pPr marL="0" indent="0" algn="ctr">
              <a:buNone/>
              <a:defRPr/>
            </a:lvl1pPr>
          </a:lstStyle>
          <a:p>
            <a:r>
              <a:rPr lang="en-US" smtClean="0"/>
              <a:t>Drag picture to placeholder or click icon to add</a:t>
            </a:r>
            <a:endParaRPr lang="en-CA"/>
          </a:p>
        </p:txBody>
      </p:sp>
      <p:sp>
        <p:nvSpPr>
          <p:cNvPr id="13" name="Text Placeholder 5"/>
          <p:cNvSpPr>
            <a:spLocks noGrp="1"/>
          </p:cNvSpPr>
          <p:nvPr>
            <p:ph type="body" sz="quarter" idx="10" hasCustomPrompt="1"/>
          </p:nvPr>
        </p:nvSpPr>
        <p:spPr>
          <a:xfrm>
            <a:off x="491574" y="1573200"/>
            <a:ext cx="11039474" cy="565150"/>
          </a:xfrm>
        </p:spPr>
        <p:txBody>
          <a:bodyPr/>
          <a:lstStyle>
            <a:lvl1pPr marL="0" indent="0">
              <a:buNone/>
              <a:defRPr sz="2800" b="1" baseline="0">
                <a:solidFill>
                  <a:schemeClr val="accent2"/>
                </a:solidFill>
              </a:defRPr>
            </a:lvl1pPr>
          </a:lstStyle>
          <a:p>
            <a:pPr lvl="0"/>
            <a:r>
              <a:rPr lang="en-US" dirty="0" smtClean="0"/>
              <a:t>Insert subtitle here</a:t>
            </a:r>
            <a:endParaRPr lang="en-CA" dirty="0"/>
          </a:p>
        </p:txBody>
      </p:sp>
      <p:pic>
        <p:nvPicPr>
          <p:cNvPr id="10" name="Picture 9"/>
          <p:cNvPicPr>
            <a:picLocks noChangeAspect="1"/>
          </p:cNvPicPr>
          <p:nvPr/>
        </p:nvPicPr>
        <p:blipFill>
          <a:blip r:embed="rId2"/>
          <a:stretch>
            <a:fillRect/>
          </a:stretch>
        </p:blipFill>
        <p:spPr>
          <a:xfrm>
            <a:off x="0" y="0"/>
            <a:ext cx="12192000" cy="1371600"/>
          </a:xfrm>
          <a:prstGeom prst="rect">
            <a:avLst/>
          </a:prstGeom>
        </p:spPr>
      </p:pic>
      <p:sp>
        <p:nvSpPr>
          <p:cNvPr id="11"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bg1"/>
                </a:solidFill>
                <a:latin typeface="Calibri" panose="020F0502020204030204" pitchFamily="34" charset="0"/>
              </a:defRPr>
            </a:lvl1pPr>
          </a:lstStyle>
          <a:p>
            <a:r>
              <a:rPr lang="en-US" dirty="0" smtClean="0"/>
              <a:t>Click to edit Master title style</a:t>
            </a:r>
            <a:endParaRPr lang="en-US" dirty="0"/>
          </a:p>
        </p:txBody>
      </p:sp>
      <p:sp>
        <p:nvSpPr>
          <p:cNvPr id="15" name="Text Placeholder 4"/>
          <p:cNvSpPr>
            <a:spLocks noGrp="1"/>
          </p:cNvSpPr>
          <p:nvPr>
            <p:ph type="body" sz="quarter" idx="16" hasCustomPrompt="1"/>
          </p:nvPr>
        </p:nvSpPr>
        <p:spPr>
          <a:xfrm>
            <a:off x="6456362" y="6110515"/>
            <a:ext cx="5164137" cy="440756"/>
          </a:xfrm>
        </p:spPr>
        <p:txBody>
          <a:bodyPr/>
          <a:lstStyle>
            <a:lvl1pPr marL="0" indent="0" algn="ctr">
              <a:buNone/>
              <a:defRPr sz="14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Photo Caption Here</a:t>
            </a:r>
          </a:p>
        </p:txBody>
      </p:sp>
      <p:sp>
        <p:nvSpPr>
          <p:cNvPr id="17"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ic Lis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0" y="0"/>
            <a:ext cx="12192000" cy="1371600"/>
          </a:xfrm>
          <a:prstGeom prst="rect">
            <a:avLst/>
          </a:prstGeom>
        </p:spPr>
      </p:pic>
      <p:pic>
        <p:nvPicPr>
          <p:cNvPr id="11" name="Picture 10"/>
          <p:cNvPicPr>
            <a:picLocks noChangeAspect="1"/>
          </p:cNvPicPr>
          <p:nvPr/>
        </p:nvPicPr>
        <p:blipFill>
          <a:blip r:embed="rId2"/>
          <a:stretch>
            <a:fillRect/>
          </a:stretch>
        </p:blipFill>
        <p:spPr>
          <a:xfrm>
            <a:off x="0" y="0"/>
            <a:ext cx="12192000" cy="1371600"/>
          </a:xfrm>
          <a:prstGeom prst="rect">
            <a:avLst/>
          </a:prstGeom>
        </p:spPr>
      </p:pic>
      <p:sp>
        <p:nvSpPr>
          <p:cNvPr id="12" name="Title 1"/>
          <p:cNvSpPr>
            <a:spLocks noGrp="1"/>
          </p:cNvSpPr>
          <p:nvPr>
            <p:ph type="title"/>
          </p:nvPr>
        </p:nvSpPr>
        <p:spPr>
          <a:xfrm>
            <a:off x="481802" y="195256"/>
            <a:ext cx="9465333" cy="1013800"/>
          </a:xfrm>
          <a:prstGeom prst="rect">
            <a:avLst/>
          </a:prstGeom>
        </p:spPr>
        <p:txBody>
          <a:bodyPr anchor="ctr" anchorCtr="0"/>
          <a:lstStyle>
            <a:lvl1pPr>
              <a:defRPr sz="3200" b="1" i="0" baseline="0">
                <a:solidFill>
                  <a:schemeClr val="bg1"/>
                </a:solidFill>
                <a:latin typeface="Calibri" panose="020F0502020204030204" pitchFamily="34" charset="0"/>
              </a:defRPr>
            </a:lvl1pPr>
          </a:lstStyle>
          <a:p>
            <a:r>
              <a:rPr lang="en-US" dirty="0" smtClean="0"/>
              <a:t>Click to edit Master title style</a:t>
            </a:r>
            <a:endParaRPr lang="en-US" dirty="0"/>
          </a:p>
        </p:txBody>
      </p:sp>
      <p:sp>
        <p:nvSpPr>
          <p:cNvPr id="15" name="Text Placeholder 4"/>
          <p:cNvSpPr>
            <a:spLocks noGrp="1"/>
          </p:cNvSpPr>
          <p:nvPr>
            <p:ph type="body" sz="quarter" idx="17"/>
          </p:nvPr>
        </p:nvSpPr>
        <p:spPr>
          <a:xfrm>
            <a:off x="1248100" y="2657462"/>
            <a:ext cx="2096984" cy="771537"/>
          </a:xfrm>
        </p:spPr>
        <p:txBody>
          <a:bodyPr anchor="t"/>
          <a:lstStyle>
            <a:lvl1pPr marL="0" indent="0" algn="ctr">
              <a:buNone/>
              <a:defRPr sz="1800">
                <a:solidFill>
                  <a:schemeClr val="accent3"/>
                </a:solidFill>
              </a:defRPr>
            </a:lvl1pPr>
          </a:lstStyle>
          <a:p>
            <a:pPr lvl="0"/>
            <a:r>
              <a:rPr lang="en-US" smtClean="0"/>
              <a:t>Click to edit Master text styles</a:t>
            </a:r>
          </a:p>
        </p:txBody>
      </p:sp>
      <p:sp>
        <p:nvSpPr>
          <p:cNvPr id="16" name="Picture Placeholder 3"/>
          <p:cNvSpPr>
            <a:spLocks noGrp="1"/>
          </p:cNvSpPr>
          <p:nvPr>
            <p:ph type="pic" sz="quarter" idx="18" hasCustomPrompt="1"/>
          </p:nvPr>
        </p:nvSpPr>
        <p:spPr>
          <a:xfrm>
            <a:off x="1873250" y="1788674"/>
            <a:ext cx="868363" cy="868363"/>
          </a:xfrm>
        </p:spPr>
        <p:txBody>
          <a:bodyPr anchor="ctr"/>
          <a:lstStyle>
            <a:lvl1pPr marL="0" indent="0" algn="ctr">
              <a:buNone/>
              <a:defRPr sz="1600"/>
            </a:lvl1pPr>
          </a:lstStyle>
          <a:p>
            <a:r>
              <a:rPr lang="en-CA" dirty="0" smtClean="0"/>
              <a:t>Icon</a:t>
            </a:r>
            <a:endParaRPr lang="en-CA" dirty="0"/>
          </a:p>
        </p:txBody>
      </p:sp>
      <p:cxnSp>
        <p:nvCxnSpPr>
          <p:cNvPr id="4" name="Straight Connector 3"/>
          <p:cNvCxnSpPr/>
          <p:nvPr userDrawn="1"/>
        </p:nvCxnSpPr>
        <p:spPr>
          <a:xfrm>
            <a:off x="594733" y="3822539"/>
            <a:ext cx="11023433" cy="0"/>
          </a:xfrm>
          <a:prstGeom prst="line">
            <a:avLst/>
          </a:prstGeom>
          <a:ln cap="flat">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32" name="Text Placeholder 4"/>
          <p:cNvSpPr>
            <a:spLocks noGrp="1"/>
          </p:cNvSpPr>
          <p:nvPr>
            <p:ph type="body" sz="quarter" idx="19"/>
          </p:nvPr>
        </p:nvSpPr>
        <p:spPr>
          <a:xfrm>
            <a:off x="1248100" y="5108401"/>
            <a:ext cx="2096984" cy="771537"/>
          </a:xfrm>
        </p:spPr>
        <p:txBody>
          <a:bodyPr anchor="t"/>
          <a:lstStyle>
            <a:lvl1pPr marL="0" indent="0" algn="ctr">
              <a:buNone/>
              <a:defRPr sz="1800">
                <a:solidFill>
                  <a:schemeClr val="accent3"/>
                </a:solidFill>
              </a:defRPr>
            </a:lvl1pPr>
          </a:lstStyle>
          <a:p>
            <a:pPr lvl="0"/>
            <a:r>
              <a:rPr lang="en-US" smtClean="0"/>
              <a:t>Click to edit Master text styles</a:t>
            </a:r>
          </a:p>
        </p:txBody>
      </p:sp>
      <p:sp>
        <p:nvSpPr>
          <p:cNvPr id="33" name="Picture Placeholder 3"/>
          <p:cNvSpPr>
            <a:spLocks noGrp="1"/>
          </p:cNvSpPr>
          <p:nvPr>
            <p:ph type="pic" sz="quarter" idx="20" hasCustomPrompt="1"/>
          </p:nvPr>
        </p:nvSpPr>
        <p:spPr>
          <a:xfrm>
            <a:off x="1873250" y="4239613"/>
            <a:ext cx="868363" cy="868363"/>
          </a:xfrm>
        </p:spPr>
        <p:txBody>
          <a:bodyPr anchor="ctr"/>
          <a:lstStyle>
            <a:lvl1pPr marL="0" indent="0" algn="ctr">
              <a:buNone/>
              <a:defRPr sz="1600"/>
            </a:lvl1pPr>
          </a:lstStyle>
          <a:p>
            <a:r>
              <a:rPr lang="en-CA" dirty="0" smtClean="0"/>
              <a:t>Icon</a:t>
            </a:r>
            <a:endParaRPr lang="en-CA" dirty="0"/>
          </a:p>
        </p:txBody>
      </p:sp>
      <p:sp>
        <p:nvSpPr>
          <p:cNvPr id="35" name="Text Placeholder 4"/>
          <p:cNvSpPr>
            <a:spLocks noGrp="1"/>
          </p:cNvSpPr>
          <p:nvPr>
            <p:ph type="body" sz="quarter" idx="21"/>
          </p:nvPr>
        </p:nvSpPr>
        <p:spPr>
          <a:xfrm>
            <a:off x="5047508" y="2657462"/>
            <a:ext cx="2096984" cy="771537"/>
          </a:xfrm>
        </p:spPr>
        <p:txBody>
          <a:bodyPr anchor="t"/>
          <a:lstStyle>
            <a:lvl1pPr marL="0" indent="0" algn="ctr">
              <a:buNone/>
              <a:defRPr sz="1800">
                <a:solidFill>
                  <a:schemeClr val="accent3"/>
                </a:solidFill>
              </a:defRPr>
            </a:lvl1pPr>
          </a:lstStyle>
          <a:p>
            <a:pPr lvl="0"/>
            <a:r>
              <a:rPr lang="en-US" smtClean="0"/>
              <a:t>Click to edit Master text styles</a:t>
            </a:r>
          </a:p>
        </p:txBody>
      </p:sp>
      <p:sp>
        <p:nvSpPr>
          <p:cNvPr id="36" name="Picture Placeholder 3"/>
          <p:cNvSpPr>
            <a:spLocks noGrp="1"/>
          </p:cNvSpPr>
          <p:nvPr>
            <p:ph type="pic" sz="quarter" idx="22" hasCustomPrompt="1"/>
          </p:nvPr>
        </p:nvSpPr>
        <p:spPr>
          <a:xfrm>
            <a:off x="5672658" y="1788674"/>
            <a:ext cx="868363" cy="868363"/>
          </a:xfrm>
        </p:spPr>
        <p:txBody>
          <a:bodyPr anchor="ctr"/>
          <a:lstStyle>
            <a:lvl1pPr marL="0" indent="0" algn="ctr">
              <a:buNone/>
              <a:defRPr sz="1600"/>
            </a:lvl1pPr>
          </a:lstStyle>
          <a:p>
            <a:r>
              <a:rPr lang="en-CA" dirty="0" smtClean="0"/>
              <a:t>Icon</a:t>
            </a:r>
            <a:endParaRPr lang="en-CA" dirty="0"/>
          </a:p>
        </p:txBody>
      </p:sp>
      <p:sp>
        <p:nvSpPr>
          <p:cNvPr id="37" name="Text Placeholder 4"/>
          <p:cNvSpPr>
            <a:spLocks noGrp="1"/>
          </p:cNvSpPr>
          <p:nvPr>
            <p:ph type="body" sz="quarter" idx="23"/>
          </p:nvPr>
        </p:nvSpPr>
        <p:spPr>
          <a:xfrm>
            <a:off x="5047508" y="5108401"/>
            <a:ext cx="2096984" cy="771537"/>
          </a:xfrm>
        </p:spPr>
        <p:txBody>
          <a:bodyPr anchor="t"/>
          <a:lstStyle>
            <a:lvl1pPr marL="0" indent="0" algn="ctr">
              <a:buNone/>
              <a:defRPr sz="1800">
                <a:solidFill>
                  <a:schemeClr val="accent3"/>
                </a:solidFill>
              </a:defRPr>
            </a:lvl1pPr>
          </a:lstStyle>
          <a:p>
            <a:pPr lvl="0"/>
            <a:r>
              <a:rPr lang="en-US" smtClean="0"/>
              <a:t>Click to edit Master text styles</a:t>
            </a:r>
          </a:p>
        </p:txBody>
      </p:sp>
      <p:sp>
        <p:nvSpPr>
          <p:cNvPr id="38" name="Picture Placeholder 3"/>
          <p:cNvSpPr>
            <a:spLocks noGrp="1"/>
          </p:cNvSpPr>
          <p:nvPr>
            <p:ph type="pic" sz="quarter" idx="24" hasCustomPrompt="1"/>
          </p:nvPr>
        </p:nvSpPr>
        <p:spPr>
          <a:xfrm>
            <a:off x="5672658" y="4239613"/>
            <a:ext cx="868363" cy="868363"/>
          </a:xfrm>
        </p:spPr>
        <p:txBody>
          <a:bodyPr anchor="ctr"/>
          <a:lstStyle>
            <a:lvl1pPr marL="0" indent="0" algn="ctr">
              <a:buNone/>
              <a:defRPr sz="1600"/>
            </a:lvl1pPr>
          </a:lstStyle>
          <a:p>
            <a:r>
              <a:rPr lang="en-CA" dirty="0" smtClean="0"/>
              <a:t>Icon</a:t>
            </a:r>
            <a:endParaRPr lang="en-CA" dirty="0"/>
          </a:p>
        </p:txBody>
      </p:sp>
      <p:sp>
        <p:nvSpPr>
          <p:cNvPr id="39" name="Text Placeholder 4"/>
          <p:cNvSpPr>
            <a:spLocks noGrp="1"/>
          </p:cNvSpPr>
          <p:nvPr>
            <p:ph type="body" sz="quarter" idx="25"/>
          </p:nvPr>
        </p:nvSpPr>
        <p:spPr>
          <a:xfrm>
            <a:off x="8868595" y="2657462"/>
            <a:ext cx="2096984" cy="771537"/>
          </a:xfrm>
        </p:spPr>
        <p:txBody>
          <a:bodyPr anchor="t"/>
          <a:lstStyle>
            <a:lvl1pPr marL="0" indent="0" algn="ctr">
              <a:buNone/>
              <a:defRPr sz="1800">
                <a:solidFill>
                  <a:schemeClr val="accent3"/>
                </a:solidFill>
              </a:defRPr>
            </a:lvl1pPr>
          </a:lstStyle>
          <a:p>
            <a:pPr lvl="0"/>
            <a:r>
              <a:rPr lang="en-US" smtClean="0"/>
              <a:t>Click to edit Master text styles</a:t>
            </a:r>
          </a:p>
        </p:txBody>
      </p:sp>
      <p:sp>
        <p:nvSpPr>
          <p:cNvPr id="40" name="Picture Placeholder 3"/>
          <p:cNvSpPr>
            <a:spLocks noGrp="1"/>
          </p:cNvSpPr>
          <p:nvPr>
            <p:ph type="pic" sz="quarter" idx="26" hasCustomPrompt="1"/>
          </p:nvPr>
        </p:nvSpPr>
        <p:spPr>
          <a:xfrm>
            <a:off x="9493745" y="1788674"/>
            <a:ext cx="868363" cy="868363"/>
          </a:xfrm>
        </p:spPr>
        <p:txBody>
          <a:bodyPr anchor="ctr"/>
          <a:lstStyle>
            <a:lvl1pPr marL="0" indent="0" algn="ctr">
              <a:buNone/>
              <a:defRPr sz="1600"/>
            </a:lvl1pPr>
          </a:lstStyle>
          <a:p>
            <a:r>
              <a:rPr lang="en-CA" dirty="0" smtClean="0"/>
              <a:t>Icon</a:t>
            </a:r>
            <a:endParaRPr lang="en-CA" dirty="0"/>
          </a:p>
        </p:txBody>
      </p:sp>
      <p:sp>
        <p:nvSpPr>
          <p:cNvPr id="41" name="Text Placeholder 4"/>
          <p:cNvSpPr>
            <a:spLocks noGrp="1"/>
          </p:cNvSpPr>
          <p:nvPr>
            <p:ph type="body" sz="quarter" idx="27"/>
          </p:nvPr>
        </p:nvSpPr>
        <p:spPr>
          <a:xfrm>
            <a:off x="8868595" y="5108401"/>
            <a:ext cx="2096984" cy="771537"/>
          </a:xfrm>
        </p:spPr>
        <p:txBody>
          <a:bodyPr anchor="t"/>
          <a:lstStyle>
            <a:lvl1pPr marL="0" indent="0" algn="ctr">
              <a:buNone/>
              <a:defRPr sz="1800">
                <a:solidFill>
                  <a:schemeClr val="accent3"/>
                </a:solidFill>
              </a:defRPr>
            </a:lvl1pPr>
          </a:lstStyle>
          <a:p>
            <a:pPr lvl="0"/>
            <a:r>
              <a:rPr lang="en-US" smtClean="0"/>
              <a:t>Click to edit Master text styles</a:t>
            </a:r>
          </a:p>
        </p:txBody>
      </p:sp>
      <p:sp>
        <p:nvSpPr>
          <p:cNvPr id="42" name="Picture Placeholder 3"/>
          <p:cNvSpPr>
            <a:spLocks noGrp="1"/>
          </p:cNvSpPr>
          <p:nvPr>
            <p:ph type="pic" sz="quarter" idx="28" hasCustomPrompt="1"/>
          </p:nvPr>
        </p:nvSpPr>
        <p:spPr>
          <a:xfrm>
            <a:off x="9493745" y="4239613"/>
            <a:ext cx="868363" cy="868363"/>
          </a:xfrm>
        </p:spPr>
        <p:txBody>
          <a:bodyPr anchor="ctr"/>
          <a:lstStyle>
            <a:lvl1pPr marL="0" indent="0" algn="ctr">
              <a:buNone/>
              <a:defRPr sz="1600"/>
            </a:lvl1pPr>
          </a:lstStyle>
          <a:p>
            <a:r>
              <a:rPr lang="en-CA" dirty="0" smtClean="0"/>
              <a:t>Icon</a:t>
            </a:r>
            <a:endParaRPr lang="en-CA" dirty="0"/>
          </a:p>
        </p:txBody>
      </p:sp>
      <p:cxnSp>
        <p:nvCxnSpPr>
          <p:cNvPr id="43" name="Straight Connector 42"/>
          <p:cNvCxnSpPr/>
          <p:nvPr userDrawn="1"/>
        </p:nvCxnSpPr>
        <p:spPr>
          <a:xfrm>
            <a:off x="4182885" y="1699162"/>
            <a:ext cx="0" cy="1800000"/>
          </a:xfrm>
          <a:prstGeom prst="line">
            <a:avLst/>
          </a:prstGeom>
          <a:ln cap="flat">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8118278" y="1699162"/>
            <a:ext cx="0" cy="1800000"/>
          </a:xfrm>
          <a:prstGeom prst="line">
            <a:avLst/>
          </a:prstGeom>
          <a:ln cap="flat">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4182885" y="4207976"/>
            <a:ext cx="0" cy="1800000"/>
          </a:xfrm>
          <a:prstGeom prst="line">
            <a:avLst/>
          </a:prstGeom>
          <a:ln cap="flat">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8118278" y="4207976"/>
            <a:ext cx="0" cy="1800000"/>
          </a:xfrm>
          <a:prstGeom prst="line">
            <a:avLst/>
          </a:prstGeom>
          <a:ln cap="flat">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al Tombstones - Financial">
    <p:bg>
      <p:bgPr>
        <a:solidFill>
          <a:schemeClr val="bg1"/>
        </a:solidFill>
        <a:effectLst/>
      </p:bgPr>
    </p:bg>
    <p:spTree>
      <p:nvGrpSpPr>
        <p:cNvPr id="1" name=""/>
        <p:cNvGrpSpPr/>
        <p:nvPr/>
      </p:nvGrpSpPr>
      <p:grpSpPr>
        <a:xfrm>
          <a:off x="0" y="0"/>
          <a:ext cx="0" cy="0"/>
          <a:chOff x="0" y="0"/>
          <a:chExt cx="0" cy="0"/>
        </a:xfrm>
      </p:grpSpPr>
      <p:sp>
        <p:nvSpPr>
          <p:cNvPr id="5" name="Round Single Corner Rectangle 4"/>
          <p:cNvSpPr/>
          <p:nvPr userDrawn="1"/>
        </p:nvSpPr>
        <p:spPr>
          <a:xfrm flipV="1">
            <a:off x="874761" y="2025418"/>
            <a:ext cx="3122476" cy="3993780"/>
          </a:xfrm>
          <a:prstGeom prst="round1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Calibri" panose="020F0502020204030204" pitchFamily="34" charset="0"/>
            </a:endParaRPr>
          </a:p>
        </p:txBody>
      </p:sp>
      <p:sp>
        <p:nvSpPr>
          <p:cNvPr id="13" name="Text Placeholder 25"/>
          <p:cNvSpPr>
            <a:spLocks noGrp="1"/>
          </p:cNvSpPr>
          <p:nvPr>
            <p:ph type="body" sz="quarter" idx="13" hasCustomPrompt="1"/>
          </p:nvPr>
        </p:nvSpPr>
        <p:spPr>
          <a:xfrm>
            <a:off x="1085203" y="2126243"/>
            <a:ext cx="2701593" cy="248266"/>
          </a:xfrm>
        </p:spPr>
        <p:txBody>
          <a:bodyPr anchor="ctr"/>
          <a:lstStyle>
            <a:lvl1pPr marL="0" indent="0" algn="ctr">
              <a:buNone/>
              <a:defRPr sz="1200" b="1"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Date</a:t>
            </a:r>
          </a:p>
        </p:txBody>
      </p:sp>
      <p:sp>
        <p:nvSpPr>
          <p:cNvPr id="7" name="Picture Placeholder 6"/>
          <p:cNvSpPr>
            <a:spLocks noGrp="1" noChangeAspect="1"/>
          </p:cNvSpPr>
          <p:nvPr>
            <p:ph type="pic" sz="quarter" idx="14" hasCustomPrompt="1"/>
          </p:nvPr>
        </p:nvSpPr>
        <p:spPr>
          <a:xfrm>
            <a:off x="1608444" y="2469554"/>
            <a:ext cx="1655110" cy="827555"/>
          </a:xfrm>
        </p:spPr>
        <p:txBody>
          <a:bodyPr anchor="ctr">
            <a:normAutofit/>
          </a:bodyPr>
          <a:lstStyle>
            <a:lvl1pPr marL="0" indent="0">
              <a:buNone/>
              <a:defRPr sz="1600"/>
            </a:lvl1pPr>
          </a:lstStyle>
          <a:p>
            <a:r>
              <a:rPr lang="en-CA" dirty="0" smtClean="0"/>
              <a:t>Client Logo</a:t>
            </a:r>
            <a:endParaRPr lang="en-CA" dirty="0"/>
          </a:p>
        </p:txBody>
      </p:sp>
      <p:sp>
        <p:nvSpPr>
          <p:cNvPr id="17" name="Text Placeholder 25"/>
          <p:cNvSpPr>
            <a:spLocks noGrp="1"/>
          </p:cNvSpPr>
          <p:nvPr>
            <p:ph type="body" sz="quarter" idx="15" hasCustomPrompt="1"/>
          </p:nvPr>
        </p:nvSpPr>
        <p:spPr>
          <a:xfrm>
            <a:off x="1085203" y="5069195"/>
            <a:ext cx="2701593" cy="248266"/>
          </a:xfrm>
        </p:spPr>
        <p:txBody>
          <a:bodyPr anchor="ctr"/>
          <a:lstStyle>
            <a:lvl1pPr marL="0" indent="0" algn="ctr">
              <a:buNone/>
              <a:defRPr sz="2000" b="1" baseline="0">
                <a:solidFill>
                  <a:schemeClr val="accent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Transaction $</a:t>
            </a:r>
          </a:p>
        </p:txBody>
      </p:sp>
      <p:sp>
        <p:nvSpPr>
          <p:cNvPr id="18" name="Text Placeholder 25"/>
          <p:cNvSpPr>
            <a:spLocks noGrp="1"/>
          </p:cNvSpPr>
          <p:nvPr>
            <p:ph type="body" sz="quarter" idx="16" hasCustomPrompt="1"/>
          </p:nvPr>
        </p:nvSpPr>
        <p:spPr>
          <a:xfrm>
            <a:off x="1085203" y="3522784"/>
            <a:ext cx="2701593" cy="1294611"/>
          </a:xfrm>
        </p:spPr>
        <p:txBody>
          <a:bodyPr anchor="ctr"/>
          <a:lstStyle>
            <a:lvl1pPr marL="0" indent="0" algn="ctr">
              <a:buNone/>
              <a:defRPr sz="16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Details of deal</a:t>
            </a:r>
          </a:p>
        </p:txBody>
      </p:sp>
      <p:sp>
        <p:nvSpPr>
          <p:cNvPr id="44" name="Round Single Corner Rectangle 43"/>
          <p:cNvSpPr/>
          <p:nvPr userDrawn="1"/>
        </p:nvSpPr>
        <p:spPr>
          <a:xfrm flipV="1">
            <a:off x="4558485" y="2025418"/>
            <a:ext cx="3122476" cy="3993780"/>
          </a:xfrm>
          <a:prstGeom prst="round1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Calibri" panose="020F0502020204030204" pitchFamily="34" charset="0"/>
            </a:endParaRPr>
          </a:p>
        </p:txBody>
      </p:sp>
      <p:sp>
        <p:nvSpPr>
          <p:cNvPr id="45" name="Text Placeholder 25"/>
          <p:cNvSpPr>
            <a:spLocks noGrp="1"/>
          </p:cNvSpPr>
          <p:nvPr>
            <p:ph type="body" sz="quarter" idx="17" hasCustomPrompt="1"/>
          </p:nvPr>
        </p:nvSpPr>
        <p:spPr>
          <a:xfrm>
            <a:off x="4768927" y="2126243"/>
            <a:ext cx="2701593" cy="248266"/>
          </a:xfrm>
        </p:spPr>
        <p:txBody>
          <a:bodyPr anchor="ctr"/>
          <a:lstStyle>
            <a:lvl1pPr marL="0" indent="0" algn="ctr">
              <a:buNone/>
              <a:defRPr sz="1200" b="1"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Date</a:t>
            </a:r>
          </a:p>
        </p:txBody>
      </p:sp>
      <p:sp>
        <p:nvSpPr>
          <p:cNvPr id="46" name="Picture Placeholder 6"/>
          <p:cNvSpPr>
            <a:spLocks noGrp="1" noChangeAspect="1"/>
          </p:cNvSpPr>
          <p:nvPr>
            <p:ph type="pic" sz="quarter" idx="18" hasCustomPrompt="1"/>
          </p:nvPr>
        </p:nvSpPr>
        <p:spPr>
          <a:xfrm>
            <a:off x="5292168" y="2469554"/>
            <a:ext cx="1655110" cy="827555"/>
          </a:xfrm>
        </p:spPr>
        <p:txBody>
          <a:bodyPr anchor="ctr">
            <a:normAutofit/>
          </a:bodyPr>
          <a:lstStyle>
            <a:lvl1pPr marL="0" indent="0">
              <a:buNone/>
              <a:defRPr sz="1600"/>
            </a:lvl1pPr>
          </a:lstStyle>
          <a:p>
            <a:r>
              <a:rPr lang="en-CA" dirty="0" smtClean="0"/>
              <a:t>Client Logo</a:t>
            </a:r>
            <a:endParaRPr lang="en-CA" dirty="0"/>
          </a:p>
        </p:txBody>
      </p:sp>
      <p:sp>
        <p:nvSpPr>
          <p:cNvPr id="47" name="Text Placeholder 25"/>
          <p:cNvSpPr>
            <a:spLocks noGrp="1"/>
          </p:cNvSpPr>
          <p:nvPr>
            <p:ph type="body" sz="quarter" idx="19" hasCustomPrompt="1"/>
          </p:nvPr>
        </p:nvSpPr>
        <p:spPr>
          <a:xfrm>
            <a:off x="4768927" y="5069195"/>
            <a:ext cx="2701593" cy="248266"/>
          </a:xfrm>
        </p:spPr>
        <p:txBody>
          <a:bodyPr anchor="ctr"/>
          <a:lstStyle>
            <a:lvl1pPr marL="0" indent="0" algn="ctr">
              <a:buNone/>
              <a:defRPr sz="2000" b="1" baseline="0">
                <a:solidFill>
                  <a:schemeClr val="accent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Transaction $</a:t>
            </a:r>
          </a:p>
        </p:txBody>
      </p:sp>
      <p:sp>
        <p:nvSpPr>
          <p:cNvPr id="48" name="Text Placeholder 25"/>
          <p:cNvSpPr>
            <a:spLocks noGrp="1"/>
          </p:cNvSpPr>
          <p:nvPr>
            <p:ph type="body" sz="quarter" idx="20" hasCustomPrompt="1"/>
          </p:nvPr>
        </p:nvSpPr>
        <p:spPr>
          <a:xfrm>
            <a:off x="4768927" y="3522784"/>
            <a:ext cx="2701593" cy="1294611"/>
          </a:xfrm>
        </p:spPr>
        <p:txBody>
          <a:bodyPr anchor="ctr"/>
          <a:lstStyle>
            <a:lvl1pPr marL="0" indent="0" algn="ctr">
              <a:buNone/>
              <a:defRPr sz="16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Details of deal</a:t>
            </a:r>
          </a:p>
        </p:txBody>
      </p:sp>
      <p:sp>
        <p:nvSpPr>
          <p:cNvPr id="50" name="Round Single Corner Rectangle 49"/>
          <p:cNvSpPr/>
          <p:nvPr userDrawn="1"/>
        </p:nvSpPr>
        <p:spPr>
          <a:xfrm flipV="1">
            <a:off x="8229150" y="2025418"/>
            <a:ext cx="3122476" cy="3993780"/>
          </a:xfrm>
          <a:prstGeom prst="round1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Calibri" panose="020F0502020204030204" pitchFamily="34" charset="0"/>
            </a:endParaRPr>
          </a:p>
        </p:txBody>
      </p:sp>
      <p:sp>
        <p:nvSpPr>
          <p:cNvPr id="51" name="Text Placeholder 25"/>
          <p:cNvSpPr>
            <a:spLocks noGrp="1"/>
          </p:cNvSpPr>
          <p:nvPr>
            <p:ph type="body" sz="quarter" idx="21" hasCustomPrompt="1"/>
          </p:nvPr>
        </p:nvSpPr>
        <p:spPr>
          <a:xfrm>
            <a:off x="8439592" y="2126243"/>
            <a:ext cx="2701593" cy="248266"/>
          </a:xfrm>
        </p:spPr>
        <p:txBody>
          <a:bodyPr anchor="ctr"/>
          <a:lstStyle>
            <a:lvl1pPr marL="0" indent="0" algn="ctr">
              <a:buNone/>
              <a:defRPr sz="1200" b="1"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Date</a:t>
            </a:r>
          </a:p>
        </p:txBody>
      </p:sp>
      <p:sp>
        <p:nvSpPr>
          <p:cNvPr id="52" name="Picture Placeholder 6"/>
          <p:cNvSpPr>
            <a:spLocks noGrp="1" noChangeAspect="1"/>
          </p:cNvSpPr>
          <p:nvPr>
            <p:ph type="pic" sz="quarter" idx="22" hasCustomPrompt="1"/>
          </p:nvPr>
        </p:nvSpPr>
        <p:spPr>
          <a:xfrm>
            <a:off x="8962833" y="2469554"/>
            <a:ext cx="1655110" cy="827555"/>
          </a:xfrm>
        </p:spPr>
        <p:txBody>
          <a:bodyPr anchor="ctr">
            <a:normAutofit/>
          </a:bodyPr>
          <a:lstStyle>
            <a:lvl1pPr marL="0" indent="0">
              <a:buNone/>
              <a:defRPr sz="1600"/>
            </a:lvl1pPr>
          </a:lstStyle>
          <a:p>
            <a:r>
              <a:rPr lang="en-CA" dirty="0" smtClean="0"/>
              <a:t>Client Logo</a:t>
            </a:r>
            <a:endParaRPr lang="en-CA" dirty="0"/>
          </a:p>
        </p:txBody>
      </p:sp>
      <p:sp>
        <p:nvSpPr>
          <p:cNvPr id="53" name="Text Placeholder 25"/>
          <p:cNvSpPr>
            <a:spLocks noGrp="1"/>
          </p:cNvSpPr>
          <p:nvPr>
            <p:ph type="body" sz="quarter" idx="23" hasCustomPrompt="1"/>
          </p:nvPr>
        </p:nvSpPr>
        <p:spPr>
          <a:xfrm>
            <a:off x="8439592" y="5069195"/>
            <a:ext cx="2701593" cy="248266"/>
          </a:xfrm>
        </p:spPr>
        <p:txBody>
          <a:bodyPr anchor="ctr"/>
          <a:lstStyle>
            <a:lvl1pPr marL="0" indent="0" algn="ctr">
              <a:buNone/>
              <a:defRPr sz="2000" b="1" baseline="0">
                <a:solidFill>
                  <a:schemeClr val="accent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Transaction $</a:t>
            </a:r>
          </a:p>
        </p:txBody>
      </p:sp>
      <p:sp>
        <p:nvSpPr>
          <p:cNvPr id="54" name="Text Placeholder 25"/>
          <p:cNvSpPr>
            <a:spLocks noGrp="1"/>
          </p:cNvSpPr>
          <p:nvPr>
            <p:ph type="body" sz="quarter" idx="24" hasCustomPrompt="1"/>
          </p:nvPr>
        </p:nvSpPr>
        <p:spPr>
          <a:xfrm>
            <a:off x="8439592" y="3522784"/>
            <a:ext cx="2701593" cy="1294611"/>
          </a:xfrm>
        </p:spPr>
        <p:txBody>
          <a:bodyPr anchor="ctr"/>
          <a:lstStyle>
            <a:lvl1pPr marL="0" indent="0" algn="ctr">
              <a:buNone/>
              <a:defRPr sz="16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Details of deal</a:t>
            </a:r>
          </a:p>
        </p:txBody>
      </p:sp>
      <p:pic>
        <p:nvPicPr>
          <p:cNvPr id="22" name="Picture 21"/>
          <p:cNvPicPr>
            <a:picLocks noChangeAspect="1"/>
          </p:cNvPicPr>
          <p:nvPr userDrawn="1"/>
        </p:nvPicPr>
        <p:blipFill>
          <a:blip r:embed="rId2"/>
          <a:stretch>
            <a:fillRect/>
          </a:stretch>
        </p:blipFill>
        <p:spPr>
          <a:xfrm>
            <a:off x="0" y="0"/>
            <a:ext cx="12192000" cy="1371600"/>
          </a:xfrm>
          <a:prstGeom prst="rect">
            <a:avLst/>
          </a:prstGeom>
        </p:spPr>
      </p:pic>
      <p:sp>
        <p:nvSpPr>
          <p:cNvPr id="23"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bg1"/>
                </a:solidFill>
                <a:latin typeface="Calibri" panose="020F0502020204030204" pitchFamily="34" charset="0"/>
              </a:defRPr>
            </a:lvl1pPr>
          </a:lstStyle>
          <a:p>
            <a:r>
              <a:rPr lang="en-US" dirty="0" smtClean="0"/>
              <a:t>Click to edit Master title style</a:t>
            </a:r>
            <a:endParaRPr lang="en-US" dirty="0"/>
          </a:p>
        </p:txBody>
      </p:sp>
      <p:pic>
        <p:nvPicPr>
          <p:cNvPr id="25" name="Picture 24"/>
          <p:cNvPicPr>
            <a:picLocks noChangeAspect="1"/>
          </p:cNvPicPr>
          <p:nvPr userDrawn="1"/>
        </p:nvPicPr>
        <p:blipFill>
          <a:blip r:embed="rId3">
            <a:alphaModFix amt="35000"/>
          </a:blip>
          <a:stretch>
            <a:fillRect/>
          </a:stretch>
        </p:blipFill>
        <p:spPr>
          <a:xfrm>
            <a:off x="2145230" y="5673765"/>
            <a:ext cx="581538" cy="180000"/>
          </a:xfrm>
          <a:prstGeom prst="rect">
            <a:avLst/>
          </a:prstGeom>
          <a:noFill/>
          <a:ln>
            <a:noFill/>
          </a:ln>
        </p:spPr>
      </p:pic>
      <p:pic>
        <p:nvPicPr>
          <p:cNvPr id="26" name="Picture 25"/>
          <p:cNvPicPr>
            <a:picLocks noChangeAspect="1"/>
          </p:cNvPicPr>
          <p:nvPr userDrawn="1"/>
        </p:nvPicPr>
        <p:blipFill>
          <a:blip r:embed="rId3">
            <a:alphaModFix amt="35000"/>
          </a:blip>
          <a:stretch>
            <a:fillRect/>
          </a:stretch>
        </p:blipFill>
        <p:spPr>
          <a:xfrm>
            <a:off x="5805231" y="5673765"/>
            <a:ext cx="581538" cy="180000"/>
          </a:xfrm>
          <a:prstGeom prst="rect">
            <a:avLst/>
          </a:prstGeom>
          <a:noFill/>
          <a:ln>
            <a:noFill/>
          </a:ln>
        </p:spPr>
      </p:pic>
      <p:pic>
        <p:nvPicPr>
          <p:cNvPr id="27" name="Picture 26"/>
          <p:cNvPicPr>
            <a:picLocks noChangeAspect="1"/>
          </p:cNvPicPr>
          <p:nvPr userDrawn="1"/>
        </p:nvPicPr>
        <p:blipFill>
          <a:blip r:embed="rId3">
            <a:alphaModFix amt="35000"/>
          </a:blip>
          <a:stretch>
            <a:fillRect/>
          </a:stretch>
        </p:blipFill>
        <p:spPr>
          <a:xfrm>
            <a:off x="9464987" y="5673765"/>
            <a:ext cx="581538" cy="180000"/>
          </a:xfrm>
          <a:prstGeom prst="rect">
            <a:avLst/>
          </a:prstGeom>
          <a:noFill/>
          <a:ln>
            <a:noFill/>
          </a:ln>
        </p:spPr>
      </p:pic>
      <p:sp>
        <p:nvSpPr>
          <p:cNvPr id="28"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al Tombstones - Mergers &amp; Acquisitions">
    <p:bg>
      <p:bgPr>
        <a:solidFill>
          <a:schemeClr val="bg1"/>
        </a:solidFill>
        <a:effectLst/>
      </p:bgPr>
    </p:bg>
    <p:spTree>
      <p:nvGrpSpPr>
        <p:cNvPr id="1" name=""/>
        <p:cNvGrpSpPr/>
        <p:nvPr/>
      </p:nvGrpSpPr>
      <p:grpSpPr>
        <a:xfrm>
          <a:off x="0" y="0"/>
          <a:ext cx="0" cy="0"/>
          <a:chOff x="0" y="0"/>
          <a:chExt cx="0" cy="0"/>
        </a:xfrm>
      </p:grpSpPr>
      <p:sp>
        <p:nvSpPr>
          <p:cNvPr id="5" name="Round Single Corner Rectangle 4"/>
          <p:cNvSpPr/>
          <p:nvPr userDrawn="1"/>
        </p:nvSpPr>
        <p:spPr>
          <a:xfrm flipV="1">
            <a:off x="874761" y="2025418"/>
            <a:ext cx="3122476" cy="3993780"/>
          </a:xfrm>
          <a:prstGeom prst="round1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Calibri" panose="020F0502020204030204" pitchFamily="34" charset="0"/>
            </a:endParaRPr>
          </a:p>
        </p:txBody>
      </p:sp>
      <p:sp>
        <p:nvSpPr>
          <p:cNvPr id="13" name="Text Placeholder 25"/>
          <p:cNvSpPr>
            <a:spLocks noGrp="1"/>
          </p:cNvSpPr>
          <p:nvPr>
            <p:ph type="body" sz="quarter" idx="13" hasCustomPrompt="1"/>
          </p:nvPr>
        </p:nvSpPr>
        <p:spPr>
          <a:xfrm>
            <a:off x="1085203" y="2126243"/>
            <a:ext cx="2701593" cy="248266"/>
          </a:xfrm>
        </p:spPr>
        <p:txBody>
          <a:bodyPr anchor="ctr"/>
          <a:lstStyle>
            <a:lvl1pPr marL="0" indent="0" algn="ctr">
              <a:buNone/>
              <a:defRPr sz="1200" b="1"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Date</a:t>
            </a:r>
          </a:p>
        </p:txBody>
      </p:sp>
      <p:sp>
        <p:nvSpPr>
          <p:cNvPr id="7" name="Picture Placeholder 6"/>
          <p:cNvSpPr>
            <a:spLocks noGrp="1" noChangeAspect="1"/>
          </p:cNvSpPr>
          <p:nvPr>
            <p:ph type="pic" sz="quarter" idx="14" hasCustomPrompt="1"/>
          </p:nvPr>
        </p:nvSpPr>
        <p:spPr>
          <a:xfrm>
            <a:off x="1608444" y="2467064"/>
            <a:ext cx="1655110" cy="827555"/>
          </a:xfrm>
        </p:spPr>
        <p:txBody>
          <a:bodyPr anchor="ctr">
            <a:normAutofit/>
          </a:bodyPr>
          <a:lstStyle>
            <a:lvl1pPr marL="0" indent="0" algn="ctr">
              <a:buNone/>
              <a:defRPr sz="1600"/>
            </a:lvl1pPr>
          </a:lstStyle>
          <a:p>
            <a:r>
              <a:rPr lang="en-CA" dirty="0" smtClean="0"/>
              <a:t>Logo</a:t>
            </a:r>
            <a:endParaRPr lang="en-CA" dirty="0"/>
          </a:p>
        </p:txBody>
      </p:sp>
      <p:sp>
        <p:nvSpPr>
          <p:cNvPr id="18" name="Text Placeholder 25"/>
          <p:cNvSpPr>
            <a:spLocks noGrp="1"/>
          </p:cNvSpPr>
          <p:nvPr>
            <p:ph type="body" sz="quarter" idx="16" hasCustomPrompt="1"/>
          </p:nvPr>
        </p:nvSpPr>
        <p:spPr>
          <a:xfrm>
            <a:off x="1085203" y="3387174"/>
            <a:ext cx="2701593" cy="245252"/>
          </a:xfrm>
        </p:spPr>
        <p:txBody>
          <a:bodyPr anchor="ctr"/>
          <a:lstStyle>
            <a:lvl1pPr marL="0" indent="0" algn="ctr">
              <a:buNone/>
              <a:defRPr sz="12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Details of deal</a:t>
            </a:r>
          </a:p>
        </p:txBody>
      </p:sp>
      <p:pic>
        <p:nvPicPr>
          <p:cNvPr id="8" name="Picture 7"/>
          <p:cNvPicPr>
            <a:picLocks noChangeAspect="1"/>
          </p:cNvPicPr>
          <p:nvPr userDrawn="1"/>
        </p:nvPicPr>
        <p:blipFill>
          <a:blip r:embed="rId2">
            <a:alphaModFix amt="35000"/>
          </a:blip>
          <a:stretch>
            <a:fillRect/>
          </a:stretch>
        </p:blipFill>
        <p:spPr>
          <a:xfrm>
            <a:off x="2145230" y="5673765"/>
            <a:ext cx="581538" cy="180000"/>
          </a:xfrm>
          <a:prstGeom prst="rect">
            <a:avLst/>
          </a:prstGeom>
          <a:noFill/>
          <a:ln>
            <a:noFill/>
          </a:ln>
        </p:spPr>
      </p:pic>
      <p:sp>
        <p:nvSpPr>
          <p:cNvPr id="22" name="Picture Placeholder 6"/>
          <p:cNvSpPr>
            <a:spLocks noGrp="1" noChangeAspect="1"/>
          </p:cNvSpPr>
          <p:nvPr>
            <p:ph type="pic" sz="quarter" idx="17" hasCustomPrompt="1"/>
          </p:nvPr>
        </p:nvSpPr>
        <p:spPr>
          <a:xfrm>
            <a:off x="1608444" y="3724981"/>
            <a:ext cx="1655110" cy="827555"/>
          </a:xfrm>
        </p:spPr>
        <p:txBody>
          <a:bodyPr anchor="ctr">
            <a:normAutofit/>
          </a:bodyPr>
          <a:lstStyle>
            <a:lvl1pPr marL="0" indent="0" algn="ctr">
              <a:buNone/>
              <a:defRPr sz="1600"/>
            </a:lvl1pPr>
          </a:lstStyle>
          <a:p>
            <a:r>
              <a:rPr lang="en-CA" dirty="0" smtClean="0"/>
              <a:t>Logo</a:t>
            </a:r>
            <a:endParaRPr lang="en-CA" dirty="0"/>
          </a:p>
        </p:txBody>
      </p:sp>
      <p:sp>
        <p:nvSpPr>
          <p:cNvPr id="23" name="Text Placeholder 25"/>
          <p:cNvSpPr>
            <a:spLocks noGrp="1"/>
          </p:cNvSpPr>
          <p:nvPr>
            <p:ph type="body" sz="quarter" idx="18" hasCustomPrompt="1"/>
          </p:nvPr>
        </p:nvSpPr>
        <p:spPr>
          <a:xfrm>
            <a:off x="1085203" y="4645091"/>
            <a:ext cx="2701593" cy="936120"/>
          </a:xfrm>
        </p:spPr>
        <p:txBody>
          <a:bodyPr anchor="ctr"/>
          <a:lstStyle>
            <a:lvl1pPr marL="0" indent="0" algn="ctr">
              <a:buNone/>
              <a:defRPr sz="14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smtClean="0"/>
              <a:t>Transaction Text</a:t>
            </a:r>
            <a:endParaRPr lang="en-US" dirty="0" smtClean="0"/>
          </a:p>
        </p:txBody>
      </p:sp>
      <p:sp>
        <p:nvSpPr>
          <p:cNvPr id="12" name="Round Single Corner Rectangle 11"/>
          <p:cNvSpPr/>
          <p:nvPr userDrawn="1"/>
        </p:nvSpPr>
        <p:spPr>
          <a:xfrm flipV="1">
            <a:off x="4534762" y="2025418"/>
            <a:ext cx="3122476" cy="3993780"/>
          </a:xfrm>
          <a:prstGeom prst="round1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Calibri" panose="020F0502020204030204" pitchFamily="34" charset="0"/>
            </a:endParaRPr>
          </a:p>
        </p:txBody>
      </p:sp>
      <p:sp>
        <p:nvSpPr>
          <p:cNvPr id="14" name="Text Placeholder 25"/>
          <p:cNvSpPr>
            <a:spLocks noGrp="1"/>
          </p:cNvSpPr>
          <p:nvPr>
            <p:ph type="body" sz="quarter" idx="19" hasCustomPrompt="1"/>
          </p:nvPr>
        </p:nvSpPr>
        <p:spPr>
          <a:xfrm>
            <a:off x="4745204" y="2126243"/>
            <a:ext cx="2701593" cy="248266"/>
          </a:xfrm>
        </p:spPr>
        <p:txBody>
          <a:bodyPr anchor="ctr"/>
          <a:lstStyle>
            <a:lvl1pPr marL="0" indent="0" algn="ctr">
              <a:buNone/>
              <a:defRPr sz="1200" b="1"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Date</a:t>
            </a:r>
          </a:p>
        </p:txBody>
      </p:sp>
      <p:sp>
        <p:nvSpPr>
          <p:cNvPr id="15" name="Picture Placeholder 6"/>
          <p:cNvSpPr>
            <a:spLocks noGrp="1" noChangeAspect="1"/>
          </p:cNvSpPr>
          <p:nvPr>
            <p:ph type="pic" sz="quarter" idx="20" hasCustomPrompt="1"/>
          </p:nvPr>
        </p:nvSpPr>
        <p:spPr>
          <a:xfrm>
            <a:off x="5268445" y="2467064"/>
            <a:ext cx="1655110" cy="827555"/>
          </a:xfrm>
        </p:spPr>
        <p:txBody>
          <a:bodyPr anchor="ctr">
            <a:normAutofit/>
          </a:bodyPr>
          <a:lstStyle>
            <a:lvl1pPr marL="0" indent="0" algn="ctr">
              <a:buNone/>
              <a:defRPr sz="1600"/>
            </a:lvl1pPr>
          </a:lstStyle>
          <a:p>
            <a:r>
              <a:rPr lang="en-CA" dirty="0" smtClean="0"/>
              <a:t>Logo</a:t>
            </a:r>
            <a:endParaRPr lang="en-CA" dirty="0"/>
          </a:p>
        </p:txBody>
      </p:sp>
      <p:sp>
        <p:nvSpPr>
          <p:cNvPr id="16" name="Text Placeholder 25"/>
          <p:cNvSpPr>
            <a:spLocks noGrp="1"/>
          </p:cNvSpPr>
          <p:nvPr>
            <p:ph type="body" sz="quarter" idx="21" hasCustomPrompt="1"/>
          </p:nvPr>
        </p:nvSpPr>
        <p:spPr>
          <a:xfrm>
            <a:off x="4745204" y="3387174"/>
            <a:ext cx="2701593" cy="245252"/>
          </a:xfrm>
        </p:spPr>
        <p:txBody>
          <a:bodyPr anchor="ctr"/>
          <a:lstStyle>
            <a:lvl1pPr marL="0" indent="0" algn="ctr">
              <a:buNone/>
              <a:defRPr sz="12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Details of deal</a:t>
            </a:r>
          </a:p>
        </p:txBody>
      </p:sp>
      <p:pic>
        <p:nvPicPr>
          <p:cNvPr id="17" name="Picture 16"/>
          <p:cNvPicPr>
            <a:picLocks noChangeAspect="1"/>
          </p:cNvPicPr>
          <p:nvPr userDrawn="1"/>
        </p:nvPicPr>
        <p:blipFill>
          <a:blip r:embed="rId2">
            <a:alphaModFix amt="35000"/>
          </a:blip>
          <a:stretch>
            <a:fillRect/>
          </a:stretch>
        </p:blipFill>
        <p:spPr>
          <a:xfrm>
            <a:off x="5805231" y="5673765"/>
            <a:ext cx="581538" cy="180000"/>
          </a:xfrm>
          <a:prstGeom prst="rect">
            <a:avLst/>
          </a:prstGeom>
          <a:noFill/>
          <a:ln>
            <a:noFill/>
          </a:ln>
        </p:spPr>
      </p:pic>
      <p:sp>
        <p:nvSpPr>
          <p:cNvPr id="19" name="Picture Placeholder 6"/>
          <p:cNvSpPr>
            <a:spLocks noGrp="1" noChangeAspect="1"/>
          </p:cNvSpPr>
          <p:nvPr>
            <p:ph type="pic" sz="quarter" idx="22" hasCustomPrompt="1"/>
          </p:nvPr>
        </p:nvSpPr>
        <p:spPr>
          <a:xfrm>
            <a:off x="5268445" y="3724981"/>
            <a:ext cx="1655110" cy="827555"/>
          </a:xfrm>
        </p:spPr>
        <p:txBody>
          <a:bodyPr anchor="ctr">
            <a:normAutofit/>
          </a:bodyPr>
          <a:lstStyle>
            <a:lvl1pPr marL="0" indent="0" algn="ctr">
              <a:buNone/>
              <a:defRPr sz="1600"/>
            </a:lvl1pPr>
          </a:lstStyle>
          <a:p>
            <a:r>
              <a:rPr lang="en-CA" dirty="0" smtClean="0"/>
              <a:t>Logo</a:t>
            </a:r>
            <a:endParaRPr lang="en-CA" dirty="0"/>
          </a:p>
        </p:txBody>
      </p:sp>
      <p:sp>
        <p:nvSpPr>
          <p:cNvPr id="20" name="Text Placeholder 25"/>
          <p:cNvSpPr>
            <a:spLocks noGrp="1"/>
          </p:cNvSpPr>
          <p:nvPr>
            <p:ph type="body" sz="quarter" idx="23" hasCustomPrompt="1"/>
          </p:nvPr>
        </p:nvSpPr>
        <p:spPr>
          <a:xfrm>
            <a:off x="4745204" y="4645091"/>
            <a:ext cx="2701593" cy="936120"/>
          </a:xfrm>
        </p:spPr>
        <p:txBody>
          <a:bodyPr anchor="ctr"/>
          <a:lstStyle>
            <a:lvl1pPr marL="0" indent="0" algn="ctr">
              <a:buNone/>
              <a:defRPr sz="14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smtClean="0"/>
              <a:t>Transaction Text</a:t>
            </a:r>
            <a:endParaRPr lang="en-US" dirty="0" smtClean="0"/>
          </a:p>
        </p:txBody>
      </p:sp>
      <p:sp>
        <p:nvSpPr>
          <p:cNvPr id="21" name="Round Single Corner Rectangle 20"/>
          <p:cNvSpPr/>
          <p:nvPr userDrawn="1"/>
        </p:nvSpPr>
        <p:spPr>
          <a:xfrm flipV="1">
            <a:off x="8194763" y="2025418"/>
            <a:ext cx="3122476" cy="3993780"/>
          </a:xfrm>
          <a:prstGeom prst="round1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Calibri" panose="020F0502020204030204" pitchFamily="34" charset="0"/>
            </a:endParaRPr>
          </a:p>
        </p:txBody>
      </p:sp>
      <p:sp>
        <p:nvSpPr>
          <p:cNvPr id="24" name="Text Placeholder 25"/>
          <p:cNvSpPr>
            <a:spLocks noGrp="1"/>
          </p:cNvSpPr>
          <p:nvPr>
            <p:ph type="body" sz="quarter" idx="24" hasCustomPrompt="1"/>
          </p:nvPr>
        </p:nvSpPr>
        <p:spPr>
          <a:xfrm>
            <a:off x="8405205" y="2126243"/>
            <a:ext cx="2701593" cy="248266"/>
          </a:xfrm>
        </p:spPr>
        <p:txBody>
          <a:bodyPr anchor="ctr"/>
          <a:lstStyle>
            <a:lvl1pPr marL="0" indent="0" algn="ctr">
              <a:buNone/>
              <a:defRPr sz="1200" b="1"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Date</a:t>
            </a:r>
          </a:p>
        </p:txBody>
      </p:sp>
      <p:sp>
        <p:nvSpPr>
          <p:cNvPr id="25" name="Picture Placeholder 6"/>
          <p:cNvSpPr>
            <a:spLocks noGrp="1" noChangeAspect="1"/>
          </p:cNvSpPr>
          <p:nvPr>
            <p:ph type="pic" sz="quarter" idx="25" hasCustomPrompt="1"/>
          </p:nvPr>
        </p:nvSpPr>
        <p:spPr>
          <a:xfrm>
            <a:off x="8928446" y="2467064"/>
            <a:ext cx="1655110" cy="827555"/>
          </a:xfrm>
        </p:spPr>
        <p:txBody>
          <a:bodyPr anchor="ctr">
            <a:normAutofit/>
          </a:bodyPr>
          <a:lstStyle>
            <a:lvl1pPr marL="0" indent="0" algn="ctr">
              <a:buNone/>
              <a:defRPr sz="1600"/>
            </a:lvl1pPr>
          </a:lstStyle>
          <a:p>
            <a:r>
              <a:rPr lang="en-CA" dirty="0" smtClean="0"/>
              <a:t>Logo</a:t>
            </a:r>
            <a:endParaRPr lang="en-CA" dirty="0"/>
          </a:p>
        </p:txBody>
      </p:sp>
      <p:sp>
        <p:nvSpPr>
          <p:cNvPr id="26" name="Text Placeholder 25"/>
          <p:cNvSpPr>
            <a:spLocks noGrp="1"/>
          </p:cNvSpPr>
          <p:nvPr>
            <p:ph type="body" sz="quarter" idx="26" hasCustomPrompt="1"/>
          </p:nvPr>
        </p:nvSpPr>
        <p:spPr>
          <a:xfrm>
            <a:off x="8405205" y="3387174"/>
            <a:ext cx="2701593" cy="245252"/>
          </a:xfrm>
        </p:spPr>
        <p:txBody>
          <a:bodyPr anchor="ctr"/>
          <a:lstStyle>
            <a:lvl1pPr marL="0" indent="0" algn="ctr">
              <a:buNone/>
              <a:defRPr sz="12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Details of deal</a:t>
            </a:r>
          </a:p>
        </p:txBody>
      </p:sp>
      <p:pic>
        <p:nvPicPr>
          <p:cNvPr id="27" name="Picture 26"/>
          <p:cNvPicPr>
            <a:picLocks noChangeAspect="1"/>
          </p:cNvPicPr>
          <p:nvPr userDrawn="1"/>
        </p:nvPicPr>
        <p:blipFill>
          <a:blip r:embed="rId2">
            <a:alphaModFix amt="35000"/>
          </a:blip>
          <a:stretch>
            <a:fillRect/>
          </a:stretch>
        </p:blipFill>
        <p:spPr>
          <a:xfrm>
            <a:off x="9464987" y="5673765"/>
            <a:ext cx="581538" cy="180000"/>
          </a:xfrm>
          <a:prstGeom prst="rect">
            <a:avLst/>
          </a:prstGeom>
          <a:noFill/>
          <a:ln>
            <a:noFill/>
          </a:ln>
        </p:spPr>
      </p:pic>
      <p:sp>
        <p:nvSpPr>
          <p:cNvPr id="28" name="Picture Placeholder 6"/>
          <p:cNvSpPr>
            <a:spLocks noGrp="1" noChangeAspect="1"/>
          </p:cNvSpPr>
          <p:nvPr>
            <p:ph type="pic" sz="quarter" idx="27" hasCustomPrompt="1"/>
          </p:nvPr>
        </p:nvSpPr>
        <p:spPr>
          <a:xfrm>
            <a:off x="8928446" y="3724981"/>
            <a:ext cx="1655110" cy="827555"/>
          </a:xfrm>
        </p:spPr>
        <p:txBody>
          <a:bodyPr anchor="ctr">
            <a:normAutofit/>
          </a:bodyPr>
          <a:lstStyle>
            <a:lvl1pPr marL="0" indent="0" algn="ctr">
              <a:buNone/>
              <a:defRPr sz="1600"/>
            </a:lvl1pPr>
          </a:lstStyle>
          <a:p>
            <a:r>
              <a:rPr lang="en-CA" dirty="0" smtClean="0"/>
              <a:t>Logo</a:t>
            </a:r>
            <a:endParaRPr lang="en-CA" dirty="0"/>
          </a:p>
        </p:txBody>
      </p:sp>
      <p:sp>
        <p:nvSpPr>
          <p:cNvPr id="29" name="Text Placeholder 25"/>
          <p:cNvSpPr>
            <a:spLocks noGrp="1"/>
          </p:cNvSpPr>
          <p:nvPr>
            <p:ph type="body" sz="quarter" idx="28" hasCustomPrompt="1"/>
          </p:nvPr>
        </p:nvSpPr>
        <p:spPr>
          <a:xfrm>
            <a:off x="8405205" y="4645091"/>
            <a:ext cx="2701593" cy="936120"/>
          </a:xfrm>
        </p:spPr>
        <p:txBody>
          <a:bodyPr anchor="ctr"/>
          <a:lstStyle>
            <a:lvl1pPr marL="0" indent="0" algn="ctr">
              <a:buNone/>
              <a:defRPr sz="14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smtClean="0"/>
              <a:t>Transaction Text</a:t>
            </a:r>
            <a:endParaRPr lang="en-US" dirty="0" smtClean="0"/>
          </a:p>
        </p:txBody>
      </p:sp>
      <p:pic>
        <p:nvPicPr>
          <p:cNvPr id="30" name="Picture 29"/>
          <p:cNvPicPr>
            <a:picLocks noChangeAspect="1"/>
          </p:cNvPicPr>
          <p:nvPr userDrawn="1"/>
        </p:nvPicPr>
        <p:blipFill>
          <a:blip r:embed="rId3"/>
          <a:stretch>
            <a:fillRect/>
          </a:stretch>
        </p:blipFill>
        <p:spPr>
          <a:xfrm>
            <a:off x="0" y="0"/>
            <a:ext cx="12192000" cy="1371600"/>
          </a:xfrm>
          <a:prstGeom prst="rect">
            <a:avLst/>
          </a:prstGeom>
        </p:spPr>
      </p:pic>
      <p:sp>
        <p:nvSpPr>
          <p:cNvPr id="31" name="Title 1"/>
          <p:cNvSpPr>
            <a:spLocks noGrp="1"/>
          </p:cNvSpPr>
          <p:nvPr>
            <p:ph type="title"/>
          </p:nvPr>
        </p:nvSpPr>
        <p:spPr>
          <a:xfrm>
            <a:off x="501680" y="195256"/>
            <a:ext cx="9465333" cy="1013800"/>
          </a:xfrm>
          <a:prstGeom prst="rect">
            <a:avLst/>
          </a:prstGeom>
        </p:spPr>
        <p:txBody>
          <a:bodyPr anchor="ctr" anchorCtr="0"/>
          <a:lstStyle>
            <a:lvl1pPr>
              <a:defRPr sz="3200" b="1" i="0" baseline="0">
                <a:solidFill>
                  <a:schemeClr val="bg1"/>
                </a:solidFill>
                <a:latin typeface="Calibri" panose="020F0502020204030204" pitchFamily="34" charset="0"/>
              </a:defRPr>
            </a:lvl1pPr>
          </a:lstStyle>
          <a:p>
            <a:r>
              <a:rPr lang="en-US" dirty="0" smtClean="0"/>
              <a:t>Click to edit Master title style</a:t>
            </a:r>
            <a:endParaRPr lang="en-US" dirty="0"/>
          </a:p>
        </p:txBody>
      </p:sp>
      <p:sp>
        <p:nvSpPr>
          <p:cNvPr id="33"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1371600"/>
          </a:xfrm>
          <a:prstGeom prst="rect">
            <a:avLst/>
          </a:prstGeom>
        </p:spPr>
      </p:pic>
      <p:pic>
        <p:nvPicPr>
          <p:cNvPr id="5" name="Picture 4"/>
          <p:cNvPicPr>
            <a:picLocks noChangeAspect="1"/>
          </p:cNvPicPr>
          <p:nvPr/>
        </p:nvPicPr>
        <p:blipFill>
          <a:blip r:embed="rId2"/>
          <a:stretch>
            <a:fillRect/>
          </a:stretch>
        </p:blipFill>
        <p:spPr>
          <a:xfrm>
            <a:off x="0" y="0"/>
            <a:ext cx="12192000" cy="1371600"/>
          </a:xfrm>
          <a:prstGeom prst="rect">
            <a:avLst/>
          </a:prstGeom>
        </p:spPr>
      </p:pic>
      <p:sp>
        <p:nvSpPr>
          <p:cNvPr id="6"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bg1"/>
                </a:solidFill>
                <a:latin typeface="Calibri" panose="020F0502020204030204" pitchFamily="34" charset="0"/>
              </a:defRPr>
            </a:lvl1pPr>
          </a:lstStyle>
          <a:p>
            <a:r>
              <a:rPr lang="en-US" dirty="0" smtClean="0"/>
              <a:t>Click to edit Master title style</a:t>
            </a:r>
            <a:endParaRPr lang="en-US" dirty="0"/>
          </a:p>
        </p:txBody>
      </p:sp>
      <p:sp>
        <p:nvSpPr>
          <p:cNvPr id="11" name="Picture Placeholder 3"/>
          <p:cNvSpPr>
            <a:spLocks noGrp="1"/>
          </p:cNvSpPr>
          <p:nvPr>
            <p:ph type="pic" sz="quarter" idx="11" hasCustomPrompt="1"/>
          </p:nvPr>
        </p:nvSpPr>
        <p:spPr>
          <a:xfrm>
            <a:off x="2593863" y="1573200"/>
            <a:ext cx="7050900" cy="4700600"/>
          </a:xfrm>
        </p:spPr>
        <p:txBody>
          <a:bodyPr/>
          <a:lstStyle>
            <a:lvl1pPr marL="0" indent="0" algn="ctr">
              <a:buFont typeface="+mj-lt"/>
              <a:buNone/>
              <a:defRPr sz="1600" b="0" baseline="0"/>
            </a:lvl1pPr>
          </a:lstStyle>
          <a:p>
            <a:r>
              <a:rPr lang="en-US" dirty="0" smtClean="0"/>
              <a:t>Drag picture to placeholder or click icon to add</a:t>
            </a:r>
            <a:r>
              <a:rPr lang="en-CA" dirty="0" smtClean="0"/>
              <a:t>. </a:t>
            </a:r>
            <a:endParaRPr lang="en-US" dirty="0" smtClean="0"/>
          </a:p>
        </p:txBody>
      </p:sp>
      <p:sp>
        <p:nvSpPr>
          <p:cNvPr id="12" name="Text Placeholder 4"/>
          <p:cNvSpPr>
            <a:spLocks noGrp="1"/>
          </p:cNvSpPr>
          <p:nvPr>
            <p:ph type="body" sz="quarter" idx="16" hasCustomPrompt="1"/>
          </p:nvPr>
        </p:nvSpPr>
        <p:spPr>
          <a:xfrm>
            <a:off x="1607745" y="6395474"/>
            <a:ext cx="9010762" cy="348129"/>
          </a:xfrm>
        </p:spPr>
        <p:txBody>
          <a:bodyPr anchor="b"/>
          <a:lstStyle>
            <a:lvl1pPr marL="0" indent="0" algn="ctr">
              <a:buNone/>
              <a:defRPr sz="10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Photo Caption/Credit Here</a:t>
            </a:r>
          </a:p>
        </p:txBody>
      </p:sp>
      <p:sp>
        <p:nvSpPr>
          <p:cNvPr id="8"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rge Picture and Caption">
    <p:spTree>
      <p:nvGrpSpPr>
        <p:cNvPr id="1" name=""/>
        <p:cNvGrpSpPr/>
        <p:nvPr/>
      </p:nvGrpSpPr>
      <p:grpSpPr>
        <a:xfrm>
          <a:off x="0" y="0"/>
          <a:ext cx="0" cy="0"/>
          <a:chOff x="0" y="0"/>
          <a:chExt cx="0" cy="0"/>
        </a:xfrm>
      </p:grpSpPr>
      <p:sp>
        <p:nvSpPr>
          <p:cNvPr id="11" name="Picture Placeholder 3"/>
          <p:cNvSpPr>
            <a:spLocks noGrp="1"/>
          </p:cNvSpPr>
          <p:nvPr>
            <p:ph type="pic" sz="quarter" idx="11" hasCustomPrompt="1"/>
          </p:nvPr>
        </p:nvSpPr>
        <p:spPr>
          <a:xfrm>
            <a:off x="0" y="1"/>
            <a:ext cx="12191999" cy="6273800"/>
          </a:xfrm>
        </p:spPr>
        <p:txBody>
          <a:bodyPr/>
          <a:lstStyle>
            <a:lvl1pPr marL="0" indent="0" algn="ctr">
              <a:buNone/>
              <a:defRPr/>
            </a:lvl1pPr>
          </a:lstStyle>
          <a:p>
            <a:r>
              <a:rPr lang="en-US" dirty="0" smtClean="0"/>
              <a:t>Drag picture to placeholder or click icon to add</a:t>
            </a:r>
            <a:r>
              <a:rPr lang="en-CA" dirty="0" smtClean="0"/>
              <a:t>. </a:t>
            </a:r>
          </a:p>
          <a:p>
            <a:endParaRPr lang="en-CA" dirty="0" smtClean="0"/>
          </a:p>
          <a:p>
            <a:r>
              <a:rPr lang="en-CA" dirty="0" smtClean="0"/>
              <a:t>If your image doesn’t fit automatically:</a:t>
            </a:r>
          </a:p>
          <a:p>
            <a:r>
              <a:rPr lang="en-CA" dirty="0" smtClean="0"/>
              <a:t>Select the Picture</a:t>
            </a:r>
          </a:p>
          <a:p>
            <a:r>
              <a:rPr lang="en-CA" dirty="0" smtClean="0"/>
              <a:t>This will bring up the Picture Tools Format tab</a:t>
            </a:r>
          </a:p>
          <a:p>
            <a:r>
              <a:rPr lang="en-CA" dirty="0" smtClean="0"/>
              <a:t>Click the Crop Button</a:t>
            </a:r>
          </a:p>
          <a:p>
            <a:r>
              <a:rPr lang="en-CA" dirty="0" smtClean="0"/>
              <a:t>From the drop down menu select Fill OR Fit and this will resize your image</a:t>
            </a:r>
            <a:endParaRPr lang="en-US" dirty="0" smtClean="0"/>
          </a:p>
        </p:txBody>
      </p:sp>
      <p:sp>
        <p:nvSpPr>
          <p:cNvPr id="12" name="Text Placeholder 4"/>
          <p:cNvSpPr>
            <a:spLocks noGrp="1"/>
          </p:cNvSpPr>
          <p:nvPr>
            <p:ph type="body" sz="quarter" idx="16" hasCustomPrompt="1"/>
          </p:nvPr>
        </p:nvSpPr>
        <p:spPr>
          <a:xfrm>
            <a:off x="1607745" y="6395474"/>
            <a:ext cx="9010762" cy="348129"/>
          </a:xfrm>
        </p:spPr>
        <p:txBody>
          <a:bodyPr anchor="b"/>
          <a:lstStyle>
            <a:lvl1pPr marL="0" indent="0" algn="ctr">
              <a:buNone/>
              <a:defRPr sz="10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Photo Caption/Credit Here</a:t>
            </a:r>
          </a:p>
        </p:txBody>
      </p:sp>
      <p:sp>
        <p:nvSpPr>
          <p:cNvPr id="5"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ht: Bullete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1371600"/>
          </a:xfrm>
          <a:prstGeom prst="rect">
            <a:avLst/>
          </a:prstGeom>
        </p:spPr>
      </p:pic>
      <p:pic>
        <p:nvPicPr>
          <p:cNvPr id="3" name="Picture 2"/>
          <p:cNvPicPr>
            <a:picLocks noChangeAspect="1"/>
          </p:cNvPicPr>
          <p:nvPr/>
        </p:nvPicPr>
        <p:blipFill>
          <a:blip r:embed="rId2"/>
          <a:stretch>
            <a:fillRect/>
          </a:stretch>
        </p:blipFill>
        <p:spPr>
          <a:xfrm>
            <a:off x="0" y="0"/>
            <a:ext cx="12192000" cy="1371600"/>
          </a:xfrm>
          <a:prstGeom prst="rect">
            <a:avLst/>
          </a:prstGeom>
        </p:spPr>
      </p:pic>
      <p:sp>
        <p:nvSpPr>
          <p:cNvPr id="13" name="Title 1"/>
          <p:cNvSpPr>
            <a:spLocks noGrp="1"/>
          </p:cNvSpPr>
          <p:nvPr>
            <p:ph type="title"/>
          </p:nvPr>
        </p:nvSpPr>
        <p:spPr>
          <a:xfrm>
            <a:off x="481802" y="195256"/>
            <a:ext cx="9465333" cy="1013800"/>
          </a:xfrm>
          <a:prstGeom prst="rect">
            <a:avLst/>
          </a:prstGeom>
        </p:spPr>
        <p:txBody>
          <a:bodyPr anchor="ctr" anchorCtr="0"/>
          <a:lstStyle>
            <a:lvl1pPr>
              <a:defRPr sz="3200" b="1" i="0" baseline="0">
                <a:solidFill>
                  <a:schemeClr val="accent1"/>
                </a:solidFill>
                <a:latin typeface="Calibri" panose="020F0502020204030204" pitchFamily="34" charset="0"/>
              </a:defRPr>
            </a:lvl1pPr>
          </a:lstStyle>
          <a:p>
            <a:r>
              <a:rPr lang="en-US" dirty="0" smtClean="0"/>
              <a:t>Click to edit Master title style</a:t>
            </a:r>
            <a:endParaRPr lang="en-US" dirty="0"/>
          </a:p>
        </p:txBody>
      </p:sp>
      <p:sp>
        <p:nvSpPr>
          <p:cNvPr id="11"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
        <p:nvSpPr>
          <p:cNvPr id="12" name="Content Placeholder 2"/>
          <p:cNvSpPr>
            <a:spLocks noGrp="1"/>
          </p:cNvSpPr>
          <p:nvPr>
            <p:ph idx="1"/>
          </p:nvPr>
        </p:nvSpPr>
        <p:spPr>
          <a:xfrm>
            <a:off x="581192" y="1566856"/>
            <a:ext cx="11016074" cy="4706944"/>
          </a:xfrm>
        </p:spPr>
        <p:txBody>
          <a:bodyPr/>
          <a:lstStyle>
            <a:lvl1pPr marL="306000" indent="-306000">
              <a:buFont typeface="Courier New" charset="0"/>
              <a:buChar char="o"/>
              <a:defRPr sz="2000"/>
            </a:lvl1pPr>
            <a:lvl2pPr marL="630000" indent="-306000">
              <a:buFont typeface="Arial" charset="0"/>
              <a:buChar char="•"/>
              <a:defRPr sz="1800" i="0"/>
            </a:lvl2pPr>
            <a:lvl3pPr marL="900000" indent="-270000">
              <a:buFont typeface=".AppleSystemUIFont" charset="-120"/>
              <a:buChar char="-"/>
              <a:defRPr sz="1600"/>
            </a:lvl3pPr>
            <a:lvl4pPr marL="1242000" indent="-234000">
              <a:buFont typeface="Arial" charset="0"/>
              <a:buChar char="•"/>
              <a:defRPr sz="1600"/>
            </a:lvl4pPr>
            <a:lvl5pPr marL="1602000" indent="-234000">
              <a:buFont typeface="Arial"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ata: Tab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1371600"/>
          </a:xfrm>
          <a:prstGeom prst="rect">
            <a:avLst/>
          </a:prstGeom>
        </p:spPr>
      </p:pic>
      <p:pic>
        <p:nvPicPr>
          <p:cNvPr id="3" name="Picture 2"/>
          <p:cNvPicPr>
            <a:picLocks noChangeAspect="1"/>
          </p:cNvPicPr>
          <p:nvPr/>
        </p:nvPicPr>
        <p:blipFill>
          <a:blip r:embed="rId2"/>
          <a:stretch>
            <a:fillRect/>
          </a:stretch>
        </p:blipFill>
        <p:spPr>
          <a:xfrm>
            <a:off x="0" y="0"/>
            <a:ext cx="12192000" cy="1371600"/>
          </a:xfrm>
          <a:prstGeom prst="rect">
            <a:avLst/>
          </a:prstGeom>
        </p:spPr>
      </p:pic>
      <p:sp>
        <p:nvSpPr>
          <p:cNvPr id="10" name="Table Placeholder 9"/>
          <p:cNvSpPr>
            <a:spLocks noGrp="1"/>
          </p:cNvSpPr>
          <p:nvPr>
            <p:ph type="tbl" sz="quarter" idx="10"/>
          </p:nvPr>
        </p:nvSpPr>
        <p:spPr>
          <a:xfrm>
            <a:off x="581191" y="1695681"/>
            <a:ext cx="11029617" cy="3533544"/>
          </a:xfrm>
        </p:spPr>
        <p:txBody>
          <a:bodyPr/>
          <a:lstStyle>
            <a:lvl1pPr marL="0" indent="0" algn="ctr">
              <a:buNone/>
              <a:defRPr/>
            </a:lvl1pPr>
          </a:lstStyle>
          <a:p>
            <a:r>
              <a:rPr lang="en-US" smtClean="0"/>
              <a:t>Click icon to add table</a:t>
            </a:r>
            <a:endParaRPr lang="en-CA" dirty="0"/>
          </a:p>
        </p:txBody>
      </p:sp>
      <p:sp>
        <p:nvSpPr>
          <p:cNvPr id="13"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accent1"/>
                </a:solidFill>
                <a:latin typeface="Calibri" panose="020F0502020204030204" pitchFamily="34" charset="0"/>
              </a:defRPr>
            </a:lvl1pPr>
          </a:lstStyle>
          <a:p>
            <a:r>
              <a:rPr lang="en-US" dirty="0" smtClean="0"/>
              <a:t>Click to edit Master title style</a:t>
            </a:r>
            <a:endParaRPr lang="en-US" dirty="0"/>
          </a:p>
        </p:txBody>
      </p:sp>
      <p:sp>
        <p:nvSpPr>
          <p:cNvPr id="7" name="Text Placeholder 4"/>
          <p:cNvSpPr>
            <a:spLocks noGrp="1"/>
          </p:cNvSpPr>
          <p:nvPr>
            <p:ph type="body" sz="quarter" idx="13" hasCustomPrompt="1"/>
          </p:nvPr>
        </p:nvSpPr>
        <p:spPr>
          <a:xfrm>
            <a:off x="581025" y="5568041"/>
            <a:ext cx="11029782" cy="720000"/>
          </a:xfrm>
        </p:spPr>
        <p:txBody>
          <a:bodyPr/>
          <a:lstStyle>
            <a:lvl1pPr marL="0" indent="0">
              <a:buNone/>
              <a:defRPr sz="14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Notes go here</a:t>
            </a:r>
          </a:p>
        </p:txBody>
      </p:sp>
      <p:sp>
        <p:nvSpPr>
          <p:cNvPr id="11"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igh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95308" y="-3522"/>
            <a:ext cx="6604000" cy="6692900"/>
          </a:xfrm>
          <a:prstGeom prst="rect">
            <a:avLst/>
          </a:prstGeom>
        </p:spPr>
      </p:pic>
      <p:sp>
        <p:nvSpPr>
          <p:cNvPr id="15" name="Picture Placeholder 14"/>
          <p:cNvSpPr>
            <a:spLocks noGrp="1"/>
          </p:cNvSpPr>
          <p:nvPr>
            <p:ph type="pic" sz="quarter" idx="11"/>
          </p:nvPr>
        </p:nvSpPr>
        <p:spPr>
          <a:xfrm>
            <a:off x="7063410" y="-3522"/>
            <a:ext cx="5135898" cy="5231957"/>
          </a:xfrm>
          <a:custGeom>
            <a:avLst/>
            <a:gdLst>
              <a:gd name="connsiteX0" fmla="*/ 0 w 4694898"/>
              <a:gd name="connsiteY0" fmla="*/ 0 h 4804567"/>
              <a:gd name="connsiteX1" fmla="*/ 4694898 w 4694898"/>
              <a:gd name="connsiteY1" fmla="*/ 0 h 4804567"/>
              <a:gd name="connsiteX2" fmla="*/ 4694898 w 4694898"/>
              <a:gd name="connsiteY2" fmla="*/ 4804567 h 4804567"/>
              <a:gd name="connsiteX3" fmla="*/ 2186273 w 4694898"/>
              <a:gd name="connsiteY3" fmla="*/ 4804567 h 4804567"/>
              <a:gd name="connsiteX4" fmla="*/ 0 w 4694898"/>
              <a:gd name="connsiteY4" fmla="*/ 2618294 h 480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898" h="4804567">
                <a:moveTo>
                  <a:pt x="0" y="0"/>
                </a:moveTo>
                <a:lnTo>
                  <a:pt x="4694898" y="0"/>
                </a:lnTo>
                <a:lnTo>
                  <a:pt x="4694898" y="4804567"/>
                </a:lnTo>
                <a:lnTo>
                  <a:pt x="2186273" y="4804567"/>
                </a:lnTo>
                <a:cubicBezTo>
                  <a:pt x="978828" y="4804567"/>
                  <a:pt x="0" y="3825740"/>
                  <a:pt x="0" y="2618294"/>
                </a:cubicBezTo>
                <a:close/>
              </a:path>
            </a:pathLst>
          </a:custGeom>
        </p:spPr>
        <p:txBody>
          <a:bodyPr wrap="square" anchor="ctr">
            <a:noAutofit/>
          </a:bodyPr>
          <a:lstStyle>
            <a:lvl1pPr marL="0" indent="0" algn="ctr">
              <a:buNone/>
              <a:defRPr>
                <a:solidFill>
                  <a:schemeClr val="accent3"/>
                </a:solidFill>
              </a:defRPr>
            </a:lvl1pPr>
          </a:lstStyle>
          <a:p>
            <a:r>
              <a:rPr lang="en-US" smtClean="0"/>
              <a:t>Drag picture to placeholder or click icon to add</a:t>
            </a:r>
            <a:endParaRPr lang="en-CA" dirty="0"/>
          </a:p>
        </p:txBody>
      </p:sp>
      <p:pic>
        <p:nvPicPr>
          <p:cNvPr id="5" name="Picture 4"/>
          <p:cNvPicPr>
            <a:picLocks noChangeAspect="1"/>
          </p:cNvPicPr>
          <p:nvPr/>
        </p:nvPicPr>
        <p:blipFill>
          <a:blip r:embed="rId3"/>
          <a:stretch>
            <a:fillRect/>
          </a:stretch>
        </p:blipFill>
        <p:spPr>
          <a:xfrm>
            <a:off x="10031897" y="5623200"/>
            <a:ext cx="1830647" cy="694800"/>
          </a:xfrm>
          <a:prstGeom prst="rect">
            <a:avLst/>
          </a:prstGeom>
        </p:spPr>
      </p:pic>
      <p:pic>
        <p:nvPicPr>
          <p:cNvPr id="11" name="Picture 10"/>
          <p:cNvPicPr>
            <a:picLocks noChangeAspect="1"/>
          </p:cNvPicPr>
          <p:nvPr userDrawn="1"/>
        </p:nvPicPr>
        <p:blipFill>
          <a:blip r:embed="rId2"/>
          <a:stretch>
            <a:fillRect/>
          </a:stretch>
        </p:blipFill>
        <p:spPr>
          <a:xfrm>
            <a:off x="5595308" y="-3522"/>
            <a:ext cx="6604000" cy="6692900"/>
          </a:xfrm>
          <a:prstGeom prst="rect">
            <a:avLst/>
          </a:prstGeom>
        </p:spPr>
      </p:pic>
      <p:pic>
        <p:nvPicPr>
          <p:cNvPr id="13" name="Picture 12"/>
          <p:cNvPicPr>
            <a:picLocks noChangeAspect="1"/>
          </p:cNvPicPr>
          <p:nvPr userDrawn="1"/>
        </p:nvPicPr>
        <p:blipFill>
          <a:blip r:embed="rId3"/>
          <a:stretch>
            <a:fillRect/>
          </a:stretch>
        </p:blipFill>
        <p:spPr>
          <a:xfrm>
            <a:off x="10031897" y="5623200"/>
            <a:ext cx="1830647" cy="694800"/>
          </a:xfrm>
          <a:prstGeom prst="rect">
            <a:avLst/>
          </a:prstGeom>
        </p:spPr>
      </p:pic>
      <p:sp>
        <p:nvSpPr>
          <p:cNvPr id="14" name="Subtitle 2"/>
          <p:cNvSpPr>
            <a:spLocks noGrp="1"/>
          </p:cNvSpPr>
          <p:nvPr>
            <p:ph type="subTitle" idx="1"/>
          </p:nvPr>
        </p:nvSpPr>
        <p:spPr>
          <a:xfrm>
            <a:off x="509751" y="1010735"/>
            <a:ext cx="4331349" cy="770377"/>
          </a:xfrm>
        </p:spPr>
        <p:txBody>
          <a:bodyPr anchor="b">
            <a:noAutofit/>
          </a:bodyPr>
          <a:lstStyle>
            <a:lvl1pPr marL="0" indent="0" algn="l">
              <a:lnSpc>
                <a:spcPts val="2000"/>
              </a:lnSpc>
              <a:spcAft>
                <a:spcPts val="0"/>
              </a:spcAft>
              <a:buNone/>
              <a:defRPr sz="2000" cap="all"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itle 1"/>
          <p:cNvSpPr>
            <a:spLocks noGrp="1"/>
          </p:cNvSpPr>
          <p:nvPr>
            <p:ph type="ctrTitle"/>
          </p:nvPr>
        </p:nvSpPr>
        <p:spPr>
          <a:xfrm>
            <a:off x="509751" y="1792628"/>
            <a:ext cx="4785939" cy="2039131"/>
          </a:xfrm>
          <a:prstGeom prst="rect">
            <a:avLst/>
          </a:prstGeom>
          <a:effectLst/>
        </p:spPr>
        <p:txBody>
          <a:bodyPr anchor="ctr">
            <a:noAutofit/>
          </a:bodyPr>
          <a:lstStyle>
            <a:lvl1pPr>
              <a:lnSpc>
                <a:spcPts val="4800"/>
              </a:lnSpc>
              <a:defRPr sz="4800" cap="none" baseline="0">
                <a:solidFill>
                  <a:schemeClr val="accent2"/>
                </a:solidFill>
                <a:latin typeface="Calibri" panose="020F0502020204030204" pitchFamily="34" charset="0"/>
              </a:defRPr>
            </a:lvl1pPr>
          </a:lstStyle>
          <a:p>
            <a:r>
              <a:rPr lang="en-US" dirty="0" smtClean="0"/>
              <a:t>Click to edit Master title style</a:t>
            </a:r>
            <a:endParaRPr lang="en-US" dirty="0"/>
          </a:p>
        </p:txBody>
      </p:sp>
      <p:sp>
        <p:nvSpPr>
          <p:cNvPr id="18" name="TextBox 17"/>
          <p:cNvSpPr txBox="1"/>
          <p:nvPr userDrawn="1"/>
        </p:nvSpPr>
        <p:spPr>
          <a:xfrm>
            <a:off x="509752" y="4696404"/>
            <a:ext cx="2696049" cy="276999"/>
          </a:xfrm>
          <a:prstGeom prst="rect">
            <a:avLst/>
          </a:prstGeom>
          <a:noFill/>
        </p:spPr>
        <p:txBody>
          <a:bodyPr wrap="square" rtlCol="0">
            <a:spAutoFit/>
          </a:bodyPr>
          <a:lstStyle/>
          <a:p>
            <a:r>
              <a:rPr lang="en-CA" sz="1200" dirty="0" smtClean="0">
                <a:solidFill>
                  <a:schemeClr val="tx2"/>
                </a:solidFill>
                <a:latin typeface="Calibri" panose="020F0502020204030204" pitchFamily="34" charset="0"/>
              </a:rPr>
              <a:t>Presented</a:t>
            </a:r>
            <a:r>
              <a:rPr lang="en-CA" sz="1200" baseline="0" dirty="0" smtClean="0">
                <a:solidFill>
                  <a:schemeClr val="tx2"/>
                </a:solidFill>
                <a:latin typeface="Calibri" panose="020F0502020204030204" pitchFamily="34" charset="0"/>
              </a:rPr>
              <a:t> By</a:t>
            </a:r>
            <a:endParaRPr lang="en-CA" sz="1200" dirty="0">
              <a:solidFill>
                <a:schemeClr val="tx2"/>
              </a:solidFill>
              <a:latin typeface="Calibri" panose="020F0502020204030204" pitchFamily="34" charset="0"/>
            </a:endParaRPr>
          </a:p>
        </p:txBody>
      </p:sp>
      <p:sp>
        <p:nvSpPr>
          <p:cNvPr id="19" name="Text Placeholder 25"/>
          <p:cNvSpPr>
            <a:spLocks noGrp="1"/>
          </p:cNvSpPr>
          <p:nvPr>
            <p:ph type="body" sz="quarter" idx="12" hasCustomPrompt="1"/>
          </p:nvPr>
        </p:nvSpPr>
        <p:spPr>
          <a:xfrm>
            <a:off x="509752" y="4945731"/>
            <a:ext cx="4505877" cy="678673"/>
          </a:xfrm>
        </p:spPr>
        <p:txBody>
          <a:bodyPr anchor="t"/>
          <a:lstStyle>
            <a:lvl1pPr marL="0" indent="0">
              <a:lnSpc>
                <a:spcPts val="2000"/>
              </a:lnSpc>
              <a:buNone/>
              <a:defRPr sz="2000" baseline="0">
                <a:solidFill>
                  <a:schemeClr val="accent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Click to Enter Your Name</a:t>
            </a:r>
          </a:p>
          <a:p>
            <a:pPr lvl="0"/>
            <a:r>
              <a:rPr lang="en-US" dirty="0" smtClean="0"/>
              <a:t>&amp; Title</a:t>
            </a:r>
          </a:p>
        </p:txBody>
      </p:sp>
      <p:sp>
        <p:nvSpPr>
          <p:cNvPr id="21" name="Text Placeholder 25"/>
          <p:cNvSpPr>
            <a:spLocks noGrp="1"/>
          </p:cNvSpPr>
          <p:nvPr>
            <p:ph type="body" sz="quarter" idx="13" hasCustomPrompt="1"/>
          </p:nvPr>
        </p:nvSpPr>
        <p:spPr>
          <a:xfrm>
            <a:off x="509752" y="6004873"/>
            <a:ext cx="4505877" cy="313693"/>
          </a:xfrm>
        </p:spPr>
        <p:txBody>
          <a:bodyPr anchor="t"/>
          <a:lstStyle>
            <a:lvl1pPr marL="0" indent="0">
              <a:buNone/>
              <a:defRPr sz="1200" baseline="0">
                <a:solidFill>
                  <a:schemeClr val="tx2"/>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Click to </a:t>
            </a:r>
            <a:r>
              <a:rPr lang="en-US" smtClean="0"/>
              <a:t>Enter the Date</a:t>
            </a:r>
            <a:endParaRPr lang="en-US" dirty="0" smtClean="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ata: Char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1371600"/>
          </a:xfrm>
          <a:prstGeom prst="rect">
            <a:avLst/>
          </a:prstGeom>
        </p:spPr>
      </p:pic>
      <p:sp>
        <p:nvSpPr>
          <p:cNvPr id="3" name="Chart Placeholder 2"/>
          <p:cNvSpPr>
            <a:spLocks noGrp="1"/>
          </p:cNvSpPr>
          <p:nvPr>
            <p:ph type="chart" sz="quarter" idx="12"/>
          </p:nvPr>
        </p:nvSpPr>
        <p:spPr>
          <a:xfrm>
            <a:off x="1338838" y="1700213"/>
            <a:ext cx="9465500" cy="3528630"/>
          </a:xfrm>
        </p:spPr>
        <p:txBody>
          <a:bodyPr/>
          <a:lstStyle>
            <a:lvl1pPr marL="0" indent="0" algn="ctr">
              <a:buNone/>
              <a:defRPr/>
            </a:lvl1pPr>
          </a:lstStyle>
          <a:p>
            <a:r>
              <a:rPr lang="en-US" smtClean="0"/>
              <a:t>Click icon to add chart</a:t>
            </a:r>
            <a:endParaRPr lang="en-CA"/>
          </a:p>
        </p:txBody>
      </p:sp>
      <p:sp>
        <p:nvSpPr>
          <p:cNvPr id="11" name="Text Placeholder 4"/>
          <p:cNvSpPr>
            <a:spLocks noGrp="1"/>
          </p:cNvSpPr>
          <p:nvPr>
            <p:ph type="body" sz="quarter" idx="13" hasCustomPrompt="1"/>
          </p:nvPr>
        </p:nvSpPr>
        <p:spPr>
          <a:xfrm>
            <a:off x="581025" y="5568041"/>
            <a:ext cx="11029782" cy="720000"/>
          </a:xfrm>
        </p:spPr>
        <p:txBody>
          <a:bodyPr/>
          <a:lstStyle>
            <a:lvl1pPr marL="0" indent="0">
              <a:buNone/>
              <a:defRPr sz="14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Notes go here</a:t>
            </a:r>
          </a:p>
        </p:txBody>
      </p:sp>
      <p:pic>
        <p:nvPicPr>
          <p:cNvPr id="7" name="Picture 6"/>
          <p:cNvPicPr>
            <a:picLocks noChangeAspect="1"/>
          </p:cNvPicPr>
          <p:nvPr/>
        </p:nvPicPr>
        <p:blipFill>
          <a:blip r:embed="rId2"/>
          <a:stretch>
            <a:fillRect/>
          </a:stretch>
        </p:blipFill>
        <p:spPr>
          <a:xfrm>
            <a:off x="0" y="0"/>
            <a:ext cx="12192000" cy="1371600"/>
          </a:xfrm>
          <a:prstGeom prst="rect">
            <a:avLst/>
          </a:prstGeom>
        </p:spPr>
      </p:pic>
      <p:sp>
        <p:nvSpPr>
          <p:cNvPr id="8"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accent1"/>
                </a:solidFill>
                <a:latin typeface="Calibri" panose="020F0502020204030204" pitchFamily="34" charset="0"/>
              </a:defRPr>
            </a:lvl1pPr>
          </a:lstStyle>
          <a:p>
            <a:r>
              <a:rPr lang="en-US" dirty="0" smtClean="0"/>
              <a:t>Click to edit Master title style</a:t>
            </a:r>
            <a:endParaRPr lang="en-US" dirty="0"/>
          </a:p>
        </p:txBody>
      </p:sp>
      <p:sp>
        <p:nvSpPr>
          <p:cNvPr id="12"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ta: Chart with Sideba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0"/>
            <a:ext cx="12192000" cy="1371600"/>
          </a:xfrm>
          <a:prstGeom prst="rect">
            <a:avLst/>
          </a:prstGeom>
        </p:spPr>
      </p:pic>
      <p:sp>
        <p:nvSpPr>
          <p:cNvPr id="3" name="Chart Placeholder 2"/>
          <p:cNvSpPr>
            <a:spLocks noGrp="1"/>
          </p:cNvSpPr>
          <p:nvPr>
            <p:ph type="chart" sz="quarter" idx="12"/>
          </p:nvPr>
        </p:nvSpPr>
        <p:spPr>
          <a:xfrm>
            <a:off x="594733" y="1700213"/>
            <a:ext cx="4692884" cy="4573587"/>
          </a:xfrm>
        </p:spPr>
        <p:txBody>
          <a:bodyPr/>
          <a:lstStyle>
            <a:lvl1pPr marL="0" indent="0" algn="ctr">
              <a:buNone/>
              <a:defRPr/>
            </a:lvl1pPr>
          </a:lstStyle>
          <a:p>
            <a:r>
              <a:rPr lang="en-US" smtClean="0"/>
              <a:t>Click icon to add chart</a:t>
            </a:r>
            <a:endParaRPr lang="en-CA"/>
          </a:p>
        </p:txBody>
      </p:sp>
      <p:sp>
        <p:nvSpPr>
          <p:cNvPr id="7" name="Text Placeholder 5"/>
          <p:cNvSpPr>
            <a:spLocks noGrp="1"/>
          </p:cNvSpPr>
          <p:nvPr>
            <p:ph type="body" sz="quarter" idx="14" hasCustomPrompt="1"/>
          </p:nvPr>
        </p:nvSpPr>
        <p:spPr>
          <a:xfrm>
            <a:off x="5724609" y="1700213"/>
            <a:ext cx="4822248" cy="565150"/>
          </a:xfrm>
        </p:spPr>
        <p:txBody>
          <a:bodyPr/>
          <a:lstStyle>
            <a:lvl1pPr marL="0" indent="0">
              <a:buNone/>
              <a:defRPr b="0" baseline="0">
                <a:solidFill>
                  <a:schemeClr val="accent2"/>
                </a:solidFill>
              </a:defRPr>
            </a:lvl1pPr>
          </a:lstStyle>
          <a:p>
            <a:pPr lvl="0"/>
            <a:r>
              <a:rPr lang="en-US" dirty="0" smtClean="0"/>
              <a:t>Insert subtitle here</a:t>
            </a:r>
            <a:endParaRPr lang="en-CA" dirty="0"/>
          </a:p>
        </p:txBody>
      </p:sp>
      <p:pic>
        <p:nvPicPr>
          <p:cNvPr id="8" name="Picture 7"/>
          <p:cNvPicPr>
            <a:picLocks noChangeAspect="1"/>
          </p:cNvPicPr>
          <p:nvPr/>
        </p:nvPicPr>
        <p:blipFill>
          <a:blip r:embed="rId2"/>
          <a:stretch>
            <a:fillRect/>
          </a:stretch>
        </p:blipFill>
        <p:spPr>
          <a:xfrm>
            <a:off x="0" y="0"/>
            <a:ext cx="12192000" cy="1371600"/>
          </a:xfrm>
          <a:prstGeom prst="rect">
            <a:avLst/>
          </a:prstGeom>
        </p:spPr>
      </p:pic>
      <p:sp>
        <p:nvSpPr>
          <p:cNvPr id="9" name="Title 1"/>
          <p:cNvSpPr>
            <a:spLocks noGrp="1"/>
          </p:cNvSpPr>
          <p:nvPr>
            <p:ph type="title"/>
          </p:nvPr>
        </p:nvSpPr>
        <p:spPr>
          <a:xfrm>
            <a:off x="501680" y="195256"/>
            <a:ext cx="9465333" cy="1013800"/>
          </a:xfrm>
          <a:prstGeom prst="rect">
            <a:avLst/>
          </a:prstGeom>
        </p:spPr>
        <p:txBody>
          <a:bodyPr anchor="ctr" anchorCtr="0"/>
          <a:lstStyle>
            <a:lvl1pPr>
              <a:defRPr sz="3200" b="1" i="0" baseline="0">
                <a:solidFill>
                  <a:schemeClr val="accent1"/>
                </a:solidFill>
                <a:latin typeface="Calibri" panose="020F0502020204030204" pitchFamily="34" charset="0"/>
              </a:defRPr>
            </a:lvl1pPr>
          </a:lstStyle>
          <a:p>
            <a:r>
              <a:rPr lang="en-US" dirty="0" smtClean="0"/>
              <a:t>Click to edit Master title style</a:t>
            </a:r>
            <a:endParaRPr lang="en-US" dirty="0"/>
          </a:p>
        </p:txBody>
      </p:sp>
      <p:sp>
        <p:nvSpPr>
          <p:cNvPr id="13"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
        <p:nvSpPr>
          <p:cNvPr id="14" name="Content Placeholder 2"/>
          <p:cNvSpPr>
            <a:spLocks noGrp="1"/>
          </p:cNvSpPr>
          <p:nvPr>
            <p:ph idx="1"/>
          </p:nvPr>
        </p:nvSpPr>
        <p:spPr>
          <a:xfrm>
            <a:off x="5735638" y="2593976"/>
            <a:ext cx="5861628" cy="3679824"/>
          </a:xfrm>
        </p:spPr>
        <p:txBody>
          <a:bodyPr/>
          <a:lstStyle>
            <a:lvl1pPr marL="306000" indent="-306000">
              <a:buFont typeface="Courier New" charset="0"/>
              <a:buChar char="o"/>
              <a:defRPr sz="2000"/>
            </a:lvl1pPr>
            <a:lvl2pPr marL="630000" indent="-306000">
              <a:buFont typeface="Arial" charset="0"/>
              <a:buChar char="•"/>
              <a:defRPr sz="1800" i="0"/>
            </a:lvl2pPr>
            <a:lvl3pPr marL="900000" indent="-270000">
              <a:buFont typeface=".AppleSystemUIFont" charset="-120"/>
              <a:buChar char="-"/>
              <a:defRPr sz="1600"/>
            </a:lvl3pPr>
            <a:lvl4pPr marL="1242000" indent="-234000">
              <a:buFont typeface="Arial" charset="0"/>
              <a:buChar char="•"/>
              <a:defRPr sz="1600"/>
            </a:lvl4pPr>
            <a:lvl5pPr marL="1602000" indent="-234000">
              <a:buFont typeface="Arial"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ata: Large Sta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1371600"/>
          </a:xfrm>
          <a:prstGeom prst="rect">
            <a:avLst/>
          </a:prstGeom>
        </p:spPr>
      </p:pic>
      <p:pic>
        <p:nvPicPr>
          <p:cNvPr id="9" name="Picture 8"/>
          <p:cNvPicPr>
            <a:picLocks noChangeAspect="1"/>
          </p:cNvPicPr>
          <p:nvPr/>
        </p:nvPicPr>
        <p:blipFill>
          <a:blip r:embed="rId2"/>
          <a:stretch>
            <a:fillRect/>
          </a:stretch>
        </p:blipFill>
        <p:spPr>
          <a:xfrm>
            <a:off x="0" y="0"/>
            <a:ext cx="12192000" cy="1371600"/>
          </a:xfrm>
          <a:prstGeom prst="rect">
            <a:avLst/>
          </a:prstGeom>
        </p:spPr>
      </p:pic>
      <p:sp>
        <p:nvSpPr>
          <p:cNvPr id="11"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accent1"/>
                </a:solidFill>
                <a:latin typeface="Calibri" panose="020F0502020204030204" pitchFamily="34" charset="0"/>
              </a:defRPr>
            </a:lvl1pPr>
          </a:lstStyle>
          <a:p>
            <a:r>
              <a:rPr lang="en-US" dirty="0" smtClean="0"/>
              <a:t>Click to edit Master title style</a:t>
            </a:r>
            <a:endParaRPr lang="en-US" dirty="0"/>
          </a:p>
        </p:txBody>
      </p:sp>
      <p:sp>
        <p:nvSpPr>
          <p:cNvPr id="2" name="Teardrop 1"/>
          <p:cNvSpPr/>
          <p:nvPr/>
        </p:nvSpPr>
        <p:spPr>
          <a:xfrm>
            <a:off x="1796143" y="2220686"/>
            <a:ext cx="3788229" cy="3788229"/>
          </a:xfrm>
          <a:prstGeom prst="teardrop">
            <a:avLst/>
          </a:prstGeom>
          <a:solidFill>
            <a:srgbClr val="002C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Calibri" panose="020F0502020204030204" pitchFamily="34" charset="0"/>
            </a:endParaRPr>
          </a:p>
        </p:txBody>
      </p:sp>
      <p:sp>
        <p:nvSpPr>
          <p:cNvPr id="4" name="Text Placeholder 3"/>
          <p:cNvSpPr>
            <a:spLocks noGrp="1"/>
          </p:cNvSpPr>
          <p:nvPr>
            <p:ph type="body" sz="quarter" idx="10"/>
          </p:nvPr>
        </p:nvSpPr>
        <p:spPr>
          <a:xfrm>
            <a:off x="6456363" y="2090284"/>
            <a:ext cx="3590162" cy="3787775"/>
          </a:xfrm>
        </p:spPr>
        <p:txBody>
          <a:bodyPr/>
          <a:lstStyle>
            <a:lvl1pPr marL="0" indent="0">
              <a:buNone/>
              <a:defRPr sz="20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smtClean="0"/>
              <a:t>Click to edit Master text styles</a:t>
            </a:r>
          </a:p>
        </p:txBody>
      </p:sp>
      <p:sp>
        <p:nvSpPr>
          <p:cNvPr id="12" name="Text Placeholder 11"/>
          <p:cNvSpPr>
            <a:spLocks noGrp="1"/>
          </p:cNvSpPr>
          <p:nvPr>
            <p:ph type="body" sz="quarter" idx="11" hasCustomPrompt="1"/>
          </p:nvPr>
        </p:nvSpPr>
        <p:spPr>
          <a:xfrm>
            <a:off x="1795463" y="2220913"/>
            <a:ext cx="3789362" cy="3787775"/>
          </a:xfrm>
          <a:prstGeom prst="teardrop">
            <a:avLst/>
          </a:prstGeom>
          <a:ln>
            <a:noFill/>
          </a:ln>
        </p:spPr>
        <p:txBody>
          <a:bodyPr anchor="ctr" anchorCtr="0"/>
          <a:lstStyle>
            <a:lvl1pPr marL="0" indent="0" algn="ctr">
              <a:buNone/>
              <a:defRPr sz="11500">
                <a:solidFill>
                  <a:schemeClr val="bg1"/>
                </a:solidFill>
              </a:defRPr>
            </a:lvl1pPr>
            <a:lvl2pPr marL="324000" indent="0" algn="ctr">
              <a:buNone/>
              <a:defRPr>
                <a:solidFill>
                  <a:schemeClr val="bg1"/>
                </a:solidFill>
              </a:defRPr>
            </a:lvl2pPr>
            <a:lvl3pPr marL="630000" indent="0" algn="ctr">
              <a:buNone/>
              <a:defRPr>
                <a:solidFill>
                  <a:schemeClr val="bg1"/>
                </a:solidFill>
              </a:defRPr>
            </a:lvl3pPr>
            <a:lvl4pPr marL="1008000" indent="0" algn="ctr">
              <a:buNone/>
              <a:defRPr>
                <a:solidFill>
                  <a:schemeClr val="bg1"/>
                </a:solidFill>
              </a:defRPr>
            </a:lvl4pPr>
            <a:lvl5pPr marL="1368000" indent="0" algn="ctr">
              <a:buNone/>
              <a:defRPr>
                <a:solidFill>
                  <a:schemeClr val="bg1"/>
                </a:solidFill>
              </a:defRPr>
            </a:lvl5pPr>
          </a:lstStyle>
          <a:p>
            <a:pPr lvl="0"/>
            <a:r>
              <a:rPr lang="en-US" dirty="0" smtClean="0"/>
              <a:t>000</a:t>
            </a:r>
          </a:p>
        </p:txBody>
      </p:sp>
      <p:sp>
        <p:nvSpPr>
          <p:cNvPr id="10"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ata: 3 Large Stats ">
    <p:bg>
      <p:bgPr>
        <a:solidFill>
          <a:schemeClr val="bg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0" y="0"/>
            <a:ext cx="12192000" cy="1371600"/>
          </a:xfrm>
          <a:prstGeom prst="rect">
            <a:avLst/>
          </a:prstGeom>
        </p:spPr>
      </p:pic>
      <p:sp>
        <p:nvSpPr>
          <p:cNvPr id="11" name="Text Placeholder 3"/>
          <p:cNvSpPr>
            <a:spLocks noGrp="1"/>
          </p:cNvSpPr>
          <p:nvPr>
            <p:ph type="body" sz="quarter" idx="12"/>
          </p:nvPr>
        </p:nvSpPr>
        <p:spPr>
          <a:xfrm>
            <a:off x="6193973" y="2449766"/>
            <a:ext cx="1557804" cy="1665287"/>
          </a:xfrm>
        </p:spPr>
        <p:txBody>
          <a:bodyPr/>
          <a:lstStyle>
            <a:lvl1pPr marL="0" indent="0">
              <a:buNone/>
              <a:defRPr sz="18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smtClean="0"/>
              <a:t>Click to edit Master text styles</a:t>
            </a:r>
          </a:p>
        </p:txBody>
      </p:sp>
      <p:sp>
        <p:nvSpPr>
          <p:cNvPr id="13" name="Text Placeholder 11"/>
          <p:cNvSpPr>
            <a:spLocks noGrp="1"/>
          </p:cNvSpPr>
          <p:nvPr>
            <p:ph type="body" sz="quarter" idx="13" hasCustomPrompt="1"/>
          </p:nvPr>
        </p:nvSpPr>
        <p:spPr>
          <a:xfrm>
            <a:off x="4363571" y="2596356"/>
            <a:ext cx="1665984" cy="1665287"/>
          </a:xfrm>
          <a:prstGeom prst="teardrop">
            <a:avLst/>
          </a:prstGeom>
          <a:solidFill>
            <a:schemeClr val="accent2"/>
          </a:solidFill>
        </p:spPr>
        <p:txBody>
          <a:bodyPr anchor="ctr" anchorCtr="0"/>
          <a:lstStyle>
            <a:lvl1pPr marL="0" indent="0" algn="ctr">
              <a:buNone/>
              <a:defRPr sz="4000">
                <a:solidFill>
                  <a:schemeClr val="bg1"/>
                </a:solidFill>
              </a:defRPr>
            </a:lvl1pPr>
            <a:lvl2pPr marL="324000" indent="0" algn="ctr">
              <a:buNone/>
              <a:defRPr>
                <a:solidFill>
                  <a:schemeClr val="bg1"/>
                </a:solidFill>
              </a:defRPr>
            </a:lvl2pPr>
            <a:lvl3pPr marL="630000" indent="0" algn="ctr">
              <a:buNone/>
              <a:defRPr>
                <a:solidFill>
                  <a:schemeClr val="bg1"/>
                </a:solidFill>
              </a:defRPr>
            </a:lvl3pPr>
            <a:lvl4pPr marL="1008000" indent="0" algn="ctr">
              <a:buNone/>
              <a:defRPr>
                <a:solidFill>
                  <a:schemeClr val="bg1"/>
                </a:solidFill>
              </a:defRPr>
            </a:lvl4pPr>
            <a:lvl5pPr marL="1368000" indent="0" algn="ctr">
              <a:buNone/>
              <a:defRPr>
                <a:solidFill>
                  <a:schemeClr val="bg1"/>
                </a:solidFill>
              </a:defRPr>
            </a:lvl5pPr>
          </a:lstStyle>
          <a:p>
            <a:pPr lvl="0"/>
            <a:r>
              <a:rPr lang="en-US" dirty="0" smtClean="0"/>
              <a:t>00</a:t>
            </a:r>
            <a:endParaRPr lang="en-CA" dirty="0"/>
          </a:p>
        </p:txBody>
      </p:sp>
      <p:sp>
        <p:nvSpPr>
          <p:cNvPr id="18" name="Text Placeholder 4"/>
          <p:cNvSpPr>
            <a:spLocks noGrp="1"/>
          </p:cNvSpPr>
          <p:nvPr>
            <p:ph type="body" sz="quarter" idx="16" hasCustomPrompt="1"/>
          </p:nvPr>
        </p:nvSpPr>
        <p:spPr>
          <a:xfrm>
            <a:off x="581025" y="5126399"/>
            <a:ext cx="11029782" cy="720000"/>
          </a:xfrm>
        </p:spPr>
        <p:txBody>
          <a:bodyPr/>
          <a:lstStyle>
            <a:lvl1pPr marL="0" indent="0">
              <a:buNone/>
              <a:defRPr sz="14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Notes go here</a:t>
            </a:r>
          </a:p>
        </p:txBody>
      </p:sp>
      <p:sp>
        <p:nvSpPr>
          <p:cNvPr id="23" name="Text Placeholder 3"/>
          <p:cNvSpPr>
            <a:spLocks noGrp="1"/>
          </p:cNvSpPr>
          <p:nvPr>
            <p:ph type="body" sz="quarter" idx="17"/>
          </p:nvPr>
        </p:nvSpPr>
        <p:spPr>
          <a:xfrm>
            <a:off x="2411427" y="2449766"/>
            <a:ext cx="1557804" cy="1665287"/>
          </a:xfrm>
        </p:spPr>
        <p:txBody>
          <a:bodyPr/>
          <a:lstStyle>
            <a:lvl1pPr marL="0" indent="0">
              <a:buNone/>
              <a:defRPr sz="18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smtClean="0"/>
              <a:t>Click to edit Master text styles</a:t>
            </a:r>
          </a:p>
        </p:txBody>
      </p:sp>
      <p:sp>
        <p:nvSpPr>
          <p:cNvPr id="24" name="Text Placeholder 11"/>
          <p:cNvSpPr>
            <a:spLocks noGrp="1"/>
          </p:cNvSpPr>
          <p:nvPr>
            <p:ph type="body" sz="quarter" idx="18" hasCustomPrompt="1"/>
          </p:nvPr>
        </p:nvSpPr>
        <p:spPr>
          <a:xfrm>
            <a:off x="581025" y="2596356"/>
            <a:ext cx="1665984" cy="1665287"/>
          </a:xfrm>
          <a:prstGeom prst="teardrop">
            <a:avLst/>
          </a:prstGeom>
          <a:solidFill>
            <a:srgbClr val="002C5F"/>
          </a:solidFill>
        </p:spPr>
        <p:txBody>
          <a:bodyPr anchor="ctr" anchorCtr="0"/>
          <a:lstStyle>
            <a:lvl1pPr marL="0" indent="0" algn="ctr">
              <a:buNone/>
              <a:defRPr sz="4000">
                <a:solidFill>
                  <a:schemeClr val="bg1"/>
                </a:solidFill>
              </a:defRPr>
            </a:lvl1pPr>
            <a:lvl2pPr marL="324000" indent="0" algn="ctr">
              <a:buNone/>
              <a:defRPr>
                <a:solidFill>
                  <a:schemeClr val="bg1"/>
                </a:solidFill>
              </a:defRPr>
            </a:lvl2pPr>
            <a:lvl3pPr marL="630000" indent="0" algn="ctr">
              <a:buNone/>
              <a:defRPr>
                <a:solidFill>
                  <a:schemeClr val="bg1"/>
                </a:solidFill>
              </a:defRPr>
            </a:lvl3pPr>
            <a:lvl4pPr marL="1008000" indent="0" algn="ctr">
              <a:buNone/>
              <a:defRPr>
                <a:solidFill>
                  <a:schemeClr val="bg1"/>
                </a:solidFill>
              </a:defRPr>
            </a:lvl4pPr>
            <a:lvl5pPr marL="1368000" indent="0" algn="ctr">
              <a:buNone/>
              <a:defRPr>
                <a:solidFill>
                  <a:schemeClr val="bg1"/>
                </a:solidFill>
              </a:defRPr>
            </a:lvl5pPr>
          </a:lstStyle>
          <a:p>
            <a:pPr lvl="0"/>
            <a:r>
              <a:rPr lang="en-US" dirty="0" smtClean="0"/>
              <a:t>00</a:t>
            </a:r>
            <a:endParaRPr lang="en-CA" dirty="0"/>
          </a:p>
        </p:txBody>
      </p:sp>
      <p:sp>
        <p:nvSpPr>
          <p:cNvPr id="25" name="Text Placeholder 3"/>
          <p:cNvSpPr>
            <a:spLocks noGrp="1"/>
          </p:cNvSpPr>
          <p:nvPr>
            <p:ph type="body" sz="quarter" idx="19"/>
          </p:nvPr>
        </p:nvSpPr>
        <p:spPr>
          <a:xfrm>
            <a:off x="10046525" y="2449766"/>
            <a:ext cx="1557804" cy="1665287"/>
          </a:xfrm>
        </p:spPr>
        <p:txBody>
          <a:bodyPr/>
          <a:lstStyle>
            <a:lvl1pPr marL="0" indent="0">
              <a:buNone/>
              <a:defRPr sz="18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smtClean="0"/>
              <a:t>Click to edit Master text styles</a:t>
            </a:r>
          </a:p>
        </p:txBody>
      </p:sp>
      <p:sp>
        <p:nvSpPr>
          <p:cNvPr id="26" name="Text Placeholder 11"/>
          <p:cNvSpPr>
            <a:spLocks noGrp="1"/>
          </p:cNvSpPr>
          <p:nvPr>
            <p:ph type="body" sz="quarter" idx="20" hasCustomPrompt="1"/>
          </p:nvPr>
        </p:nvSpPr>
        <p:spPr>
          <a:xfrm>
            <a:off x="8216123" y="2596356"/>
            <a:ext cx="1665984" cy="1665287"/>
          </a:xfrm>
          <a:prstGeom prst="teardrop">
            <a:avLst/>
          </a:prstGeom>
          <a:solidFill>
            <a:schemeClr val="accent3"/>
          </a:solidFill>
        </p:spPr>
        <p:txBody>
          <a:bodyPr anchor="ctr" anchorCtr="0"/>
          <a:lstStyle>
            <a:lvl1pPr marL="0" indent="0" algn="ctr">
              <a:buNone/>
              <a:defRPr sz="4000">
                <a:solidFill>
                  <a:schemeClr val="bg1"/>
                </a:solidFill>
              </a:defRPr>
            </a:lvl1pPr>
            <a:lvl2pPr marL="324000" indent="0" algn="ctr">
              <a:buNone/>
              <a:defRPr>
                <a:solidFill>
                  <a:schemeClr val="bg1"/>
                </a:solidFill>
              </a:defRPr>
            </a:lvl2pPr>
            <a:lvl3pPr marL="630000" indent="0" algn="ctr">
              <a:buNone/>
              <a:defRPr>
                <a:solidFill>
                  <a:schemeClr val="bg1"/>
                </a:solidFill>
              </a:defRPr>
            </a:lvl3pPr>
            <a:lvl4pPr marL="1008000" indent="0" algn="ctr">
              <a:buNone/>
              <a:defRPr>
                <a:solidFill>
                  <a:schemeClr val="bg1"/>
                </a:solidFill>
              </a:defRPr>
            </a:lvl4pPr>
            <a:lvl5pPr marL="1368000" indent="0" algn="ctr">
              <a:buNone/>
              <a:defRPr>
                <a:solidFill>
                  <a:schemeClr val="bg1"/>
                </a:solidFill>
              </a:defRPr>
            </a:lvl5pPr>
          </a:lstStyle>
          <a:p>
            <a:pPr lvl="0"/>
            <a:r>
              <a:rPr lang="en-US" dirty="0" smtClean="0"/>
              <a:t>00</a:t>
            </a:r>
            <a:endParaRPr lang="en-CA" dirty="0"/>
          </a:p>
        </p:txBody>
      </p:sp>
      <p:pic>
        <p:nvPicPr>
          <p:cNvPr id="12" name="Picture 11"/>
          <p:cNvPicPr>
            <a:picLocks noChangeAspect="1"/>
          </p:cNvPicPr>
          <p:nvPr/>
        </p:nvPicPr>
        <p:blipFill>
          <a:blip r:embed="rId2"/>
          <a:stretch>
            <a:fillRect/>
          </a:stretch>
        </p:blipFill>
        <p:spPr>
          <a:xfrm>
            <a:off x="0" y="0"/>
            <a:ext cx="12192000" cy="1371600"/>
          </a:xfrm>
          <a:prstGeom prst="rect">
            <a:avLst/>
          </a:prstGeom>
        </p:spPr>
      </p:pic>
      <p:sp>
        <p:nvSpPr>
          <p:cNvPr id="14"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accent1"/>
                </a:solidFill>
                <a:latin typeface="Calibri" panose="020F0502020204030204" pitchFamily="34" charset="0"/>
              </a:defRPr>
            </a:lvl1pPr>
          </a:lstStyle>
          <a:p>
            <a:r>
              <a:rPr lang="en-US" dirty="0" smtClean="0"/>
              <a:t>Click to edit Master title style</a:t>
            </a:r>
            <a:endParaRPr lang="en-US" dirty="0"/>
          </a:p>
        </p:txBody>
      </p:sp>
      <p:sp>
        <p:nvSpPr>
          <p:cNvPr id="17"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Stats Horizontal">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0"/>
            <a:ext cx="12192000" cy="1371600"/>
          </a:xfrm>
          <a:prstGeom prst="rect">
            <a:avLst/>
          </a:prstGeom>
        </p:spPr>
      </p:pic>
      <p:pic>
        <p:nvPicPr>
          <p:cNvPr id="19" name="Picture 18"/>
          <p:cNvPicPr>
            <a:picLocks noChangeAspect="1"/>
          </p:cNvPicPr>
          <p:nvPr userDrawn="1"/>
        </p:nvPicPr>
        <p:blipFill>
          <a:blip r:embed="rId2"/>
          <a:stretch>
            <a:fillRect/>
          </a:stretch>
        </p:blipFill>
        <p:spPr>
          <a:xfrm>
            <a:off x="0" y="0"/>
            <a:ext cx="12192000" cy="1371600"/>
          </a:xfrm>
          <a:prstGeom prst="rect">
            <a:avLst/>
          </a:prstGeom>
        </p:spPr>
      </p:pic>
      <p:sp>
        <p:nvSpPr>
          <p:cNvPr id="10" name="Text Placeholder 8"/>
          <p:cNvSpPr>
            <a:spLocks noGrp="1"/>
          </p:cNvSpPr>
          <p:nvPr>
            <p:ph type="body" sz="quarter" idx="11"/>
          </p:nvPr>
        </p:nvSpPr>
        <p:spPr>
          <a:xfrm>
            <a:off x="1423988" y="1987828"/>
            <a:ext cx="9344025" cy="819900"/>
          </a:xfrm>
          <a:prstGeom prst="rect">
            <a:avLst/>
          </a:prstGeom>
          <a:noFill/>
        </p:spPr>
        <p:txBody>
          <a:bodyPr vert="horz" anchor="b"/>
          <a:lstStyle>
            <a:lvl1pPr marL="0" indent="0" algn="ctr">
              <a:lnSpc>
                <a:spcPts val="4400"/>
              </a:lnSpc>
              <a:spcBef>
                <a:spcPts val="600"/>
              </a:spcBef>
              <a:buNone/>
              <a:defRPr sz="5400" b="0" i="0">
                <a:solidFill>
                  <a:schemeClr val="accent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smtClean="0"/>
              <a:t>Click to edit Master text styles</a:t>
            </a:r>
          </a:p>
        </p:txBody>
      </p:sp>
      <p:sp>
        <p:nvSpPr>
          <p:cNvPr id="11" name="Text Placeholder 4"/>
          <p:cNvSpPr>
            <a:spLocks noGrp="1"/>
          </p:cNvSpPr>
          <p:nvPr>
            <p:ph type="body" sz="quarter" idx="12"/>
          </p:nvPr>
        </p:nvSpPr>
        <p:spPr>
          <a:xfrm>
            <a:off x="1423988" y="2701713"/>
            <a:ext cx="9344025" cy="455628"/>
          </a:xfrm>
        </p:spPr>
        <p:txBody>
          <a:bodyPr anchor="t"/>
          <a:lstStyle>
            <a:lvl1pPr marL="0" indent="0" algn="ctr">
              <a:buNone/>
              <a:defRPr sz="2400">
                <a:solidFill>
                  <a:schemeClr val="accent2"/>
                </a:solidFill>
              </a:defRPr>
            </a:lvl1pPr>
          </a:lstStyle>
          <a:p>
            <a:pPr lvl="0"/>
            <a:r>
              <a:rPr lang="en-US" smtClean="0"/>
              <a:t>Click to edit Master text styles</a:t>
            </a:r>
          </a:p>
        </p:txBody>
      </p:sp>
      <p:sp>
        <p:nvSpPr>
          <p:cNvPr id="12" name="Text Placeholder 8"/>
          <p:cNvSpPr>
            <a:spLocks noGrp="1"/>
          </p:cNvSpPr>
          <p:nvPr>
            <p:ph type="body" sz="quarter" idx="13"/>
          </p:nvPr>
        </p:nvSpPr>
        <p:spPr>
          <a:xfrm>
            <a:off x="1423988" y="3555242"/>
            <a:ext cx="9344025" cy="819900"/>
          </a:xfrm>
          <a:prstGeom prst="rect">
            <a:avLst/>
          </a:prstGeom>
          <a:noFill/>
        </p:spPr>
        <p:txBody>
          <a:bodyPr vert="horz" anchor="b"/>
          <a:lstStyle>
            <a:lvl1pPr marL="0" indent="0" algn="ctr">
              <a:lnSpc>
                <a:spcPts val="4400"/>
              </a:lnSpc>
              <a:spcBef>
                <a:spcPts val="600"/>
              </a:spcBef>
              <a:buNone/>
              <a:defRPr sz="5400" b="0" i="0">
                <a:solidFill>
                  <a:schemeClr val="accent3"/>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smtClean="0"/>
              <a:t>Click to edit Master text styles</a:t>
            </a:r>
          </a:p>
        </p:txBody>
      </p:sp>
      <p:sp>
        <p:nvSpPr>
          <p:cNvPr id="13" name="Text Placeholder 4"/>
          <p:cNvSpPr>
            <a:spLocks noGrp="1"/>
          </p:cNvSpPr>
          <p:nvPr>
            <p:ph type="body" sz="quarter" idx="14"/>
          </p:nvPr>
        </p:nvSpPr>
        <p:spPr>
          <a:xfrm>
            <a:off x="1423988" y="4269127"/>
            <a:ext cx="9344025" cy="455628"/>
          </a:xfrm>
        </p:spPr>
        <p:txBody>
          <a:bodyPr anchor="t"/>
          <a:lstStyle>
            <a:lvl1pPr marL="0" indent="0" algn="ctr">
              <a:buNone/>
              <a:defRPr sz="2400">
                <a:solidFill>
                  <a:schemeClr val="accent3"/>
                </a:solidFill>
              </a:defRPr>
            </a:lvl1pPr>
          </a:lstStyle>
          <a:p>
            <a:pPr lvl="0"/>
            <a:r>
              <a:rPr lang="en-US" smtClean="0"/>
              <a:t>Click to edit Master text styles</a:t>
            </a:r>
          </a:p>
        </p:txBody>
      </p:sp>
      <p:sp>
        <p:nvSpPr>
          <p:cNvPr id="14" name="Text Placeholder 8"/>
          <p:cNvSpPr>
            <a:spLocks noGrp="1"/>
          </p:cNvSpPr>
          <p:nvPr>
            <p:ph type="body" sz="quarter" idx="15"/>
          </p:nvPr>
        </p:nvSpPr>
        <p:spPr>
          <a:xfrm>
            <a:off x="1423988" y="5172001"/>
            <a:ext cx="9344025" cy="819900"/>
          </a:xfrm>
          <a:prstGeom prst="rect">
            <a:avLst/>
          </a:prstGeom>
          <a:noFill/>
        </p:spPr>
        <p:txBody>
          <a:bodyPr vert="horz" anchor="b"/>
          <a:lstStyle>
            <a:lvl1pPr marL="0" indent="0" algn="ctr">
              <a:lnSpc>
                <a:spcPts val="4400"/>
              </a:lnSpc>
              <a:spcBef>
                <a:spcPts val="600"/>
              </a:spcBef>
              <a:buNone/>
              <a:defRPr sz="54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smtClean="0"/>
              <a:t>Click to edit Master text styles</a:t>
            </a:r>
          </a:p>
        </p:txBody>
      </p:sp>
      <p:sp>
        <p:nvSpPr>
          <p:cNvPr id="15" name="Text Placeholder 4"/>
          <p:cNvSpPr>
            <a:spLocks noGrp="1"/>
          </p:cNvSpPr>
          <p:nvPr>
            <p:ph type="body" sz="quarter" idx="16"/>
          </p:nvPr>
        </p:nvSpPr>
        <p:spPr>
          <a:xfrm>
            <a:off x="1423988" y="5885886"/>
            <a:ext cx="9344025" cy="455628"/>
          </a:xfrm>
        </p:spPr>
        <p:txBody>
          <a:bodyPr anchor="t"/>
          <a:lstStyle>
            <a:lvl1pPr marL="0" indent="0" algn="ctr">
              <a:buNone/>
              <a:defRPr sz="2400">
                <a:solidFill>
                  <a:schemeClr val="accent1"/>
                </a:solidFill>
              </a:defRPr>
            </a:lvl1pPr>
          </a:lstStyle>
          <a:p>
            <a:pPr lvl="0"/>
            <a:r>
              <a:rPr lang="en-US" dirty="0" smtClean="0"/>
              <a:t>Click to edit Master text styles</a:t>
            </a:r>
          </a:p>
        </p:txBody>
      </p:sp>
      <p:sp>
        <p:nvSpPr>
          <p:cNvPr id="18" name="Title 1"/>
          <p:cNvSpPr>
            <a:spLocks noGrp="1"/>
          </p:cNvSpPr>
          <p:nvPr>
            <p:ph type="title"/>
          </p:nvPr>
        </p:nvSpPr>
        <p:spPr>
          <a:xfrm>
            <a:off x="501680" y="195256"/>
            <a:ext cx="9465333" cy="1013800"/>
          </a:xfrm>
          <a:prstGeom prst="rect">
            <a:avLst/>
          </a:prstGeom>
        </p:spPr>
        <p:txBody>
          <a:bodyPr anchor="ctr" anchorCtr="0"/>
          <a:lstStyle>
            <a:lvl1pPr>
              <a:defRPr sz="3200" b="1" i="0" baseline="0">
                <a:solidFill>
                  <a:schemeClr val="accent1"/>
                </a:solidFill>
                <a:latin typeface="Calibri" panose="020F0502020204030204" pitchFamily="34" charset="0"/>
              </a:defRPr>
            </a:lvl1pPr>
          </a:lstStyle>
          <a:p>
            <a:r>
              <a:rPr lang="en-US" dirty="0" smtClean="0"/>
              <a:t>Click to edit Master title style</a:t>
            </a:r>
            <a:endParaRPr lang="en-US" dirty="0"/>
          </a:p>
        </p:txBody>
      </p:sp>
      <p:sp>
        <p:nvSpPr>
          <p:cNvPr id="20"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Stats with Graphics">
    <p:spTree>
      <p:nvGrpSpPr>
        <p:cNvPr id="1" name=""/>
        <p:cNvGrpSpPr/>
        <p:nvPr/>
      </p:nvGrpSpPr>
      <p:grpSpPr>
        <a:xfrm>
          <a:off x="0" y="0"/>
          <a:ext cx="0" cy="0"/>
          <a:chOff x="0" y="0"/>
          <a:chExt cx="0" cy="0"/>
        </a:xfrm>
      </p:grpSpPr>
      <p:sp>
        <p:nvSpPr>
          <p:cNvPr id="14" name="Text Placeholder 8"/>
          <p:cNvSpPr>
            <a:spLocks noGrp="1"/>
          </p:cNvSpPr>
          <p:nvPr>
            <p:ph type="body" sz="quarter" idx="15" hasCustomPrompt="1"/>
          </p:nvPr>
        </p:nvSpPr>
        <p:spPr>
          <a:xfrm>
            <a:off x="581192" y="3349038"/>
            <a:ext cx="3430800" cy="1264024"/>
          </a:xfrm>
          <a:prstGeom prst="rect">
            <a:avLst/>
          </a:prstGeom>
          <a:noFill/>
        </p:spPr>
        <p:txBody>
          <a:bodyPr vert="horz" anchor="ctr"/>
          <a:lstStyle>
            <a:lvl1pPr marL="0" indent="0" algn="ctr">
              <a:lnSpc>
                <a:spcPts val="5400"/>
              </a:lnSpc>
              <a:spcBef>
                <a:spcPts val="0"/>
              </a:spcBef>
              <a:spcAft>
                <a:spcPts val="0"/>
              </a:spcAft>
              <a:buNone/>
              <a:defRPr sz="5400" b="1" i="0" baseline="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smtClean="0"/>
              <a:t>Click to Edit Text</a:t>
            </a:r>
          </a:p>
        </p:txBody>
      </p:sp>
      <p:sp>
        <p:nvSpPr>
          <p:cNvPr id="15" name="Text Placeholder 4"/>
          <p:cNvSpPr>
            <a:spLocks noGrp="1"/>
          </p:cNvSpPr>
          <p:nvPr>
            <p:ph type="body" sz="quarter" idx="16"/>
          </p:nvPr>
        </p:nvSpPr>
        <p:spPr>
          <a:xfrm>
            <a:off x="581192" y="4693394"/>
            <a:ext cx="3430800" cy="252000"/>
          </a:xfrm>
        </p:spPr>
        <p:txBody>
          <a:bodyPr anchor="ctr"/>
          <a:lstStyle>
            <a:lvl1pPr marL="0" indent="0" algn="ctr">
              <a:buNone/>
              <a:defRPr sz="1400">
                <a:solidFill>
                  <a:schemeClr val="accent3"/>
                </a:solidFill>
              </a:defRPr>
            </a:lvl1pPr>
          </a:lstStyle>
          <a:p>
            <a:pPr lvl="0"/>
            <a:r>
              <a:rPr lang="en-US" smtClean="0"/>
              <a:t>Click to edit Master text styles</a:t>
            </a:r>
          </a:p>
        </p:txBody>
      </p:sp>
      <p:sp>
        <p:nvSpPr>
          <p:cNvPr id="16" name="Text Placeholder 4"/>
          <p:cNvSpPr>
            <a:spLocks noGrp="1"/>
          </p:cNvSpPr>
          <p:nvPr>
            <p:ph type="body" sz="quarter" idx="17"/>
          </p:nvPr>
        </p:nvSpPr>
        <p:spPr>
          <a:xfrm>
            <a:off x="581192" y="2944707"/>
            <a:ext cx="3430800" cy="324000"/>
          </a:xfrm>
        </p:spPr>
        <p:txBody>
          <a:bodyPr anchor="ctr"/>
          <a:lstStyle>
            <a:lvl1pPr marL="0" indent="0" algn="ctr">
              <a:buNone/>
              <a:defRPr sz="1800">
                <a:solidFill>
                  <a:schemeClr val="accent2"/>
                </a:solidFill>
              </a:defRPr>
            </a:lvl1pPr>
          </a:lstStyle>
          <a:p>
            <a:pPr lvl="0"/>
            <a:r>
              <a:rPr lang="en-US" smtClean="0"/>
              <a:t>Click to edit Master text styles</a:t>
            </a:r>
          </a:p>
        </p:txBody>
      </p:sp>
      <p:sp>
        <p:nvSpPr>
          <p:cNvPr id="4" name="Picture Placeholder 3"/>
          <p:cNvSpPr>
            <a:spLocks noGrp="1"/>
          </p:cNvSpPr>
          <p:nvPr>
            <p:ph type="pic" sz="quarter" idx="18" hasCustomPrompt="1"/>
          </p:nvPr>
        </p:nvSpPr>
        <p:spPr>
          <a:xfrm>
            <a:off x="1873250" y="1996013"/>
            <a:ext cx="868363" cy="868363"/>
          </a:xfrm>
        </p:spPr>
        <p:txBody>
          <a:bodyPr anchor="ctr"/>
          <a:lstStyle>
            <a:lvl1pPr marL="0" indent="0" algn="ctr">
              <a:buNone/>
              <a:defRPr sz="1600"/>
            </a:lvl1pPr>
          </a:lstStyle>
          <a:p>
            <a:r>
              <a:rPr lang="en-CA" dirty="0" smtClean="0"/>
              <a:t>Icon</a:t>
            </a:r>
            <a:endParaRPr lang="en-CA" dirty="0"/>
          </a:p>
        </p:txBody>
      </p:sp>
      <p:sp>
        <p:nvSpPr>
          <p:cNvPr id="17" name="Text Placeholder 4"/>
          <p:cNvSpPr>
            <a:spLocks noGrp="1"/>
          </p:cNvSpPr>
          <p:nvPr>
            <p:ph type="body" sz="quarter" idx="19" hasCustomPrompt="1"/>
          </p:nvPr>
        </p:nvSpPr>
        <p:spPr>
          <a:xfrm>
            <a:off x="581025" y="6273800"/>
            <a:ext cx="11029782" cy="305882"/>
          </a:xfrm>
        </p:spPr>
        <p:txBody>
          <a:bodyPr/>
          <a:lstStyle>
            <a:lvl1pPr marL="0" indent="0" algn="r">
              <a:buNone/>
              <a:defRPr sz="12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smtClean="0"/>
              <a:t>Source Line Here</a:t>
            </a:r>
            <a:endParaRPr lang="en-US" dirty="0" smtClean="0"/>
          </a:p>
        </p:txBody>
      </p:sp>
      <p:pic>
        <p:nvPicPr>
          <p:cNvPr id="31" name="Picture 30"/>
          <p:cNvPicPr>
            <a:picLocks noChangeAspect="1"/>
          </p:cNvPicPr>
          <p:nvPr userDrawn="1"/>
        </p:nvPicPr>
        <p:blipFill>
          <a:blip r:embed="rId2"/>
          <a:stretch>
            <a:fillRect/>
          </a:stretch>
        </p:blipFill>
        <p:spPr>
          <a:xfrm>
            <a:off x="0" y="0"/>
            <a:ext cx="12192000" cy="1371600"/>
          </a:xfrm>
          <a:prstGeom prst="rect">
            <a:avLst/>
          </a:prstGeom>
        </p:spPr>
      </p:pic>
      <p:sp>
        <p:nvSpPr>
          <p:cNvPr id="32"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accent1"/>
                </a:solidFill>
                <a:latin typeface="Calibri" panose="020F0502020204030204" pitchFamily="34" charset="0"/>
              </a:defRPr>
            </a:lvl1pPr>
          </a:lstStyle>
          <a:p>
            <a:r>
              <a:rPr lang="en-US" dirty="0" smtClean="0"/>
              <a:t>Click to edit Master title style</a:t>
            </a:r>
            <a:endParaRPr lang="en-US" dirty="0"/>
          </a:p>
        </p:txBody>
      </p:sp>
      <p:sp>
        <p:nvSpPr>
          <p:cNvPr id="27" name="Text Placeholder 8"/>
          <p:cNvSpPr>
            <a:spLocks noGrp="1"/>
          </p:cNvSpPr>
          <p:nvPr>
            <p:ph type="body" sz="quarter" idx="20" hasCustomPrompt="1"/>
          </p:nvPr>
        </p:nvSpPr>
        <p:spPr>
          <a:xfrm>
            <a:off x="4380600" y="3349038"/>
            <a:ext cx="3430800" cy="1264024"/>
          </a:xfrm>
          <a:prstGeom prst="rect">
            <a:avLst/>
          </a:prstGeom>
          <a:noFill/>
        </p:spPr>
        <p:txBody>
          <a:bodyPr vert="horz" anchor="ctr"/>
          <a:lstStyle>
            <a:lvl1pPr marL="0" indent="0" algn="ctr">
              <a:lnSpc>
                <a:spcPts val="5400"/>
              </a:lnSpc>
              <a:spcBef>
                <a:spcPts val="0"/>
              </a:spcBef>
              <a:spcAft>
                <a:spcPts val="0"/>
              </a:spcAft>
              <a:buNone/>
              <a:defRPr sz="5400" b="1" i="0" baseline="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smtClean="0"/>
              <a:t>Click to Edit Text</a:t>
            </a:r>
          </a:p>
        </p:txBody>
      </p:sp>
      <p:sp>
        <p:nvSpPr>
          <p:cNvPr id="28" name="Text Placeholder 4"/>
          <p:cNvSpPr>
            <a:spLocks noGrp="1"/>
          </p:cNvSpPr>
          <p:nvPr>
            <p:ph type="body" sz="quarter" idx="21"/>
          </p:nvPr>
        </p:nvSpPr>
        <p:spPr>
          <a:xfrm>
            <a:off x="4380600" y="4693394"/>
            <a:ext cx="3430800" cy="252000"/>
          </a:xfrm>
        </p:spPr>
        <p:txBody>
          <a:bodyPr anchor="ctr"/>
          <a:lstStyle>
            <a:lvl1pPr marL="0" indent="0" algn="ctr">
              <a:buNone/>
              <a:defRPr sz="1400">
                <a:solidFill>
                  <a:schemeClr val="accent3"/>
                </a:solidFill>
              </a:defRPr>
            </a:lvl1pPr>
          </a:lstStyle>
          <a:p>
            <a:pPr lvl="0"/>
            <a:r>
              <a:rPr lang="en-US" smtClean="0"/>
              <a:t>Click to edit Master text styles</a:t>
            </a:r>
          </a:p>
        </p:txBody>
      </p:sp>
      <p:sp>
        <p:nvSpPr>
          <p:cNvPr id="29" name="Text Placeholder 4"/>
          <p:cNvSpPr>
            <a:spLocks noGrp="1"/>
          </p:cNvSpPr>
          <p:nvPr>
            <p:ph type="body" sz="quarter" idx="22"/>
          </p:nvPr>
        </p:nvSpPr>
        <p:spPr>
          <a:xfrm>
            <a:off x="4380600" y="2944707"/>
            <a:ext cx="3430800" cy="324000"/>
          </a:xfrm>
        </p:spPr>
        <p:txBody>
          <a:bodyPr anchor="ctr"/>
          <a:lstStyle>
            <a:lvl1pPr marL="0" indent="0" algn="ctr">
              <a:buNone/>
              <a:defRPr sz="1800">
                <a:solidFill>
                  <a:schemeClr val="accent2"/>
                </a:solidFill>
              </a:defRPr>
            </a:lvl1pPr>
          </a:lstStyle>
          <a:p>
            <a:pPr lvl="0"/>
            <a:r>
              <a:rPr lang="en-US" smtClean="0"/>
              <a:t>Click to edit Master text styles</a:t>
            </a:r>
          </a:p>
        </p:txBody>
      </p:sp>
      <p:sp>
        <p:nvSpPr>
          <p:cNvPr id="30" name="Picture Placeholder 3"/>
          <p:cNvSpPr>
            <a:spLocks noGrp="1"/>
          </p:cNvSpPr>
          <p:nvPr>
            <p:ph type="pic" sz="quarter" idx="23" hasCustomPrompt="1"/>
          </p:nvPr>
        </p:nvSpPr>
        <p:spPr>
          <a:xfrm>
            <a:off x="5672658" y="1996013"/>
            <a:ext cx="868363" cy="868363"/>
          </a:xfrm>
        </p:spPr>
        <p:txBody>
          <a:bodyPr anchor="ctr"/>
          <a:lstStyle>
            <a:lvl1pPr marL="0" indent="0" algn="ctr">
              <a:buNone/>
              <a:defRPr sz="1600"/>
            </a:lvl1pPr>
          </a:lstStyle>
          <a:p>
            <a:r>
              <a:rPr lang="en-CA" dirty="0" smtClean="0"/>
              <a:t>Icon</a:t>
            </a:r>
            <a:endParaRPr lang="en-CA" dirty="0"/>
          </a:p>
        </p:txBody>
      </p:sp>
      <p:sp>
        <p:nvSpPr>
          <p:cNvPr id="33" name="Text Placeholder 8"/>
          <p:cNvSpPr>
            <a:spLocks noGrp="1"/>
          </p:cNvSpPr>
          <p:nvPr>
            <p:ph type="body" sz="quarter" idx="24" hasCustomPrompt="1"/>
          </p:nvPr>
        </p:nvSpPr>
        <p:spPr>
          <a:xfrm>
            <a:off x="8180007" y="3349038"/>
            <a:ext cx="3430800" cy="1264024"/>
          </a:xfrm>
          <a:prstGeom prst="rect">
            <a:avLst/>
          </a:prstGeom>
          <a:noFill/>
        </p:spPr>
        <p:txBody>
          <a:bodyPr vert="horz" anchor="ctr"/>
          <a:lstStyle>
            <a:lvl1pPr marL="0" indent="0" algn="ctr">
              <a:lnSpc>
                <a:spcPts val="5400"/>
              </a:lnSpc>
              <a:spcBef>
                <a:spcPts val="0"/>
              </a:spcBef>
              <a:spcAft>
                <a:spcPts val="0"/>
              </a:spcAft>
              <a:buNone/>
              <a:defRPr sz="5400" b="1" i="0" baseline="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smtClean="0"/>
              <a:t>Click to Edit Text</a:t>
            </a:r>
          </a:p>
        </p:txBody>
      </p:sp>
      <p:sp>
        <p:nvSpPr>
          <p:cNvPr id="34" name="Text Placeholder 4"/>
          <p:cNvSpPr>
            <a:spLocks noGrp="1"/>
          </p:cNvSpPr>
          <p:nvPr>
            <p:ph type="body" sz="quarter" idx="25"/>
          </p:nvPr>
        </p:nvSpPr>
        <p:spPr>
          <a:xfrm>
            <a:off x="8180007" y="4693394"/>
            <a:ext cx="3430800" cy="252000"/>
          </a:xfrm>
        </p:spPr>
        <p:txBody>
          <a:bodyPr anchor="ctr"/>
          <a:lstStyle>
            <a:lvl1pPr marL="0" indent="0" algn="ctr">
              <a:buNone/>
              <a:defRPr sz="1400">
                <a:solidFill>
                  <a:schemeClr val="accent3"/>
                </a:solidFill>
              </a:defRPr>
            </a:lvl1pPr>
          </a:lstStyle>
          <a:p>
            <a:pPr lvl="0"/>
            <a:r>
              <a:rPr lang="en-US" smtClean="0"/>
              <a:t>Click to edit Master text styles</a:t>
            </a:r>
          </a:p>
        </p:txBody>
      </p:sp>
      <p:sp>
        <p:nvSpPr>
          <p:cNvPr id="35" name="Text Placeholder 4"/>
          <p:cNvSpPr>
            <a:spLocks noGrp="1"/>
          </p:cNvSpPr>
          <p:nvPr>
            <p:ph type="body" sz="quarter" idx="26"/>
          </p:nvPr>
        </p:nvSpPr>
        <p:spPr>
          <a:xfrm>
            <a:off x="8180007" y="2944707"/>
            <a:ext cx="3430800" cy="324000"/>
          </a:xfrm>
        </p:spPr>
        <p:txBody>
          <a:bodyPr anchor="ctr"/>
          <a:lstStyle>
            <a:lvl1pPr marL="0" indent="0" algn="ctr">
              <a:buNone/>
              <a:defRPr sz="1800">
                <a:solidFill>
                  <a:schemeClr val="accent2"/>
                </a:solidFill>
              </a:defRPr>
            </a:lvl1pPr>
          </a:lstStyle>
          <a:p>
            <a:pPr lvl="0"/>
            <a:r>
              <a:rPr lang="en-US" smtClean="0"/>
              <a:t>Click to edit Master text styles</a:t>
            </a:r>
          </a:p>
        </p:txBody>
      </p:sp>
      <p:sp>
        <p:nvSpPr>
          <p:cNvPr id="36" name="Picture Placeholder 3"/>
          <p:cNvSpPr>
            <a:spLocks noGrp="1"/>
          </p:cNvSpPr>
          <p:nvPr>
            <p:ph type="pic" sz="quarter" idx="27" hasCustomPrompt="1"/>
          </p:nvPr>
        </p:nvSpPr>
        <p:spPr>
          <a:xfrm>
            <a:off x="9472065" y="1996013"/>
            <a:ext cx="868363" cy="868363"/>
          </a:xfrm>
        </p:spPr>
        <p:txBody>
          <a:bodyPr anchor="ctr"/>
          <a:lstStyle>
            <a:lvl1pPr marL="0" indent="0" algn="ctr">
              <a:buNone/>
              <a:defRPr sz="1600"/>
            </a:lvl1pPr>
          </a:lstStyle>
          <a:p>
            <a:r>
              <a:rPr lang="en-CA" dirty="0" smtClean="0"/>
              <a:t>Icon</a:t>
            </a:r>
            <a:endParaRPr lang="en-CA" dirty="0"/>
          </a:p>
        </p:txBody>
      </p:sp>
      <p:sp>
        <p:nvSpPr>
          <p:cNvPr id="18"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arge Stat">
    <p:bg>
      <p:bgPr>
        <a:solidFill>
          <a:schemeClr val="accent2"/>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1423988" y="2495343"/>
            <a:ext cx="9344025" cy="1679091"/>
          </a:xfrm>
          <a:prstGeom prst="rect">
            <a:avLst/>
          </a:prstGeom>
          <a:noFill/>
        </p:spPr>
        <p:txBody>
          <a:bodyPr vert="horz" anchor="b"/>
          <a:lstStyle>
            <a:lvl1pPr marL="0" indent="0" algn="ctr">
              <a:lnSpc>
                <a:spcPts val="4400"/>
              </a:lnSpc>
              <a:spcBef>
                <a:spcPts val="600"/>
              </a:spcBef>
              <a:buNone/>
              <a:defRPr sz="8800" b="0"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smtClean="0"/>
              <a:t>Click to edit Master text styles</a:t>
            </a:r>
          </a:p>
        </p:txBody>
      </p:sp>
      <p:sp>
        <p:nvSpPr>
          <p:cNvPr id="5" name="Text Placeholder 4"/>
          <p:cNvSpPr>
            <a:spLocks noGrp="1"/>
          </p:cNvSpPr>
          <p:nvPr>
            <p:ph type="body" sz="quarter" idx="12"/>
          </p:nvPr>
        </p:nvSpPr>
        <p:spPr>
          <a:xfrm>
            <a:off x="1423988" y="4175125"/>
            <a:ext cx="9344025" cy="528638"/>
          </a:xfrm>
        </p:spPr>
        <p:txBody>
          <a:bodyPr anchor="t"/>
          <a:lstStyle>
            <a:lvl1pPr marL="0" indent="0" algn="ctr">
              <a:buNone/>
              <a:defRPr sz="3600">
                <a:solidFill>
                  <a:schemeClr val="bg1"/>
                </a:solidFill>
              </a:defRPr>
            </a:lvl1pPr>
          </a:lstStyle>
          <a:p>
            <a:pPr lvl="0"/>
            <a:r>
              <a:rPr lang="en-US" smtClean="0"/>
              <a:t>Click to edit Master text styles</a:t>
            </a:r>
          </a:p>
        </p:txBody>
      </p:sp>
      <p:pic>
        <p:nvPicPr>
          <p:cNvPr id="7" name="Picture 6"/>
          <p:cNvPicPr>
            <a:picLocks noChangeAspect="1"/>
          </p:cNvPicPr>
          <p:nvPr/>
        </p:nvPicPr>
        <p:blipFill>
          <a:blip r:embed="rId2"/>
          <a:stretch>
            <a:fillRect/>
          </a:stretch>
        </p:blipFill>
        <p:spPr>
          <a:xfrm>
            <a:off x="10439400" y="0"/>
            <a:ext cx="1752600" cy="1790700"/>
          </a:xfrm>
          <a:prstGeom prst="rect">
            <a:avLst/>
          </a:prstGeom>
        </p:spPr>
      </p:pic>
      <p:pic>
        <p:nvPicPr>
          <p:cNvPr id="6" name="Picture 5"/>
          <p:cNvPicPr>
            <a:picLocks noChangeAspect="1"/>
          </p:cNvPicPr>
          <p:nvPr userDrawn="1"/>
        </p:nvPicPr>
        <p:blipFill>
          <a:blip r:embed="rId2"/>
          <a:stretch>
            <a:fillRect/>
          </a:stretch>
        </p:blipFill>
        <p:spPr>
          <a:xfrm>
            <a:off x="10439400" y="0"/>
            <a:ext cx="1752600" cy="17907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with Pull Quot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solidFill>
            <a:schemeClr val="tx2"/>
          </a:solidFill>
        </p:spPr>
        <p:txBody>
          <a:bodyPr anchor="t"/>
          <a:lstStyle>
            <a:lvl1pPr marL="0" indent="0" algn="ctr">
              <a:buNone/>
              <a:defRPr>
                <a:solidFill>
                  <a:schemeClr val="bg1"/>
                </a:solidFill>
              </a:defRPr>
            </a:lvl1pPr>
          </a:lstStyle>
          <a:p>
            <a:r>
              <a:rPr lang="en-US" dirty="0" smtClean="0"/>
              <a:t>Drag picture to placeholder or click icon to add, then add your text</a:t>
            </a:r>
            <a:endParaRPr lang="en-CA" dirty="0"/>
          </a:p>
        </p:txBody>
      </p:sp>
      <p:sp>
        <p:nvSpPr>
          <p:cNvPr id="17" name="Text Placeholder 16"/>
          <p:cNvSpPr>
            <a:spLocks noGrp="1"/>
          </p:cNvSpPr>
          <p:nvPr>
            <p:ph type="body" sz="quarter" idx="12"/>
          </p:nvPr>
        </p:nvSpPr>
        <p:spPr>
          <a:xfrm>
            <a:off x="1423988" y="1700213"/>
            <a:ext cx="9344025" cy="3457575"/>
          </a:xfrm>
          <a:custGeom>
            <a:avLst/>
            <a:gdLst>
              <a:gd name="connsiteX0" fmla="*/ 0 w 9344025"/>
              <a:gd name="connsiteY0" fmla="*/ 0 h 3457575"/>
              <a:gd name="connsiteX1" fmla="*/ 5903912 w 9344025"/>
              <a:gd name="connsiteY1" fmla="*/ 0 h 3457575"/>
              <a:gd name="connsiteX2" fmla="*/ 9344025 w 9344025"/>
              <a:gd name="connsiteY2" fmla="*/ 0 h 3457575"/>
              <a:gd name="connsiteX3" fmla="*/ 9344025 w 9344025"/>
              <a:gd name="connsiteY3" fmla="*/ 2881301 h 3457575"/>
              <a:gd name="connsiteX4" fmla="*/ 8767751 w 9344025"/>
              <a:gd name="connsiteY4" fmla="*/ 3457575 h 3457575"/>
              <a:gd name="connsiteX5" fmla="*/ 0 w 9344025"/>
              <a:gd name="connsiteY5" fmla="*/ 3457575 h 3457575"/>
              <a:gd name="connsiteX6" fmla="*/ 0 w 9344025"/>
              <a:gd name="connsiteY6" fmla="*/ 2949575 h 345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4025" h="3457575">
                <a:moveTo>
                  <a:pt x="0" y="0"/>
                </a:moveTo>
                <a:lnTo>
                  <a:pt x="5903912" y="0"/>
                </a:lnTo>
                <a:lnTo>
                  <a:pt x="9344025" y="0"/>
                </a:lnTo>
                <a:lnTo>
                  <a:pt x="9344025" y="2881301"/>
                </a:lnTo>
                <a:cubicBezTo>
                  <a:pt x="9344025" y="3199568"/>
                  <a:pt x="9086018" y="3457575"/>
                  <a:pt x="8767751" y="3457575"/>
                </a:cubicBezTo>
                <a:lnTo>
                  <a:pt x="0" y="3457575"/>
                </a:lnTo>
                <a:lnTo>
                  <a:pt x="0" y="2949575"/>
                </a:lnTo>
                <a:close/>
              </a:path>
            </a:pathLst>
          </a:custGeom>
          <a:solidFill>
            <a:schemeClr val="bg1">
              <a:alpha val="76000"/>
            </a:schemeClr>
          </a:solidFill>
        </p:spPr>
        <p:txBody>
          <a:bodyPr wrap="square" lIns="180000" rIns="180000" anchor="ctr">
            <a:noAutofit/>
          </a:bodyPr>
          <a:lstStyle>
            <a:lvl1pPr marL="0" indent="0" algn="ctr">
              <a:buNone/>
              <a:defRPr sz="3200">
                <a:solidFill>
                  <a:schemeClr val="tx1"/>
                </a:solidFill>
              </a:defRPr>
            </a:lvl1pPr>
          </a:lstStyle>
          <a:p>
            <a:pPr lvl="0"/>
            <a:r>
              <a:rPr lang="en-US" smtClean="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rge Quote - Dark">
    <p:bg>
      <p:bgPr>
        <a:solidFill>
          <a:srgbClr val="002C5F"/>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1423988" y="1961003"/>
            <a:ext cx="9344025" cy="2935996"/>
          </a:xfrm>
          <a:prstGeom prst="rect">
            <a:avLst/>
          </a:prstGeom>
          <a:noFill/>
        </p:spPr>
        <p:txBody>
          <a:bodyPr vert="horz" anchor="ctr"/>
          <a:lstStyle>
            <a:lvl1pPr marL="0" indent="0" algn="l">
              <a:lnSpc>
                <a:spcPts val="4400"/>
              </a:lnSpc>
              <a:spcBef>
                <a:spcPts val="600"/>
              </a:spcBef>
              <a:buNone/>
              <a:defRPr sz="4000" b="0"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smtClean="0"/>
              <a:t>Click to edit Master text styles</a:t>
            </a:r>
          </a:p>
        </p:txBody>
      </p:sp>
      <p:pic>
        <p:nvPicPr>
          <p:cNvPr id="5" name="Picture 4"/>
          <p:cNvPicPr>
            <a:picLocks noChangeAspect="1"/>
          </p:cNvPicPr>
          <p:nvPr/>
        </p:nvPicPr>
        <p:blipFill>
          <a:blip r:embed="rId2"/>
          <a:stretch>
            <a:fillRect/>
          </a:stretch>
        </p:blipFill>
        <p:spPr>
          <a:xfrm>
            <a:off x="1423988" y="1251743"/>
            <a:ext cx="527050" cy="494108"/>
          </a:xfrm>
          <a:prstGeom prst="rect">
            <a:avLst/>
          </a:prstGeom>
        </p:spPr>
      </p:pic>
      <p:pic>
        <p:nvPicPr>
          <p:cNvPr id="2" name="Picture 1"/>
          <p:cNvPicPr>
            <a:picLocks noChangeAspect="1"/>
          </p:cNvPicPr>
          <p:nvPr/>
        </p:nvPicPr>
        <p:blipFill>
          <a:blip r:embed="rId3"/>
          <a:stretch>
            <a:fillRect/>
          </a:stretch>
        </p:blipFill>
        <p:spPr>
          <a:xfrm>
            <a:off x="10439400" y="0"/>
            <a:ext cx="1752600" cy="1790700"/>
          </a:xfrm>
          <a:prstGeom prst="rect">
            <a:avLst/>
          </a:prstGeom>
        </p:spPr>
      </p:pic>
      <p:pic>
        <p:nvPicPr>
          <p:cNvPr id="10" name="Picture 9"/>
          <p:cNvPicPr>
            <a:picLocks noChangeAspect="1"/>
          </p:cNvPicPr>
          <p:nvPr userDrawn="1"/>
        </p:nvPicPr>
        <p:blipFill>
          <a:blip r:embed="rId3"/>
          <a:stretch>
            <a:fillRect/>
          </a:stretch>
        </p:blipFill>
        <p:spPr>
          <a:xfrm>
            <a:off x="10439400" y="0"/>
            <a:ext cx="1752600" cy="1790700"/>
          </a:xfrm>
          <a:prstGeom prst="rect">
            <a:avLst/>
          </a:prstGeom>
        </p:spPr>
      </p:pic>
      <p:pic>
        <p:nvPicPr>
          <p:cNvPr id="11" name="Picture 10"/>
          <p:cNvPicPr>
            <a:picLocks noChangeAspect="1"/>
          </p:cNvPicPr>
          <p:nvPr userDrawn="1"/>
        </p:nvPicPr>
        <p:blipFill>
          <a:blip r:embed="rId2"/>
          <a:stretch>
            <a:fillRect/>
          </a:stretch>
        </p:blipFill>
        <p:spPr>
          <a:xfrm rot="10800000">
            <a:off x="10240029" y="5067302"/>
            <a:ext cx="527050" cy="494108"/>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extBox 2"/>
          <p:cNvSpPr txBox="1"/>
          <p:nvPr/>
        </p:nvSpPr>
        <p:spPr>
          <a:xfrm>
            <a:off x="0" y="3758407"/>
            <a:ext cx="12192000" cy="923330"/>
          </a:xfrm>
          <a:prstGeom prst="rect">
            <a:avLst/>
          </a:prstGeom>
          <a:noFill/>
        </p:spPr>
        <p:txBody>
          <a:bodyPr wrap="square" rtlCol="0">
            <a:spAutoFit/>
          </a:bodyPr>
          <a:lstStyle/>
          <a:p>
            <a:pPr algn="ctr"/>
            <a:r>
              <a:rPr lang="en-CA" sz="5400" dirty="0" smtClean="0">
                <a:solidFill>
                  <a:schemeClr val="accent3"/>
                </a:solidFill>
                <a:latin typeface="Calibri" panose="020F0502020204030204" pitchFamily="34" charset="0"/>
              </a:rPr>
              <a:t>Questions?</a:t>
            </a:r>
            <a:endParaRPr lang="en-CA" sz="5400" dirty="0">
              <a:solidFill>
                <a:schemeClr val="accent3"/>
              </a:solidFill>
              <a:latin typeface="Calibri" panose="020F0502020204030204" pitchFamily="34" charset="0"/>
            </a:endParaRPr>
          </a:p>
        </p:txBody>
      </p:sp>
      <p:sp>
        <p:nvSpPr>
          <p:cNvPr id="4" name="Freeform 70"/>
          <p:cNvSpPr>
            <a:spLocks noChangeArrowheads="1"/>
          </p:cNvSpPr>
          <p:nvPr/>
        </p:nvSpPr>
        <p:spPr bwMode="auto">
          <a:xfrm>
            <a:off x="4921917" y="1703942"/>
            <a:ext cx="2348166" cy="2098912"/>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accent2"/>
          </a:solidFill>
          <a:ln>
            <a:noFill/>
          </a:ln>
          <a:effectLst/>
          <a:extLst/>
        </p:spPr>
        <p:txBody>
          <a:bodyPr wrap="none" lIns="91424" tIns="45712" rIns="91424" bIns="45712" anchor="ctr"/>
          <a:lstStyle/>
          <a:p>
            <a:pPr>
              <a:defRPr/>
            </a:pPr>
            <a:endParaRPr lang="en-US" dirty="0">
              <a:latin typeface="Calibri" panose="020F0502020204030204" pitchFamily="34" charset="0"/>
              <a:ea typeface="+mn-ea"/>
              <a:cs typeface="+mn-cs"/>
            </a:endParaRPr>
          </a:p>
        </p:txBody>
      </p:sp>
      <p:pic>
        <p:nvPicPr>
          <p:cNvPr id="7" name="Picture 6"/>
          <p:cNvPicPr>
            <a:picLocks noChangeAspect="1"/>
          </p:cNvPicPr>
          <p:nvPr/>
        </p:nvPicPr>
        <p:blipFill>
          <a:blip r:embed="rId2"/>
          <a:stretch>
            <a:fillRect/>
          </a:stretch>
        </p:blipFill>
        <p:spPr>
          <a:xfrm>
            <a:off x="10439400" y="0"/>
            <a:ext cx="1752600" cy="1790700"/>
          </a:xfrm>
          <a:prstGeom prst="rect">
            <a:avLst/>
          </a:prstGeom>
        </p:spPr>
      </p:pic>
      <p:sp>
        <p:nvSpPr>
          <p:cNvPr id="5" name="TextBox 4"/>
          <p:cNvSpPr txBox="1"/>
          <p:nvPr userDrawn="1"/>
        </p:nvSpPr>
        <p:spPr>
          <a:xfrm>
            <a:off x="0" y="3758407"/>
            <a:ext cx="12192000" cy="923330"/>
          </a:xfrm>
          <a:prstGeom prst="rect">
            <a:avLst/>
          </a:prstGeom>
          <a:noFill/>
        </p:spPr>
        <p:txBody>
          <a:bodyPr wrap="square" rtlCol="0">
            <a:spAutoFit/>
          </a:bodyPr>
          <a:lstStyle/>
          <a:p>
            <a:pPr algn="ctr"/>
            <a:r>
              <a:rPr lang="en-CA" sz="5400" dirty="0" smtClean="0">
                <a:solidFill>
                  <a:schemeClr val="accent3"/>
                </a:solidFill>
                <a:latin typeface="Calibri" panose="020F0502020204030204" pitchFamily="34" charset="0"/>
              </a:rPr>
              <a:t>Questions?</a:t>
            </a:r>
            <a:endParaRPr lang="en-CA" sz="5400" dirty="0">
              <a:solidFill>
                <a:schemeClr val="accent3"/>
              </a:solidFill>
              <a:latin typeface="Calibri" panose="020F0502020204030204" pitchFamily="34" charset="0"/>
            </a:endParaRPr>
          </a:p>
        </p:txBody>
      </p:sp>
      <p:sp>
        <p:nvSpPr>
          <p:cNvPr id="6" name="Freeform 70"/>
          <p:cNvSpPr>
            <a:spLocks noChangeArrowheads="1"/>
          </p:cNvSpPr>
          <p:nvPr userDrawn="1"/>
        </p:nvSpPr>
        <p:spPr bwMode="auto">
          <a:xfrm>
            <a:off x="4921917" y="1703942"/>
            <a:ext cx="2348166" cy="2098912"/>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accent2"/>
          </a:solidFill>
          <a:ln>
            <a:noFill/>
          </a:ln>
          <a:effectLst/>
          <a:extLst/>
        </p:spPr>
        <p:txBody>
          <a:bodyPr wrap="none" lIns="91424" tIns="45712" rIns="91424" bIns="45712" anchor="ctr"/>
          <a:lstStyle/>
          <a:p>
            <a:pPr>
              <a:defRPr/>
            </a:pPr>
            <a:endParaRPr lang="en-US" dirty="0">
              <a:latin typeface="Calibri" panose="020F0502020204030204" pitchFamily="34" charset="0"/>
              <a:ea typeface="+mn-ea"/>
              <a:cs typeface="+mn-cs"/>
            </a:endParaRPr>
          </a:p>
        </p:txBody>
      </p:sp>
      <p:pic>
        <p:nvPicPr>
          <p:cNvPr id="8" name="Picture 7"/>
          <p:cNvPicPr>
            <a:picLocks noChangeAspect="1"/>
          </p:cNvPicPr>
          <p:nvPr userDrawn="1"/>
        </p:nvPicPr>
        <p:blipFill>
          <a:blip r:embed="rId2"/>
          <a:stretch>
            <a:fillRect/>
          </a:stretch>
        </p:blipFill>
        <p:spPr>
          <a:xfrm>
            <a:off x="10439400" y="0"/>
            <a:ext cx="1752600" cy="17907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extBox 1"/>
          <p:cNvSpPr txBox="1"/>
          <p:nvPr/>
        </p:nvSpPr>
        <p:spPr>
          <a:xfrm>
            <a:off x="487063" y="195256"/>
            <a:ext cx="6999111" cy="1008000"/>
          </a:xfrm>
          <a:prstGeom prst="rect">
            <a:avLst/>
          </a:prstGeom>
          <a:noFill/>
        </p:spPr>
        <p:txBody>
          <a:bodyPr wrap="square" rtlCol="0" anchor="ctr" anchorCtr="0">
            <a:noAutofit/>
          </a:bodyPr>
          <a:lstStyle/>
          <a:p>
            <a:r>
              <a:rPr lang="en-CA" sz="4000" b="1" dirty="0" smtClean="0">
                <a:solidFill>
                  <a:schemeClr val="accent1"/>
                </a:solidFill>
                <a:latin typeface="Calibri" panose="020F0502020204030204" pitchFamily="34" charset="0"/>
              </a:rPr>
              <a:t>Agenda</a:t>
            </a:r>
            <a:endParaRPr lang="en-CA" sz="2400" b="1" dirty="0">
              <a:solidFill>
                <a:schemeClr val="accent1"/>
              </a:solidFill>
              <a:latin typeface="Calibri" panose="020F0502020204030204" pitchFamily="34" charset="0"/>
            </a:endParaRPr>
          </a:p>
        </p:txBody>
      </p:sp>
      <p:sp>
        <p:nvSpPr>
          <p:cNvPr id="14" name="Content Placeholder 2"/>
          <p:cNvSpPr>
            <a:spLocks noGrp="1"/>
          </p:cNvSpPr>
          <p:nvPr>
            <p:ph idx="1"/>
          </p:nvPr>
        </p:nvSpPr>
        <p:spPr>
          <a:xfrm>
            <a:off x="594733" y="2106386"/>
            <a:ext cx="5140906" cy="4167413"/>
          </a:xfrm>
        </p:spPr>
        <p:txBody>
          <a:bodyPr/>
          <a:lstStyle>
            <a:lvl1pPr marL="306000" indent="-306000">
              <a:spcBef>
                <a:spcPts val="400"/>
              </a:spcBef>
              <a:spcAft>
                <a:spcPts val="400"/>
              </a:spcAft>
              <a:buClr>
                <a:schemeClr val="accent1"/>
              </a:buClr>
              <a:buFont typeface="Courier New" charset="0"/>
              <a:buChar char="o"/>
              <a:defRPr sz="2000" b="1">
                <a:solidFill>
                  <a:schemeClr val="accent1"/>
                </a:solidFill>
              </a:defRPr>
            </a:lvl1pPr>
            <a:lvl2pPr marL="630000" indent="-306000">
              <a:spcBef>
                <a:spcPts val="400"/>
              </a:spcBef>
              <a:spcAft>
                <a:spcPts val="400"/>
              </a:spcAft>
              <a:buClr>
                <a:schemeClr val="tx2"/>
              </a:buClr>
              <a:buFont typeface="Arial" charset="0"/>
              <a:buChar char="•"/>
              <a:defRPr sz="1600" b="1" i="0">
                <a:solidFill>
                  <a:schemeClr val="tx2"/>
                </a:solidFill>
              </a:defRPr>
            </a:lvl2pPr>
            <a:lvl3pPr marL="900000" indent="-270000">
              <a:spcBef>
                <a:spcPts val="400"/>
              </a:spcBef>
              <a:spcAft>
                <a:spcPts val="400"/>
              </a:spcAft>
              <a:buClr>
                <a:schemeClr val="accent3"/>
              </a:buClr>
              <a:buFont typeface=".AppleSystemUIFont" charset="-120"/>
              <a:buChar char="-"/>
              <a:defRPr sz="1400" b="1" i="1">
                <a:solidFill>
                  <a:schemeClr val="tx2"/>
                </a:solidFill>
              </a:defRPr>
            </a:lvl3pPr>
            <a:lvl4pPr marL="1242000" indent="-234000">
              <a:buFont typeface="Arial" charset="0"/>
              <a:buChar char="•"/>
              <a:defRPr sz="1600" b="1">
                <a:solidFill>
                  <a:schemeClr val="accent3"/>
                </a:solidFill>
              </a:defRPr>
            </a:lvl4pPr>
            <a:lvl5pPr marL="1602000" indent="-234000">
              <a:buFont typeface="Arial" charset="0"/>
              <a:buChar char="•"/>
              <a:defRPr sz="1600" b="1">
                <a:solidFill>
                  <a:schemeClr val="accent3"/>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Text Placeholder 5"/>
          <p:cNvSpPr>
            <a:spLocks noGrp="1"/>
          </p:cNvSpPr>
          <p:nvPr>
            <p:ph type="body" sz="quarter" idx="11" hasCustomPrompt="1"/>
          </p:nvPr>
        </p:nvSpPr>
        <p:spPr>
          <a:xfrm>
            <a:off x="486896" y="1203256"/>
            <a:ext cx="9466263" cy="565150"/>
          </a:xfrm>
        </p:spPr>
        <p:txBody>
          <a:bodyPr/>
          <a:lstStyle>
            <a:lvl1pPr marL="0" indent="0">
              <a:buNone/>
              <a:defRPr sz="2600" b="1" i="0" baseline="0">
                <a:solidFill>
                  <a:schemeClr val="accent2"/>
                </a:solidFill>
              </a:defRPr>
            </a:lvl1pPr>
          </a:lstStyle>
          <a:p>
            <a:pPr lvl="0"/>
            <a:r>
              <a:rPr lang="en-US" dirty="0" smtClean="0"/>
              <a:t>Insert subtitle here</a:t>
            </a:r>
            <a:endParaRPr lang="en-CA" dirty="0"/>
          </a:p>
        </p:txBody>
      </p:sp>
      <p:pic>
        <p:nvPicPr>
          <p:cNvPr id="3" name="Picture 2"/>
          <p:cNvPicPr>
            <a:picLocks noChangeAspect="1"/>
          </p:cNvPicPr>
          <p:nvPr/>
        </p:nvPicPr>
        <p:blipFill>
          <a:blip r:embed="rId2"/>
          <a:stretch>
            <a:fillRect/>
          </a:stretch>
        </p:blipFill>
        <p:spPr>
          <a:xfrm>
            <a:off x="10439400" y="0"/>
            <a:ext cx="1752600" cy="1790700"/>
          </a:xfrm>
          <a:prstGeom prst="rect">
            <a:avLst/>
          </a:prstGeom>
        </p:spPr>
      </p:pic>
      <p:sp>
        <p:nvSpPr>
          <p:cNvPr id="8"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pic>
        <p:nvPicPr>
          <p:cNvPr id="11" name="Picture 10"/>
          <p:cNvPicPr>
            <a:picLocks noChangeAspect="1"/>
          </p:cNvPicPr>
          <p:nvPr userDrawn="1"/>
        </p:nvPicPr>
        <p:blipFill>
          <a:blip r:embed="rId2"/>
          <a:stretch>
            <a:fillRect/>
          </a:stretch>
        </p:blipFill>
        <p:spPr>
          <a:xfrm>
            <a:off x="10439400" y="0"/>
            <a:ext cx="1752600" cy="1790700"/>
          </a:xfrm>
          <a:prstGeom prst="rect">
            <a:avLst/>
          </a:prstGeom>
        </p:spPr>
      </p:pic>
      <p:sp>
        <p:nvSpPr>
          <p:cNvPr id="9" name="Content Placeholder 2"/>
          <p:cNvSpPr>
            <a:spLocks noGrp="1"/>
          </p:cNvSpPr>
          <p:nvPr>
            <p:ph idx="12"/>
          </p:nvPr>
        </p:nvSpPr>
        <p:spPr>
          <a:xfrm>
            <a:off x="6463719" y="2106386"/>
            <a:ext cx="5140906" cy="4167413"/>
          </a:xfrm>
        </p:spPr>
        <p:txBody>
          <a:bodyPr/>
          <a:lstStyle>
            <a:lvl1pPr marL="306000" indent="-306000">
              <a:spcBef>
                <a:spcPts val="400"/>
              </a:spcBef>
              <a:spcAft>
                <a:spcPts val="400"/>
              </a:spcAft>
              <a:buClr>
                <a:schemeClr val="accent1"/>
              </a:buClr>
              <a:buFont typeface="Courier New" charset="0"/>
              <a:buChar char="o"/>
              <a:defRPr sz="2000" b="1">
                <a:solidFill>
                  <a:schemeClr val="accent1"/>
                </a:solidFill>
              </a:defRPr>
            </a:lvl1pPr>
            <a:lvl2pPr marL="630000" indent="-306000">
              <a:spcBef>
                <a:spcPts val="400"/>
              </a:spcBef>
              <a:spcAft>
                <a:spcPts val="400"/>
              </a:spcAft>
              <a:buClr>
                <a:schemeClr val="tx2"/>
              </a:buClr>
              <a:buFont typeface="Arial" charset="0"/>
              <a:buChar char="•"/>
              <a:defRPr sz="1600" b="1" i="0">
                <a:solidFill>
                  <a:schemeClr val="tx2"/>
                </a:solidFill>
              </a:defRPr>
            </a:lvl2pPr>
            <a:lvl3pPr marL="900000" indent="-270000">
              <a:spcBef>
                <a:spcPts val="400"/>
              </a:spcBef>
              <a:spcAft>
                <a:spcPts val="400"/>
              </a:spcAft>
              <a:buClr>
                <a:schemeClr val="accent3"/>
              </a:buClr>
              <a:buFont typeface=".AppleSystemUIFont" charset="-120"/>
              <a:buChar char="-"/>
              <a:defRPr sz="1400" b="1" i="1">
                <a:solidFill>
                  <a:schemeClr val="tx2"/>
                </a:solidFill>
              </a:defRPr>
            </a:lvl3pPr>
            <a:lvl4pPr marL="1242000" indent="-234000">
              <a:buFont typeface="Arial" charset="0"/>
              <a:buChar char="•"/>
              <a:defRPr sz="1600" b="1">
                <a:solidFill>
                  <a:schemeClr val="accent3"/>
                </a:solidFill>
              </a:defRPr>
            </a:lvl4pPr>
            <a:lvl5pPr marL="1602000" indent="-234000">
              <a:buFont typeface="Arial" charset="0"/>
              <a:buChar char="•"/>
              <a:defRPr sz="1600" b="1">
                <a:solidFill>
                  <a:schemeClr val="accent3"/>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of Excellence">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587375" y="5401057"/>
            <a:ext cx="11017250" cy="1014848"/>
          </a:xfrm>
          <a:prstGeom prst="rect">
            <a:avLst/>
          </a:prstGeom>
          <a:noFill/>
        </p:spPr>
        <p:txBody>
          <a:bodyPr wrap="square" rtlCol="0" anchor="ctr">
            <a:noAutofit/>
          </a:bodyPr>
          <a:lstStyle/>
          <a:p>
            <a:pPr algn="ctr"/>
            <a:r>
              <a:rPr lang="en-US" sz="1800" b="0" i="0" kern="1200" dirty="0" smtClean="0">
                <a:solidFill>
                  <a:schemeClr val="accent3"/>
                </a:solidFill>
                <a:effectLst/>
                <a:latin typeface="Calibri" panose="020F0502020204030204" pitchFamily="34" charset="0"/>
                <a:ea typeface="+mn-ea"/>
                <a:cs typeface="+mn-cs"/>
              </a:rPr>
              <a:t>At BLG we recognize the importance to our clients of the delivery of timely, innovative and relevant advice. As part of our commitment to our clients, the firm has established two codes –</a:t>
            </a:r>
            <a:r>
              <a:rPr lang="en-US" sz="1800" b="0" i="0" kern="1200" baseline="0" dirty="0" smtClean="0">
                <a:solidFill>
                  <a:schemeClr val="accent3"/>
                </a:solidFill>
                <a:effectLst/>
                <a:latin typeface="Calibri" panose="020F0502020204030204" pitchFamily="34" charset="0"/>
                <a:ea typeface="+mn-ea"/>
                <a:cs typeface="+mn-cs"/>
              </a:rPr>
              <a:t> </a:t>
            </a:r>
            <a:r>
              <a:rPr lang="en-US" sz="1800" b="0" i="0" kern="1200" dirty="0" smtClean="0">
                <a:solidFill>
                  <a:schemeClr val="accent3"/>
                </a:solidFill>
                <a:effectLst/>
                <a:latin typeface="Calibri" panose="020F0502020204030204" pitchFamily="34" charset="0"/>
                <a:ea typeface="+mn-ea"/>
                <a:cs typeface="+mn-cs"/>
              </a:rPr>
              <a:t>the Code of Professional Excellence and the Code of Service Excellence — which articulate how we meet our clients' needs.</a:t>
            </a:r>
            <a:endParaRPr lang="en-CA" dirty="0">
              <a:solidFill>
                <a:schemeClr val="accent3"/>
              </a:solidFill>
              <a:latin typeface="Calibri" panose="020F0502020204030204" pitchFamily="34" charset="0"/>
            </a:endParaRPr>
          </a:p>
        </p:txBody>
      </p:sp>
      <p:sp>
        <p:nvSpPr>
          <p:cNvPr id="10" name="TextBox 9"/>
          <p:cNvSpPr txBox="1"/>
          <p:nvPr userDrawn="1"/>
        </p:nvSpPr>
        <p:spPr>
          <a:xfrm>
            <a:off x="587375" y="340833"/>
            <a:ext cx="11017250" cy="1015200"/>
          </a:xfrm>
          <a:prstGeom prst="rect">
            <a:avLst/>
          </a:prstGeom>
          <a:noFill/>
        </p:spPr>
        <p:txBody>
          <a:bodyPr wrap="square" rtlCol="0" anchor="ctr">
            <a:noAutofit/>
          </a:bodyPr>
          <a:lstStyle/>
          <a:p>
            <a:pPr algn="ctr"/>
            <a:r>
              <a:rPr lang="en-US" sz="4000" b="1" dirty="0" smtClean="0">
                <a:solidFill>
                  <a:schemeClr val="accent3"/>
                </a:solidFill>
                <a:latin typeface="Calibri" panose="020F0502020204030204" pitchFamily="34" charset="0"/>
              </a:rPr>
              <a:t>At BLG, it Begins With Service.</a:t>
            </a:r>
            <a:endParaRPr lang="en-CA" sz="4000" b="1" dirty="0">
              <a:solidFill>
                <a:schemeClr val="accent3"/>
              </a:solidFill>
              <a:latin typeface="Calibri" panose="020F0502020204030204" pitchFamily="34" charset="0"/>
            </a:endParaRPr>
          </a:p>
        </p:txBody>
      </p:sp>
      <p:pic>
        <p:nvPicPr>
          <p:cNvPr id="11" name="Picture 10"/>
          <p:cNvPicPr>
            <a:picLocks noChangeAspect="1"/>
          </p:cNvPicPr>
          <p:nvPr userDrawn="1"/>
        </p:nvPicPr>
        <p:blipFill>
          <a:blip r:embed="rId2"/>
          <a:stretch>
            <a:fillRect/>
          </a:stretch>
        </p:blipFill>
        <p:spPr>
          <a:xfrm>
            <a:off x="10439400" y="0"/>
            <a:ext cx="1752600" cy="1790700"/>
          </a:xfrm>
          <a:prstGeom prst="rect">
            <a:avLst/>
          </a:prstGeom>
        </p:spPr>
      </p:pic>
      <p:sp>
        <p:nvSpPr>
          <p:cNvPr id="14" name="TextBox 13"/>
          <p:cNvSpPr txBox="1"/>
          <p:nvPr userDrawn="1"/>
        </p:nvSpPr>
        <p:spPr>
          <a:xfrm>
            <a:off x="587375" y="1877261"/>
            <a:ext cx="5148263" cy="380743"/>
          </a:xfrm>
          <a:prstGeom prst="rect">
            <a:avLst/>
          </a:prstGeom>
          <a:noFill/>
        </p:spPr>
        <p:txBody>
          <a:bodyPr wrap="square" rtlCol="0" anchor="ctr">
            <a:noAutofit/>
          </a:bodyPr>
          <a:lstStyle/>
          <a:p>
            <a:pPr algn="ctr"/>
            <a:endParaRPr lang="en-CA" sz="1400" b="1" dirty="0">
              <a:solidFill>
                <a:schemeClr val="accent1"/>
              </a:solidFill>
              <a:latin typeface="Calibri" panose="020F0502020204030204" pitchFamily="34" charset="0"/>
            </a:endParaRPr>
          </a:p>
        </p:txBody>
      </p:sp>
      <p:sp>
        <p:nvSpPr>
          <p:cNvPr id="16" name="TextBox 15"/>
          <p:cNvSpPr txBox="1"/>
          <p:nvPr userDrawn="1"/>
        </p:nvSpPr>
        <p:spPr>
          <a:xfrm>
            <a:off x="584676" y="1916606"/>
            <a:ext cx="5148263" cy="2923877"/>
          </a:xfrm>
          <a:prstGeom prst="rect">
            <a:avLst/>
          </a:prstGeom>
          <a:noFill/>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chemeClr val="accent1"/>
                </a:solidFill>
                <a:latin typeface="Calibri" panose="020F0502020204030204" pitchFamily="34" charset="0"/>
              </a:rPr>
              <a:t>Professional Excellence</a:t>
            </a:r>
            <a:endParaRPr lang="en-CA" sz="1600" b="1" dirty="0" smtClean="0">
              <a:solidFill>
                <a:schemeClr val="accent1"/>
              </a:solidFill>
              <a:latin typeface="Calibri" panose="020F0502020204030204" pitchFamily="34" charset="0"/>
            </a:endParaRPr>
          </a:p>
          <a:p>
            <a:pPr algn="ctr"/>
            <a:endParaRPr lang="en-US" sz="2400" b="1" dirty="0" smtClean="0">
              <a:solidFill>
                <a:schemeClr val="accent1">
                  <a:alpha val="75000"/>
                </a:schemeClr>
              </a:solidFill>
              <a:latin typeface="Calibri" panose="020F0502020204030204" pitchFamily="34" charset="0"/>
            </a:endParaRPr>
          </a:p>
          <a:p>
            <a:pPr algn="ctr"/>
            <a:r>
              <a:rPr lang="en-US" sz="2400" b="1" dirty="0" smtClean="0">
                <a:solidFill>
                  <a:schemeClr val="accent1">
                    <a:alpha val="75000"/>
                  </a:schemeClr>
                </a:solidFill>
                <a:latin typeface="Calibri" panose="020F0502020204030204" pitchFamily="34" charset="0"/>
              </a:rPr>
              <a:t>Thought</a:t>
            </a:r>
            <a:r>
              <a:rPr lang="en-US" sz="2400" b="1" baseline="0" dirty="0" smtClean="0">
                <a:solidFill>
                  <a:schemeClr val="accent1">
                    <a:alpha val="75000"/>
                  </a:schemeClr>
                </a:solidFill>
                <a:latin typeface="Calibri" panose="020F0502020204030204" pitchFamily="34" charset="0"/>
              </a:rPr>
              <a:t> </a:t>
            </a:r>
            <a:r>
              <a:rPr lang="en-US" sz="2400" b="1" baseline="0" dirty="0" smtClean="0">
                <a:solidFill>
                  <a:schemeClr val="accent1">
                    <a:alpha val="65000"/>
                  </a:schemeClr>
                </a:solidFill>
                <a:latin typeface="Calibri" panose="020F0502020204030204" pitchFamily="34" charset="0"/>
              </a:rPr>
              <a:t>Leadership</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chemeClr val="accent1">
                    <a:alpha val="95000"/>
                  </a:schemeClr>
                </a:solidFill>
                <a:latin typeface="Calibri" panose="020F0502020204030204" pitchFamily="34" charset="0"/>
              </a:rPr>
              <a:t>Collaboration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chemeClr val="accent1"/>
                </a:solidFill>
                <a:latin typeface="Calibri" panose="020F0502020204030204" pitchFamily="34" charset="0"/>
              </a:rPr>
              <a:t>Knowledge</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chemeClr val="accent1">
                    <a:alpha val="90000"/>
                  </a:schemeClr>
                </a:solidFill>
                <a:latin typeface="Calibri" panose="020F0502020204030204" pitchFamily="34" charset="0"/>
              </a:rPr>
              <a:t>Innovation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chemeClr val="accent1">
                    <a:alpha val="70000"/>
                  </a:schemeClr>
                </a:solidFill>
                <a:latin typeface="Calibri" panose="020F0502020204030204" pitchFamily="34" charset="0"/>
              </a:rPr>
              <a:t>Contribution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chemeClr val="accent1"/>
                </a:solidFill>
                <a:latin typeface="Calibri" panose="020F0502020204030204" pitchFamily="34" charset="0"/>
              </a:rPr>
              <a:t>Highest Standards</a:t>
            </a:r>
            <a:endParaRPr lang="en-CA" sz="2400" b="1" dirty="0" smtClean="0">
              <a:solidFill>
                <a:schemeClr val="accent1"/>
              </a:solidFill>
              <a:latin typeface="Calibri" panose="020F0502020204030204" pitchFamily="34" charset="0"/>
            </a:endParaRPr>
          </a:p>
        </p:txBody>
      </p:sp>
      <p:cxnSp>
        <p:nvCxnSpPr>
          <p:cNvPr id="23" name="Straight Connector 22"/>
          <p:cNvCxnSpPr/>
          <p:nvPr userDrawn="1"/>
        </p:nvCxnSpPr>
        <p:spPr>
          <a:xfrm>
            <a:off x="6096000" y="1916606"/>
            <a:ext cx="0" cy="2923877"/>
          </a:xfrm>
          <a:prstGeom prst="line">
            <a:avLst/>
          </a:prstGeom>
          <a:ln cap="flat">
            <a:solidFill>
              <a:schemeClr val="accent3"/>
            </a:solidFill>
            <a:prstDash val="lgDash"/>
          </a:ln>
        </p:spPr>
        <p:style>
          <a:lnRef idx="1">
            <a:schemeClr val="accent1"/>
          </a:lnRef>
          <a:fillRef idx="0">
            <a:schemeClr val="accent1"/>
          </a:fillRef>
          <a:effectRef idx="0">
            <a:schemeClr val="accent1"/>
          </a:effectRef>
          <a:fontRef idx="minor">
            <a:schemeClr val="tx1"/>
          </a:fontRef>
        </p:style>
      </p:cxnSp>
      <p:sp>
        <p:nvSpPr>
          <p:cNvPr id="35" name="TextBox 34"/>
          <p:cNvSpPr txBox="1"/>
          <p:nvPr userDrawn="1"/>
        </p:nvSpPr>
        <p:spPr>
          <a:xfrm>
            <a:off x="6459062" y="1916606"/>
            <a:ext cx="5148262" cy="2923877"/>
          </a:xfrm>
          <a:prstGeom prst="rect">
            <a:avLst/>
          </a:prstGeom>
          <a:noFill/>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chemeClr val="accent2"/>
                </a:solidFill>
                <a:latin typeface="Calibri" panose="020F0502020204030204" pitchFamily="34" charset="0"/>
              </a:rPr>
              <a:t>Service Excellence</a:t>
            </a:r>
            <a:endParaRPr lang="en-CA" sz="1600" b="1" dirty="0" smtClean="0">
              <a:solidFill>
                <a:schemeClr val="accent2"/>
              </a:solidFill>
              <a:latin typeface="Calibri" panose="020F0502020204030204" pitchFamily="34" charset="0"/>
            </a:endParaRPr>
          </a:p>
          <a:p>
            <a:pPr algn="ctr"/>
            <a:endParaRPr lang="en-US" sz="2400" b="1" dirty="0" smtClean="0">
              <a:solidFill>
                <a:schemeClr val="accent2">
                  <a:alpha val="65000"/>
                </a:schemeClr>
              </a:solidFill>
              <a:latin typeface="Calibri" panose="020F0502020204030204" pitchFamily="34" charset="0"/>
            </a:endParaRPr>
          </a:p>
          <a:p>
            <a:pPr algn="ctr"/>
            <a:r>
              <a:rPr lang="en-US" sz="2400" b="1" dirty="0" smtClean="0">
                <a:solidFill>
                  <a:schemeClr val="accent2">
                    <a:alpha val="65000"/>
                  </a:schemeClr>
                </a:solidFill>
                <a:latin typeface="Calibri" panose="020F0502020204030204" pitchFamily="34" charset="0"/>
              </a:rPr>
              <a:t>Commitment</a:t>
            </a:r>
            <a:endParaRPr lang="en-CA" sz="2400" b="1" dirty="0" smtClean="0">
              <a:solidFill>
                <a:schemeClr val="accent2">
                  <a:alpha val="65000"/>
                </a:schemeClr>
              </a:solidFill>
              <a:latin typeface="Calibri" panose="020F0502020204030204" pitchFamily="34" charset="0"/>
            </a:endParaRPr>
          </a:p>
          <a:p>
            <a:pPr algn="ctr"/>
            <a:r>
              <a:rPr lang="en-US" sz="2400" b="1" dirty="0" smtClean="0">
                <a:solidFill>
                  <a:schemeClr val="accent2">
                    <a:alpha val="95000"/>
                  </a:schemeClr>
                </a:solidFill>
                <a:latin typeface="Calibri" panose="020F0502020204030204" pitchFamily="34" charset="0"/>
              </a:rPr>
              <a:t>Understanding</a:t>
            </a:r>
            <a:endParaRPr lang="en-CA" sz="2400" b="1" dirty="0" smtClean="0">
              <a:solidFill>
                <a:schemeClr val="accent2">
                  <a:alpha val="95000"/>
                </a:schemeClr>
              </a:solidFill>
              <a:latin typeface="Calibri" panose="020F0502020204030204" pitchFamily="34" charset="0"/>
            </a:endParaRPr>
          </a:p>
          <a:p>
            <a:pPr algn="ctr"/>
            <a:r>
              <a:rPr lang="en-US" sz="2400" b="1" dirty="0" smtClean="0">
                <a:solidFill>
                  <a:schemeClr val="accent2">
                    <a:alpha val="90000"/>
                  </a:schemeClr>
                </a:solidFill>
                <a:latin typeface="Calibri" panose="020F0502020204030204" pitchFamily="34" charset="0"/>
              </a:rPr>
              <a:t>Responsiveness</a:t>
            </a:r>
            <a:endParaRPr lang="en-CA" sz="2400" b="1" dirty="0" smtClean="0">
              <a:solidFill>
                <a:schemeClr val="accent2">
                  <a:alpha val="90000"/>
                </a:schemeClr>
              </a:solidFill>
              <a:latin typeface="Calibri" panose="020F0502020204030204" pitchFamily="34" charset="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chemeClr val="accent2"/>
                </a:solidFill>
                <a:latin typeface="Calibri" panose="020F0502020204030204" pitchFamily="34" charset="0"/>
              </a:rPr>
              <a:t>Communication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chemeClr val="accent2">
                    <a:alpha val="70000"/>
                  </a:schemeClr>
                </a:solidFill>
                <a:latin typeface="Calibri" panose="020F0502020204030204" pitchFamily="34" charset="0"/>
              </a:rPr>
              <a:t>Value </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chemeClr val="accent2">
                    <a:alpha val="95000"/>
                  </a:schemeClr>
                </a:solidFill>
                <a:latin typeface="Calibri" panose="020F0502020204030204" pitchFamily="34" charset="0"/>
              </a:rPr>
              <a:t>Results</a:t>
            </a:r>
            <a:endParaRPr lang="en-CA" sz="2400" b="1" dirty="0" smtClean="0">
              <a:solidFill>
                <a:schemeClr val="accent2">
                  <a:alpha val="95000"/>
                </a:schemeClr>
              </a:solidFill>
              <a:latin typeface="Calibri" panose="020F050202020403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wards + Recognition">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587375" y="286859"/>
            <a:ext cx="11017250" cy="1015200"/>
          </a:xfrm>
          <a:prstGeom prst="rect">
            <a:avLst/>
          </a:prstGeom>
          <a:noFill/>
        </p:spPr>
        <p:txBody>
          <a:bodyPr wrap="square" rtlCol="0" anchor="ctr">
            <a:noAutofit/>
          </a:bodyPr>
          <a:lstStyle/>
          <a:p>
            <a:pPr algn="l"/>
            <a:r>
              <a:rPr lang="en-US" sz="4000" b="1" dirty="0" smtClean="0">
                <a:solidFill>
                  <a:schemeClr val="accent1"/>
                </a:solidFill>
                <a:latin typeface="Calibri" panose="020F0502020204030204" pitchFamily="34" charset="0"/>
              </a:rPr>
              <a:t>Our Reputation</a:t>
            </a:r>
            <a:endParaRPr lang="en-CA" sz="4000" b="1" dirty="0">
              <a:solidFill>
                <a:schemeClr val="accent1"/>
              </a:solidFill>
              <a:latin typeface="Calibri" panose="020F0502020204030204" pitchFamily="34" charset="0"/>
            </a:endParaRPr>
          </a:p>
        </p:txBody>
      </p:sp>
      <p:pic>
        <p:nvPicPr>
          <p:cNvPr id="12" name="Picture 11"/>
          <p:cNvPicPr>
            <a:picLocks noChangeAspect="1"/>
          </p:cNvPicPr>
          <p:nvPr userDrawn="1"/>
        </p:nvPicPr>
        <p:blipFill>
          <a:blip r:embed="rId2"/>
          <a:stretch>
            <a:fillRect/>
          </a:stretch>
        </p:blipFill>
        <p:spPr>
          <a:xfrm>
            <a:off x="10439400" y="0"/>
            <a:ext cx="1752600" cy="1790700"/>
          </a:xfrm>
          <a:prstGeom prst="rect">
            <a:avLst/>
          </a:prstGeom>
        </p:spPr>
      </p:pic>
      <p:sp>
        <p:nvSpPr>
          <p:cNvPr id="4" name="TextBox 3"/>
          <p:cNvSpPr txBox="1"/>
          <p:nvPr userDrawn="1"/>
        </p:nvSpPr>
        <p:spPr>
          <a:xfrm>
            <a:off x="587375" y="1362214"/>
            <a:ext cx="11017250" cy="3613858"/>
          </a:xfrm>
          <a:prstGeom prst="rect">
            <a:avLst/>
          </a:prstGeom>
          <a:noFill/>
        </p:spPr>
        <p:txBody>
          <a:bodyPr wrap="square" numCol="2" spcCol="360000" rtlCol="0">
            <a:noAutofit/>
          </a:bodyPr>
          <a:lstStyle/>
          <a:p>
            <a:pPr marL="0" marR="0" indent="0" algn="l" defTabSz="457200" rtl="0" eaLnBrk="1" fontAlgn="auto" latinLnBrk="0" hangingPunct="1">
              <a:lnSpc>
                <a:spcPct val="100000"/>
              </a:lnSpc>
              <a:spcBef>
                <a:spcPct val="20000"/>
              </a:spcBef>
              <a:spcAft>
                <a:spcPts val="600"/>
              </a:spcAft>
              <a:buClr>
                <a:schemeClr val="accent2"/>
              </a:buClr>
              <a:buSzPct val="92000"/>
              <a:buFont typeface="Arial" charset="0"/>
              <a:buNone/>
              <a:tabLst/>
              <a:defRPr/>
            </a:pPr>
            <a:r>
              <a:rPr lang="en-CA" sz="1800" b="1" kern="1200" dirty="0" smtClean="0">
                <a:solidFill>
                  <a:schemeClr val="accent2"/>
                </a:solidFill>
                <a:latin typeface="Calibri" panose="020F0502020204030204" pitchFamily="34" charset="0"/>
                <a:ea typeface="+mn-ea"/>
                <a:cs typeface="+mn-cs"/>
              </a:rPr>
              <a:t>2016</a:t>
            </a:r>
          </a:p>
          <a:p>
            <a:pPr marL="285750" marR="0" indent="-285750" algn="l" defTabSz="457200" rtl="0" eaLnBrk="1" fontAlgn="auto" latinLnBrk="0" hangingPunct="1">
              <a:lnSpc>
                <a:spcPct val="100000"/>
              </a:lnSpc>
              <a:spcBef>
                <a:spcPct val="20000"/>
              </a:spcBef>
              <a:spcAft>
                <a:spcPts val="600"/>
              </a:spcAft>
              <a:buClr>
                <a:schemeClr val="accent2"/>
              </a:buClr>
              <a:buSzPct val="92000"/>
              <a:buFont typeface="Arial" charset="0"/>
              <a:buChar char="•"/>
              <a:tabLst/>
              <a:defRPr/>
            </a:pPr>
            <a:r>
              <a:rPr lang="en-CA" sz="1600" kern="1200" dirty="0" smtClean="0">
                <a:solidFill>
                  <a:schemeClr val="accent3"/>
                </a:solidFill>
                <a:latin typeface="Calibri" panose="020F0502020204030204" pitchFamily="34" charset="0"/>
                <a:ea typeface="+mn-ea"/>
                <a:cs typeface="+mn-cs"/>
              </a:rPr>
              <a:t>BLG earned the </a:t>
            </a:r>
            <a:r>
              <a:rPr lang="en-CA" sz="1600" b="1" kern="1200" dirty="0" smtClean="0">
                <a:solidFill>
                  <a:schemeClr val="accent3"/>
                </a:solidFill>
                <a:latin typeface="Calibri" panose="020F0502020204030204" pitchFamily="34" charset="0"/>
                <a:ea typeface="+mn-ea"/>
                <a:cs typeface="+mn-cs"/>
              </a:rPr>
              <a:t>highest level of recommendation </a:t>
            </a:r>
            <a:r>
              <a:rPr lang="en-CA" sz="1600" kern="1200" dirty="0" smtClean="0">
                <a:solidFill>
                  <a:schemeClr val="accent3"/>
                </a:solidFill>
                <a:latin typeface="Calibri" panose="020F0502020204030204" pitchFamily="34" charset="0"/>
                <a:ea typeface="+mn-ea"/>
                <a:cs typeface="+mn-cs"/>
              </a:rPr>
              <a:t>in each province we operate in (</a:t>
            </a:r>
            <a:r>
              <a:rPr lang="en-CA" sz="1600" i="1" kern="1200" dirty="0" smtClean="0">
                <a:solidFill>
                  <a:schemeClr val="accent3"/>
                </a:solidFill>
                <a:latin typeface="Calibri" panose="020F0502020204030204" pitchFamily="34" charset="0"/>
                <a:ea typeface="+mn-ea"/>
                <a:cs typeface="+mn-cs"/>
              </a:rPr>
              <a:t>Alberta, BC, Ontario &amp; Québec</a:t>
            </a:r>
            <a:r>
              <a:rPr lang="en-CA" sz="1600" kern="1200" dirty="0" smtClean="0">
                <a:solidFill>
                  <a:schemeClr val="accent3"/>
                </a:solidFill>
                <a:latin typeface="Calibri" panose="020F0502020204030204" pitchFamily="34" charset="0"/>
                <a:ea typeface="+mn-ea"/>
                <a:cs typeface="+mn-cs"/>
              </a:rPr>
              <a:t>) in the 2016 Benchmark Canada Awards. </a:t>
            </a:r>
          </a:p>
          <a:p>
            <a:pPr marL="285750" indent="-285750" algn="l" defTabSz="457200" rtl="0" eaLnBrk="1" latinLnBrk="0" hangingPunct="1">
              <a:spcBef>
                <a:spcPct val="20000"/>
              </a:spcBef>
              <a:spcAft>
                <a:spcPts val="600"/>
              </a:spcAft>
              <a:buClr>
                <a:schemeClr val="accent2"/>
              </a:buClr>
              <a:buSzPct val="92000"/>
              <a:buFont typeface="Arial" charset="0"/>
              <a:buChar char="•"/>
            </a:pPr>
            <a:r>
              <a:rPr lang="en-CA" sz="1600" kern="1200" dirty="0" smtClean="0">
                <a:solidFill>
                  <a:schemeClr val="accent3"/>
                </a:solidFill>
                <a:latin typeface="Calibri" panose="020F0502020204030204" pitchFamily="34" charset="0"/>
                <a:ea typeface="+mn-ea"/>
                <a:cs typeface="+mn-cs"/>
              </a:rPr>
              <a:t>BLG was ranked in </a:t>
            </a:r>
            <a:r>
              <a:rPr lang="en-CA" sz="1600" b="1" kern="1200" dirty="0" smtClean="0">
                <a:solidFill>
                  <a:schemeClr val="accent3"/>
                </a:solidFill>
                <a:latin typeface="Calibri" panose="020F0502020204030204" pitchFamily="34" charset="0"/>
                <a:ea typeface="+mn-ea"/>
                <a:cs typeface="+mn-cs"/>
              </a:rPr>
              <a:t>15 practice areas</a:t>
            </a:r>
            <a:r>
              <a:rPr lang="en-CA" sz="1600" kern="1200" dirty="0" smtClean="0">
                <a:solidFill>
                  <a:schemeClr val="accent3"/>
                </a:solidFill>
                <a:latin typeface="Calibri" panose="020F0502020204030204" pitchFamily="34" charset="0"/>
                <a:ea typeface="+mn-ea"/>
                <a:cs typeface="+mn-cs"/>
              </a:rPr>
              <a:t>, and </a:t>
            </a:r>
            <a:r>
              <a:rPr lang="en-CA" sz="1600" b="1" kern="1200" dirty="0" smtClean="0">
                <a:solidFill>
                  <a:schemeClr val="accent3"/>
                </a:solidFill>
                <a:latin typeface="Calibri" panose="020F0502020204030204" pitchFamily="34" charset="0"/>
                <a:ea typeface="+mn-ea"/>
                <a:cs typeface="+mn-cs"/>
              </a:rPr>
              <a:t>40 BLG lawyers recognized</a:t>
            </a:r>
            <a:r>
              <a:rPr lang="en-CA" sz="1600" kern="1200" dirty="0" smtClean="0">
                <a:solidFill>
                  <a:schemeClr val="accent3"/>
                </a:solidFill>
                <a:latin typeface="Calibri" panose="020F0502020204030204" pitchFamily="34" charset="0"/>
                <a:ea typeface="+mn-ea"/>
                <a:cs typeface="+mn-cs"/>
              </a:rPr>
              <a:t>, in the 2016 Chambers Global.</a:t>
            </a:r>
          </a:p>
          <a:p>
            <a:pPr marL="285750" marR="0" indent="-285750" algn="l" defTabSz="457200" rtl="0" eaLnBrk="1" fontAlgn="auto" latinLnBrk="0" hangingPunct="1">
              <a:lnSpc>
                <a:spcPct val="100000"/>
              </a:lnSpc>
              <a:spcBef>
                <a:spcPct val="20000"/>
              </a:spcBef>
              <a:spcAft>
                <a:spcPts val="600"/>
              </a:spcAft>
              <a:buClr>
                <a:schemeClr val="accent2"/>
              </a:buClr>
              <a:buSzPct val="92000"/>
              <a:buFont typeface="Arial" charset="0"/>
              <a:buChar char="•"/>
              <a:tabLst/>
              <a:defRPr/>
            </a:pPr>
            <a:r>
              <a:rPr lang="en-CA" sz="1600" kern="1200" dirty="0" smtClean="0">
                <a:solidFill>
                  <a:schemeClr val="accent3"/>
                </a:solidFill>
                <a:latin typeface="Calibri" panose="020F0502020204030204" pitchFamily="34" charset="0"/>
                <a:ea typeface="+mn-ea"/>
                <a:cs typeface="+mn-cs"/>
              </a:rPr>
              <a:t>BLG had </a:t>
            </a:r>
            <a:r>
              <a:rPr lang="en-CA" sz="1600" b="1" kern="1200" dirty="0" smtClean="0">
                <a:solidFill>
                  <a:schemeClr val="accent3"/>
                </a:solidFill>
                <a:latin typeface="Calibri" panose="020F0502020204030204" pitchFamily="34" charset="0"/>
                <a:ea typeface="+mn-ea"/>
                <a:cs typeface="+mn-cs"/>
              </a:rPr>
              <a:t>217 lawyers recognized </a:t>
            </a:r>
            <a:r>
              <a:rPr lang="en-CA" sz="1600" kern="1200" dirty="0" smtClean="0">
                <a:solidFill>
                  <a:schemeClr val="accent3"/>
                </a:solidFill>
                <a:latin typeface="Calibri" panose="020F0502020204030204" pitchFamily="34" charset="0"/>
                <a:ea typeface="+mn-ea"/>
                <a:cs typeface="+mn-cs"/>
              </a:rPr>
              <a:t>in the 2016 Canadian Legal </a:t>
            </a:r>
            <a:r>
              <a:rPr lang="en-CA" sz="1600" kern="1200" dirty="0" err="1" smtClean="0">
                <a:solidFill>
                  <a:schemeClr val="accent3"/>
                </a:solidFill>
                <a:latin typeface="Calibri" panose="020F0502020204030204" pitchFamily="34" charset="0"/>
                <a:ea typeface="+mn-ea"/>
                <a:cs typeface="+mn-cs"/>
              </a:rPr>
              <a:t>Lexpert</a:t>
            </a:r>
            <a:r>
              <a:rPr lang="en-CA" sz="1600" kern="1200" dirty="0" smtClean="0">
                <a:solidFill>
                  <a:schemeClr val="accent3"/>
                </a:solidFill>
                <a:latin typeface="Calibri" panose="020F0502020204030204" pitchFamily="34" charset="0"/>
                <a:ea typeface="+mn-ea"/>
                <a:cs typeface="+mn-cs"/>
              </a:rPr>
              <a:t> Directory (</a:t>
            </a:r>
            <a:r>
              <a:rPr lang="en-CA" sz="1600" i="1" kern="1200" dirty="0" smtClean="0">
                <a:solidFill>
                  <a:schemeClr val="accent3"/>
                </a:solidFill>
                <a:latin typeface="Calibri" panose="020F0502020204030204" pitchFamily="34" charset="0"/>
                <a:ea typeface="+mn-ea"/>
                <a:cs typeface="+mn-cs"/>
              </a:rPr>
              <a:t>more than any other law firm</a:t>
            </a:r>
            <a:r>
              <a:rPr lang="en-CA" sz="1600" kern="1200" dirty="0" smtClean="0">
                <a:solidFill>
                  <a:schemeClr val="accent3"/>
                </a:solidFill>
                <a:latin typeface="Calibri" panose="020F0502020204030204" pitchFamily="34" charset="0"/>
                <a:ea typeface="+mn-ea"/>
                <a:cs typeface="+mn-cs"/>
              </a:rPr>
              <a:t>).</a:t>
            </a:r>
          </a:p>
          <a:p>
            <a:pPr marL="285750" marR="0" indent="-285750" algn="l" defTabSz="457200" rtl="0" eaLnBrk="1" fontAlgn="auto" latinLnBrk="0" hangingPunct="1">
              <a:lnSpc>
                <a:spcPct val="100000"/>
              </a:lnSpc>
              <a:spcBef>
                <a:spcPct val="20000"/>
              </a:spcBef>
              <a:spcAft>
                <a:spcPts val="600"/>
              </a:spcAft>
              <a:buClr>
                <a:schemeClr val="accent2"/>
              </a:buClr>
              <a:buSzPct val="92000"/>
              <a:buFont typeface="Arial" charset="0"/>
              <a:buChar char="•"/>
              <a:tabLst/>
              <a:defRPr/>
            </a:pPr>
            <a:r>
              <a:rPr lang="en-CA" sz="1600" kern="1200" dirty="0" smtClean="0">
                <a:solidFill>
                  <a:schemeClr val="accent3"/>
                </a:solidFill>
                <a:latin typeface="Calibri" panose="020F0502020204030204" pitchFamily="34" charset="0"/>
                <a:ea typeface="+mn-ea"/>
                <a:cs typeface="+mn-cs"/>
              </a:rPr>
              <a:t>BLG was named the </a:t>
            </a:r>
            <a:r>
              <a:rPr lang="en-CA" sz="1600" b="1" kern="1200" dirty="0" smtClean="0">
                <a:solidFill>
                  <a:schemeClr val="accent3"/>
                </a:solidFill>
                <a:latin typeface="Calibri" panose="020F0502020204030204" pitchFamily="34" charset="0"/>
                <a:ea typeface="+mn-ea"/>
                <a:cs typeface="+mn-cs"/>
              </a:rPr>
              <a:t>top Canadian law firm for derivatives </a:t>
            </a:r>
            <a:r>
              <a:rPr lang="en-CA" sz="1600" kern="1200" dirty="0" smtClean="0">
                <a:solidFill>
                  <a:schemeClr val="accent3"/>
                </a:solidFill>
                <a:latin typeface="Calibri" panose="020F0502020204030204" pitchFamily="34" charset="0"/>
                <a:ea typeface="+mn-ea"/>
                <a:cs typeface="+mn-cs"/>
              </a:rPr>
              <a:t>for a third year in a row at the </a:t>
            </a:r>
            <a:r>
              <a:rPr lang="en-CA" sz="1600" kern="1200" dirty="0" err="1" smtClean="0">
                <a:solidFill>
                  <a:schemeClr val="accent3"/>
                </a:solidFill>
                <a:latin typeface="Calibri" panose="020F0502020204030204" pitchFamily="34" charset="0"/>
                <a:ea typeface="+mn-ea"/>
                <a:cs typeface="+mn-cs"/>
              </a:rPr>
              <a:t>GlobalCapital</a:t>
            </a:r>
            <a:r>
              <a:rPr lang="en-CA" sz="1600" kern="1200" dirty="0" smtClean="0">
                <a:solidFill>
                  <a:schemeClr val="accent3"/>
                </a:solidFill>
                <a:latin typeface="Calibri" panose="020F0502020204030204" pitchFamily="34" charset="0"/>
                <a:ea typeface="+mn-ea"/>
                <a:cs typeface="+mn-cs"/>
              </a:rPr>
              <a:t> Americas Derivatives Awards.</a:t>
            </a:r>
          </a:p>
          <a:p>
            <a:pPr marL="0" marR="0" indent="0" algn="l" defTabSz="457200" rtl="0" eaLnBrk="1" fontAlgn="auto" latinLnBrk="0" hangingPunct="1">
              <a:lnSpc>
                <a:spcPct val="100000"/>
              </a:lnSpc>
              <a:spcBef>
                <a:spcPct val="20000"/>
              </a:spcBef>
              <a:spcAft>
                <a:spcPts val="600"/>
              </a:spcAft>
              <a:buClr>
                <a:schemeClr val="accent2"/>
              </a:buClr>
              <a:buSzPct val="92000"/>
              <a:buFont typeface="Arial" charset="0"/>
              <a:buNone/>
              <a:tabLst/>
              <a:defRPr/>
            </a:pPr>
            <a:r>
              <a:rPr lang="en-CA" sz="1800" b="1" kern="1200" dirty="0" smtClean="0">
                <a:solidFill>
                  <a:schemeClr val="accent2"/>
                </a:solidFill>
                <a:latin typeface="Calibri" panose="020F0502020204030204" pitchFamily="34" charset="0"/>
                <a:ea typeface="+mn-ea"/>
                <a:cs typeface="+mn-cs"/>
              </a:rPr>
              <a:t>2017</a:t>
            </a:r>
            <a:endParaRPr lang="en-CA" sz="1600" kern="1200" dirty="0" smtClean="0">
              <a:solidFill>
                <a:schemeClr val="accent3"/>
              </a:solidFill>
              <a:latin typeface="Calibri" panose="020F0502020204030204" pitchFamily="34" charset="0"/>
              <a:ea typeface="+mn-ea"/>
              <a:cs typeface="+mn-cs"/>
            </a:endParaRPr>
          </a:p>
          <a:p>
            <a:pPr marL="285750" indent="-285750" algn="l" defTabSz="457200" rtl="0" eaLnBrk="1" latinLnBrk="0" hangingPunct="1">
              <a:spcBef>
                <a:spcPct val="20000"/>
              </a:spcBef>
              <a:spcAft>
                <a:spcPts val="600"/>
              </a:spcAft>
              <a:buClr>
                <a:schemeClr val="accent2"/>
              </a:buClr>
              <a:buSzPct val="92000"/>
              <a:buFont typeface="Arial" charset="0"/>
              <a:buChar char="•"/>
            </a:pPr>
            <a:r>
              <a:rPr lang="en-CA" sz="1600" kern="1200" dirty="0" smtClean="0">
                <a:solidFill>
                  <a:schemeClr val="accent3"/>
                </a:solidFill>
                <a:latin typeface="Calibri" panose="020F0502020204030204" pitchFamily="34" charset="0"/>
                <a:ea typeface="+mn-ea"/>
                <a:cs typeface="+mn-cs"/>
              </a:rPr>
              <a:t>BLG was ranked in </a:t>
            </a:r>
            <a:r>
              <a:rPr lang="en-CA" sz="1600" b="1" kern="1200" dirty="0" smtClean="0">
                <a:solidFill>
                  <a:schemeClr val="accent3"/>
                </a:solidFill>
                <a:latin typeface="Calibri" panose="020F0502020204030204" pitchFamily="34" charset="0"/>
                <a:ea typeface="+mn-ea"/>
                <a:cs typeface="+mn-cs"/>
              </a:rPr>
              <a:t>38 practice areas</a:t>
            </a:r>
            <a:r>
              <a:rPr lang="en-CA" sz="1600" kern="1200" dirty="0" smtClean="0">
                <a:solidFill>
                  <a:schemeClr val="accent3"/>
                </a:solidFill>
                <a:latin typeface="Calibri" panose="020F0502020204030204" pitchFamily="34" charset="0"/>
                <a:ea typeface="+mn-ea"/>
                <a:cs typeface="+mn-cs"/>
              </a:rPr>
              <a:t>, and </a:t>
            </a:r>
            <a:r>
              <a:rPr lang="en-CA" sz="1600" b="1" kern="1200" dirty="0" smtClean="0">
                <a:solidFill>
                  <a:schemeClr val="accent3"/>
                </a:solidFill>
                <a:latin typeface="Calibri" panose="020F0502020204030204" pitchFamily="34" charset="0"/>
                <a:ea typeface="+mn-ea"/>
                <a:cs typeface="+mn-cs"/>
              </a:rPr>
              <a:t>86 lawyers recognized</a:t>
            </a:r>
            <a:r>
              <a:rPr lang="en-CA" sz="1600" kern="1200" dirty="0" smtClean="0">
                <a:solidFill>
                  <a:schemeClr val="accent3"/>
                </a:solidFill>
                <a:latin typeface="Calibri" panose="020F0502020204030204" pitchFamily="34" charset="0"/>
                <a:ea typeface="+mn-ea"/>
                <a:cs typeface="+mn-cs"/>
              </a:rPr>
              <a:t>, in the 2017 Chambers Canada.</a:t>
            </a:r>
          </a:p>
          <a:p>
            <a:pPr marL="285750" indent="-285750" algn="l" defTabSz="457200" rtl="0" eaLnBrk="1" latinLnBrk="0" hangingPunct="1">
              <a:spcBef>
                <a:spcPct val="20000"/>
              </a:spcBef>
              <a:spcAft>
                <a:spcPts val="600"/>
              </a:spcAft>
              <a:buClr>
                <a:schemeClr val="accent2"/>
              </a:buClr>
              <a:buSzPct val="92000"/>
              <a:buFont typeface="Arial" charset="0"/>
              <a:buChar char="•"/>
            </a:pPr>
            <a:r>
              <a:rPr lang="en-CA" sz="1600" kern="1200" dirty="0" smtClean="0">
                <a:solidFill>
                  <a:schemeClr val="accent3"/>
                </a:solidFill>
                <a:latin typeface="Calibri" panose="020F0502020204030204" pitchFamily="34" charset="0"/>
                <a:ea typeface="+mn-ea"/>
                <a:cs typeface="+mn-cs"/>
              </a:rPr>
              <a:t>BLG was recognized in </a:t>
            </a:r>
            <a:r>
              <a:rPr lang="en-CA" sz="1600" b="1" kern="1200" dirty="0" smtClean="0">
                <a:solidFill>
                  <a:schemeClr val="accent3"/>
                </a:solidFill>
                <a:latin typeface="Calibri" panose="020F0502020204030204" pitchFamily="34" charset="0"/>
                <a:ea typeface="+mn-ea"/>
                <a:cs typeface="+mn-cs"/>
              </a:rPr>
              <a:t>six practice areas</a:t>
            </a:r>
            <a:r>
              <a:rPr lang="en-CA" sz="1600" kern="1200" dirty="0" smtClean="0">
                <a:solidFill>
                  <a:schemeClr val="accent3"/>
                </a:solidFill>
                <a:latin typeface="Calibri" panose="020F0502020204030204" pitchFamily="34" charset="0"/>
                <a:ea typeface="+mn-ea"/>
                <a:cs typeface="+mn-cs"/>
              </a:rPr>
              <a:t>, and </a:t>
            </a:r>
            <a:r>
              <a:rPr lang="en-CA" sz="1600" b="1" kern="1200" dirty="0" smtClean="0">
                <a:solidFill>
                  <a:schemeClr val="accent3"/>
                </a:solidFill>
                <a:latin typeface="Calibri" panose="020F0502020204030204" pitchFamily="34" charset="0"/>
                <a:ea typeface="+mn-ea"/>
                <a:cs typeface="+mn-cs"/>
              </a:rPr>
              <a:t>18 lawyers recognized</a:t>
            </a:r>
            <a:r>
              <a:rPr lang="en-CA" sz="1600" kern="1200" dirty="0" smtClean="0">
                <a:solidFill>
                  <a:schemeClr val="accent3"/>
                </a:solidFill>
                <a:latin typeface="Calibri" panose="020F0502020204030204" pitchFamily="34" charset="0"/>
                <a:ea typeface="+mn-ea"/>
                <a:cs typeface="+mn-cs"/>
              </a:rPr>
              <a:t>, in the 2017 IFLR1000.</a:t>
            </a:r>
          </a:p>
          <a:p>
            <a:pPr marL="285750" indent="-285750" algn="l" defTabSz="457200" rtl="0" eaLnBrk="1" latinLnBrk="0" hangingPunct="1">
              <a:spcBef>
                <a:spcPct val="20000"/>
              </a:spcBef>
              <a:spcAft>
                <a:spcPts val="600"/>
              </a:spcAft>
              <a:buClr>
                <a:schemeClr val="accent2"/>
              </a:buClr>
              <a:buSzPct val="92000"/>
              <a:buFont typeface="Arial" charset="0"/>
              <a:buChar char="•"/>
            </a:pPr>
            <a:r>
              <a:rPr lang="en-CA" sz="1600" kern="1200" dirty="0" smtClean="0">
                <a:solidFill>
                  <a:schemeClr val="accent3"/>
                </a:solidFill>
                <a:latin typeface="Calibri" panose="020F0502020204030204" pitchFamily="34" charset="0"/>
                <a:ea typeface="+mn-ea"/>
                <a:cs typeface="+mn-cs"/>
              </a:rPr>
              <a:t>BLG was the </a:t>
            </a:r>
            <a:r>
              <a:rPr lang="en-CA" sz="1600" b="1" kern="1200" dirty="0" smtClean="0">
                <a:solidFill>
                  <a:schemeClr val="accent3"/>
                </a:solidFill>
                <a:latin typeface="Calibri" panose="020F0502020204030204" pitchFamily="34" charset="0"/>
                <a:ea typeface="+mn-ea"/>
                <a:cs typeface="+mn-cs"/>
              </a:rPr>
              <a:t>top ranked firm</a:t>
            </a:r>
            <a:r>
              <a:rPr lang="en-CA" sz="1600" kern="1200" dirty="0" smtClean="0">
                <a:solidFill>
                  <a:schemeClr val="accent3"/>
                </a:solidFill>
                <a:latin typeface="Calibri" panose="020F0502020204030204" pitchFamily="34" charset="0"/>
                <a:ea typeface="+mn-ea"/>
                <a:cs typeface="+mn-cs"/>
              </a:rPr>
              <a:t> in The Best Lawyers in Canada for the ninth year in a row, with </a:t>
            </a:r>
            <a:r>
              <a:rPr lang="en-CA" sz="1600" b="1" kern="1200" dirty="0" smtClean="0">
                <a:solidFill>
                  <a:schemeClr val="accent3"/>
                </a:solidFill>
                <a:latin typeface="Calibri" panose="020F0502020204030204" pitchFamily="34" charset="0"/>
                <a:ea typeface="+mn-ea"/>
                <a:cs typeface="+mn-cs"/>
              </a:rPr>
              <a:t>236 lawyers recognized</a:t>
            </a:r>
            <a:r>
              <a:rPr lang="en-CA" sz="1600" kern="1200" dirty="0" smtClean="0">
                <a:solidFill>
                  <a:schemeClr val="accent3"/>
                </a:solidFill>
                <a:latin typeface="Calibri" panose="020F0502020204030204" pitchFamily="34" charset="0"/>
                <a:ea typeface="+mn-ea"/>
                <a:cs typeface="+mn-cs"/>
              </a:rPr>
              <a:t>, and </a:t>
            </a:r>
            <a:r>
              <a:rPr lang="en-CA" sz="1600" b="1" kern="1200" dirty="0" smtClean="0">
                <a:solidFill>
                  <a:schemeClr val="accent3"/>
                </a:solidFill>
                <a:latin typeface="Calibri" panose="020F0502020204030204" pitchFamily="34" charset="0"/>
                <a:ea typeface="+mn-ea"/>
                <a:cs typeface="+mn-cs"/>
              </a:rPr>
              <a:t>10 lawyers recognized as “Lawyer of the Year.”</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228" y="5386160"/>
            <a:ext cx="2226362" cy="645576"/>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8411" y="5174271"/>
            <a:ext cx="1048387" cy="1069354"/>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00110" y="5174271"/>
            <a:ext cx="1033193" cy="1069354"/>
          </a:xfrm>
          <a:prstGeom prst="rect">
            <a:avLst/>
          </a:prstGeom>
        </p:spPr>
      </p:pic>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15598" y="5297475"/>
            <a:ext cx="946150" cy="946150"/>
          </a:xfrm>
          <a:prstGeom prst="rect">
            <a:avLst/>
          </a:prstGeom>
        </p:spPr>
      </p:pic>
      <p:pic>
        <p:nvPicPr>
          <p:cNvPr id="20" name="Picture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88318" y="5263328"/>
            <a:ext cx="965759" cy="891240"/>
          </a:xfrm>
          <a:prstGeom prst="rect">
            <a:avLst/>
          </a:prstGeom>
        </p:spPr>
      </p:pic>
      <p:pic>
        <p:nvPicPr>
          <p:cNvPr id="21" name="Picture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82705" y="5174271"/>
            <a:ext cx="834186" cy="1069354"/>
          </a:xfrm>
          <a:prstGeom prst="rect">
            <a:avLst/>
          </a:prstGeom>
        </p:spPr>
      </p:pic>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394823" y="5523296"/>
            <a:ext cx="2226362" cy="371305"/>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 Contact ">
    <p:bg>
      <p:bgPr>
        <a:solidFill>
          <a:srgbClr val="002C5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595307" y="-3522"/>
            <a:ext cx="6604000" cy="6692900"/>
          </a:xfrm>
          <a:prstGeom prst="rect">
            <a:avLst/>
          </a:prstGeom>
        </p:spPr>
      </p:pic>
      <p:sp>
        <p:nvSpPr>
          <p:cNvPr id="15" name="Picture Placeholder 14"/>
          <p:cNvSpPr>
            <a:spLocks noGrp="1"/>
          </p:cNvSpPr>
          <p:nvPr>
            <p:ph type="pic" sz="quarter" idx="11"/>
          </p:nvPr>
        </p:nvSpPr>
        <p:spPr>
          <a:xfrm>
            <a:off x="7063410" y="-3522"/>
            <a:ext cx="5135898" cy="5231957"/>
          </a:xfrm>
          <a:custGeom>
            <a:avLst/>
            <a:gdLst>
              <a:gd name="connsiteX0" fmla="*/ 0 w 4694898"/>
              <a:gd name="connsiteY0" fmla="*/ 0 h 4804567"/>
              <a:gd name="connsiteX1" fmla="*/ 4694898 w 4694898"/>
              <a:gd name="connsiteY1" fmla="*/ 0 h 4804567"/>
              <a:gd name="connsiteX2" fmla="*/ 4694898 w 4694898"/>
              <a:gd name="connsiteY2" fmla="*/ 4804567 h 4804567"/>
              <a:gd name="connsiteX3" fmla="*/ 2186273 w 4694898"/>
              <a:gd name="connsiteY3" fmla="*/ 4804567 h 4804567"/>
              <a:gd name="connsiteX4" fmla="*/ 0 w 4694898"/>
              <a:gd name="connsiteY4" fmla="*/ 2618294 h 480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898" h="4804567">
                <a:moveTo>
                  <a:pt x="0" y="0"/>
                </a:moveTo>
                <a:lnTo>
                  <a:pt x="4694898" y="0"/>
                </a:lnTo>
                <a:lnTo>
                  <a:pt x="4694898" y="4804567"/>
                </a:lnTo>
                <a:lnTo>
                  <a:pt x="2186273" y="4804567"/>
                </a:lnTo>
                <a:cubicBezTo>
                  <a:pt x="978828" y="4804567"/>
                  <a:pt x="0" y="3825740"/>
                  <a:pt x="0" y="2618294"/>
                </a:cubicBezTo>
                <a:close/>
              </a:path>
            </a:pathLst>
          </a:custGeom>
        </p:spPr>
        <p:txBody>
          <a:bodyPr wrap="square" anchor="ctr">
            <a:noAutofit/>
          </a:bodyPr>
          <a:lstStyle>
            <a:lvl1pPr marL="0" indent="0" algn="ctr">
              <a:buNone/>
              <a:defRPr>
                <a:solidFill>
                  <a:schemeClr val="bg1"/>
                </a:solidFill>
              </a:defRPr>
            </a:lvl1pPr>
          </a:lstStyle>
          <a:p>
            <a:r>
              <a:rPr lang="en-US" smtClean="0"/>
              <a:t>Drag picture to placeholder or click icon to add</a:t>
            </a:r>
            <a:endParaRPr lang="en-CA" dirty="0"/>
          </a:p>
        </p:txBody>
      </p:sp>
      <p:sp>
        <p:nvSpPr>
          <p:cNvPr id="20" name="TextBox 19"/>
          <p:cNvSpPr txBox="1"/>
          <p:nvPr/>
        </p:nvSpPr>
        <p:spPr>
          <a:xfrm>
            <a:off x="495465" y="1451724"/>
            <a:ext cx="2696049" cy="276999"/>
          </a:xfrm>
          <a:prstGeom prst="rect">
            <a:avLst/>
          </a:prstGeom>
          <a:noFill/>
        </p:spPr>
        <p:txBody>
          <a:bodyPr wrap="square" rtlCol="0">
            <a:spAutoFit/>
          </a:bodyPr>
          <a:lstStyle/>
          <a:p>
            <a:r>
              <a:rPr lang="en-CA" sz="1200" dirty="0" smtClean="0">
                <a:solidFill>
                  <a:schemeClr val="bg1"/>
                </a:solidFill>
                <a:latin typeface="Calibri" panose="020F0502020204030204" pitchFamily="34" charset="0"/>
              </a:rPr>
              <a:t>For</a:t>
            </a:r>
            <a:r>
              <a:rPr lang="en-CA" sz="1200" baseline="0" dirty="0" smtClean="0">
                <a:solidFill>
                  <a:schemeClr val="bg1"/>
                </a:solidFill>
                <a:latin typeface="Calibri" panose="020F0502020204030204" pitchFamily="34" charset="0"/>
              </a:rPr>
              <a:t> more information, contact:</a:t>
            </a:r>
            <a:endParaRPr lang="en-CA" sz="1200" dirty="0">
              <a:solidFill>
                <a:schemeClr val="bg1"/>
              </a:solidFill>
              <a:latin typeface="Calibri" panose="020F0502020204030204" pitchFamily="34" charset="0"/>
            </a:endParaRPr>
          </a:p>
        </p:txBody>
      </p:sp>
      <p:sp>
        <p:nvSpPr>
          <p:cNvPr id="26" name="Text Placeholder 25"/>
          <p:cNvSpPr>
            <a:spLocks noGrp="1"/>
          </p:cNvSpPr>
          <p:nvPr>
            <p:ph type="body" sz="quarter" idx="12" hasCustomPrompt="1"/>
          </p:nvPr>
        </p:nvSpPr>
        <p:spPr>
          <a:xfrm>
            <a:off x="495465" y="1821646"/>
            <a:ext cx="4505877" cy="288000"/>
          </a:xfrm>
        </p:spPr>
        <p:txBody>
          <a:bodyPr anchor="ctr"/>
          <a:lstStyle>
            <a:lvl1pPr marL="0" indent="0">
              <a:buNone/>
              <a:defRPr sz="1800" b="1"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err="1" smtClean="0"/>
              <a:t>Firstname</a:t>
            </a:r>
            <a:r>
              <a:rPr lang="en-US" dirty="0" smtClean="0"/>
              <a:t> </a:t>
            </a:r>
            <a:r>
              <a:rPr lang="en-US" dirty="0" err="1" smtClean="0"/>
              <a:t>Lastname</a:t>
            </a:r>
            <a:endParaRPr lang="en-US" dirty="0" smtClean="0"/>
          </a:p>
        </p:txBody>
      </p:sp>
      <p:pic>
        <p:nvPicPr>
          <p:cNvPr id="30" name="Picture 29"/>
          <p:cNvPicPr>
            <a:picLocks noChangeAspect="1"/>
          </p:cNvPicPr>
          <p:nvPr/>
        </p:nvPicPr>
        <p:blipFill>
          <a:blip r:embed="rId3"/>
          <a:stretch>
            <a:fillRect/>
          </a:stretch>
        </p:blipFill>
        <p:spPr>
          <a:xfrm>
            <a:off x="10031897" y="5624405"/>
            <a:ext cx="1832504" cy="695506"/>
          </a:xfrm>
          <a:prstGeom prst="rect">
            <a:avLst/>
          </a:prstGeom>
        </p:spPr>
      </p:pic>
      <p:sp>
        <p:nvSpPr>
          <p:cNvPr id="10" name="Subtitle 2"/>
          <p:cNvSpPr txBox="1">
            <a:spLocks/>
          </p:cNvSpPr>
          <p:nvPr/>
        </p:nvSpPr>
        <p:spPr>
          <a:xfrm>
            <a:off x="495465" y="5624405"/>
            <a:ext cx="5875172" cy="911444"/>
          </a:xfrm>
          <a:prstGeom prst="rect">
            <a:avLst/>
          </a:prstGeom>
        </p:spPr>
        <p:txBody>
          <a:bodyPr vert="horz" lIns="91440" tIns="90000" rIns="91440" bIns="90000" rtlCol="0" anchor="ctr" anchorCtr="0">
            <a:noAutofit/>
          </a:bodyPr>
          <a:lstStyle>
            <a:lvl1pPr marL="0" indent="0" algn="l" defTabSz="457200" rtl="0" eaLnBrk="1" latinLnBrk="0" hangingPunct="1">
              <a:spcBef>
                <a:spcPct val="20000"/>
              </a:spcBef>
              <a:spcAft>
                <a:spcPts val="600"/>
              </a:spcAft>
              <a:buClr>
                <a:schemeClr val="accent2"/>
              </a:buClr>
              <a:buSzPct val="92000"/>
              <a:buFont typeface="Courier New" charset="0"/>
              <a:buNone/>
              <a:defRPr sz="1600" kern="1200" cap="none" baseline="0">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Arial" charset="0"/>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Arial" charset="0"/>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Arial" charset="0"/>
              <a:buNone/>
              <a:defRPr sz="16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Arial" charset="0"/>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r>
              <a:rPr lang="en-US" sz="600" b="0" i="0" kern="1200" cap="none" baseline="0" dirty="0" smtClean="0">
                <a:solidFill>
                  <a:schemeClr val="bg1"/>
                </a:solidFill>
                <a:effectLst/>
                <a:latin typeface="Calibri" panose="020F0502020204030204" pitchFamily="34" charset="0"/>
                <a:ea typeface="+mn-ea"/>
                <a:cs typeface="+mn-cs"/>
              </a:rPr>
              <a:t>The information contained herein is of a general nature and is not intended to constitute legal advice, a complete statement of the law, or an opinion on any subject. No one should act upon it or refrain from acting without a thorough examination of the law after the facts of a specific situation are considered. You are urged to consult your legal adviser in cases of specific questions or concerns. BLG does not warrant or guarantee the accuracy, currency or completeness of this presentation. No part of this presentation may be reproduced without prior written permission of Borden Ladner Gervais LLP. BLG’s privacy policy for publications may be found at www.BLG.com/en/privacy.</a:t>
            </a:r>
          </a:p>
          <a:p>
            <a:r>
              <a:rPr lang="en-US" sz="600" b="0" i="0" kern="1200" cap="none" baseline="0" dirty="0" smtClean="0">
                <a:solidFill>
                  <a:schemeClr val="bg1"/>
                </a:solidFill>
                <a:effectLst/>
                <a:latin typeface="Calibri" panose="020F0502020204030204" pitchFamily="34" charset="0"/>
                <a:ea typeface="+mn-ea"/>
                <a:cs typeface="+mn-cs"/>
              </a:rPr>
              <a:t>© 2018 Borden Ladner Gervais LLP. Borden Ladner Gervais is an Ontario Limited Liability Partnership.</a:t>
            </a:r>
            <a:endParaRPr lang="en-US" sz="600" b="0" i="0" kern="1200" cap="none" baseline="0" dirty="0">
              <a:solidFill>
                <a:schemeClr val="bg1"/>
              </a:solidFill>
              <a:effectLst/>
              <a:latin typeface="Calibri" panose="020F0502020204030204" pitchFamily="34" charset="0"/>
              <a:ea typeface="+mn-ea"/>
              <a:cs typeface="+mn-cs"/>
            </a:endParaRPr>
          </a:p>
        </p:txBody>
      </p:sp>
      <p:sp>
        <p:nvSpPr>
          <p:cNvPr id="12" name="Text Placeholder 25"/>
          <p:cNvSpPr>
            <a:spLocks noGrp="1"/>
          </p:cNvSpPr>
          <p:nvPr>
            <p:ph type="body" sz="quarter" idx="13" hasCustomPrompt="1"/>
          </p:nvPr>
        </p:nvSpPr>
        <p:spPr>
          <a:xfrm>
            <a:off x="495465" y="2111662"/>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Title</a:t>
            </a:r>
          </a:p>
        </p:txBody>
      </p:sp>
      <p:sp>
        <p:nvSpPr>
          <p:cNvPr id="13" name="Text Placeholder 25"/>
          <p:cNvSpPr>
            <a:spLocks noGrp="1"/>
          </p:cNvSpPr>
          <p:nvPr>
            <p:ph type="body" sz="quarter" idx="14" hasCustomPrompt="1"/>
          </p:nvPr>
        </p:nvSpPr>
        <p:spPr>
          <a:xfrm>
            <a:off x="495465" y="2335805"/>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123.456.7890</a:t>
            </a:r>
          </a:p>
        </p:txBody>
      </p:sp>
      <p:sp>
        <p:nvSpPr>
          <p:cNvPr id="14" name="Text Placeholder 25"/>
          <p:cNvSpPr>
            <a:spLocks noGrp="1"/>
          </p:cNvSpPr>
          <p:nvPr>
            <p:ph type="body" sz="quarter" idx="15" hasCustomPrompt="1"/>
          </p:nvPr>
        </p:nvSpPr>
        <p:spPr>
          <a:xfrm>
            <a:off x="495465" y="2555813"/>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err="1" smtClean="0"/>
              <a:t>flastname@blg.com</a:t>
            </a:r>
            <a:endParaRPr lang="en-US" dirty="0" smtClean="0"/>
          </a:p>
        </p:txBody>
      </p:sp>
      <p:sp>
        <p:nvSpPr>
          <p:cNvPr id="28" name="Text Placeholder 25"/>
          <p:cNvSpPr>
            <a:spLocks noGrp="1"/>
          </p:cNvSpPr>
          <p:nvPr>
            <p:ph type="body" sz="quarter" idx="16" hasCustomPrompt="1"/>
          </p:nvPr>
        </p:nvSpPr>
        <p:spPr>
          <a:xfrm>
            <a:off x="495465" y="3001036"/>
            <a:ext cx="4505877" cy="288000"/>
          </a:xfrm>
        </p:spPr>
        <p:txBody>
          <a:bodyPr anchor="ctr"/>
          <a:lstStyle>
            <a:lvl1pPr marL="0" indent="0">
              <a:buNone/>
              <a:defRPr sz="1800" b="1"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err="1" smtClean="0"/>
              <a:t>Firstname</a:t>
            </a:r>
            <a:r>
              <a:rPr lang="en-US" dirty="0" smtClean="0"/>
              <a:t> </a:t>
            </a:r>
            <a:r>
              <a:rPr lang="en-US" dirty="0" err="1" smtClean="0"/>
              <a:t>Lastname</a:t>
            </a:r>
            <a:endParaRPr lang="en-US" dirty="0" smtClean="0"/>
          </a:p>
        </p:txBody>
      </p:sp>
      <p:sp>
        <p:nvSpPr>
          <p:cNvPr id="29" name="Text Placeholder 25"/>
          <p:cNvSpPr>
            <a:spLocks noGrp="1"/>
          </p:cNvSpPr>
          <p:nvPr>
            <p:ph type="body" sz="quarter" idx="17" hasCustomPrompt="1"/>
          </p:nvPr>
        </p:nvSpPr>
        <p:spPr>
          <a:xfrm>
            <a:off x="495465" y="3291052"/>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Title</a:t>
            </a:r>
          </a:p>
        </p:txBody>
      </p:sp>
      <p:sp>
        <p:nvSpPr>
          <p:cNvPr id="31" name="Text Placeholder 25"/>
          <p:cNvSpPr>
            <a:spLocks noGrp="1"/>
          </p:cNvSpPr>
          <p:nvPr>
            <p:ph type="body" sz="quarter" idx="18" hasCustomPrompt="1"/>
          </p:nvPr>
        </p:nvSpPr>
        <p:spPr>
          <a:xfrm>
            <a:off x="495465" y="3515195"/>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123.456.7890</a:t>
            </a:r>
          </a:p>
        </p:txBody>
      </p:sp>
      <p:sp>
        <p:nvSpPr>
          <p:cNvPr id="32" name="Text Placeholder 25"/>
          <p:cNvSpPr>
            <a:spLocks noGrp="1"/>
          </p:cNvSpPr>
          <p:nvPr>
            <p:ph type="body" sz="quarter" idx="19" hasCustomPrompt="1"/>
          </p:nvPr>
        </p:nvSpPr>
        <p:spPr>
          <a:xfrm>
            <a:off x="495465" y="3735203"/>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err="1" smtClean="0"/>
              <a:t>flastname@blg.com</a:t>
            </a:r>
            <a:endParaRPr lang="en-US" dirty="0" smtClean="0"/>
          </a:p>
        </p:txBody>
      </p:sp>
      <p:sp>
        <p:nvSpPr>
          <p:cNvPr id="33" name="Text Placeholder 25"/>
          <p:cNvSpPr>
            <a:spLocks noGrp="1"/>
          </p:cNvSpPr>
          <p:nvPr>
            <p:ph type="body" sz="quarter" idx="20" hasCustomPrompt="1"/>
          </p:nvPr>
        </p:nvSpPr>
        <p:spPr>
          <a:xfrm>
            <a:off x="495465" y="4180503"/>
            <a:ext cx="4505877" cy="288000"/>
          </a:xfrm>
        </p:spPr>
        <p:txBody>
          <a:bodyPr anchor="ctr"/>
          <a:lstStyle>
            <a:lvl1pPr marL="0" indent="0">
              <a:buNone/>
              <a:defRPr sz="1800" b="1"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err="1" smtClean="0"/>
              <a:t>Firstname</a:t>
            </a:r>
            <a:r>
              <a:rPr lang="en-US" dirty="0" smtClean="0"/>
              <a:t> </a:t>
            </a:r>
            <a:r>
              <a:rPr lang="en-US" dirty="0" err="1" smtClean="0"/>
              <a:t>Lastname</a:t>
            </a:r>
            <a:endParaRPr lang="en-US" dirty="0" smtClean="0"/>
          </a:p>
        </p:txBody>
      </p:sp>
      <p:sp>
        <p:nvSpPr>
          <p:cNvPr id="34" name="Text Placeholder 25"/>
          <p:cNvSpPr>
            <a:spLocks noGrp="1"/>
          </p:cNvSpPr>
          <p:nvPr>
            <p:ph type="body" sz="quarter" idx="21" hasCustomPrompt="1"/>
          </p:nvPr>
        </p:nvSpPr>
        <p:spPr>
          <a:xfrm>
            <a:off x="495465" y="4470519"/>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Title</a:t>
            </a:r>
          </a:p>
        </p:txBody>
      </p:sp>
      <p:sp>
        <p:nvSpPr>
          <p:cNvPr id="35" name="Text Placeholder 25"/>
          <p:cNvSpPr>
            <a:spLocks noGrp="1"/>
          </p:cNvSpPr>
          <p:nvPr>
            <p:ph type="body" sz="quarter" idx="22" hasCustomPrompt="1"/>
          </p:nvPr>
        </p:nvSpPr>
        <p:spPr>
          <a:xfrm>
            <a:off x="495465" y="4694662"/>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123.456.7890</a:t>
            </a:r>
          </a:p>
        </p:txBody>
      </p:sp>
      <p:sp>
        <p:nvSpPr>
          <p:cNvPr id="36" name="Text Placeholder 25"/>
          <p:cNvSpPr>
            <a:spLocks noGrp="1"/>
          </p:cNvSpPr>
          <p:nvPr>
            <p:ph type="body" sz="quarter" idx="23" hasCustomPrompt="1"/>
          </p:nvPr>
        </p:nvSpPr>
        <p:spPr>
          <a:xfrm>
            <a:off x="495465" y="4914670"/>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err="1" smtClean="0"/>
              <a:t>flastname@blg.com</a:t>
            </a:r>
            <a:endParaRPr lang="en-US" dirty="0" smtClean="0"/>
          </a:p>
        </p:txBody>
      </p:sp>
      <p:pic>
        <p:nvPicPr>
          <p:cNvPr id="25" name="Picture 24"/>
          <p:cNvPicPr>
            <a:picLocks noChangeAspect="1"/>
          </p:cNvPicPr>
          <p:nvPr userDrawn="1"/>
        </p:nvPicPr>
        <p:blipFill>
          <a:blip r:embed="rId2"/>
          <a:stretch>
            <a:fillRect/>
          </a:stretch>
        </p:blipFill>
        <p:spPr>
          <a:xfrm>
            <a:off x="5595307" y="-3522"/>
            <a:ext cx="6604000" cy="6692900"/>
          </a:xfrm>
          <a:prstGeom prst="rect">
            <a:avLst/>
          </a:prstGeom>
        </p:spPr>
      </p:pic>
      <p:pic>
        <p:nvPicPr>
          <p:cNvPr id="37" name="Picture 36"/>
          <p:cNvPicPr>
            <a:picLocks noChangeAspect="1"/>
          </p:cNvPicPr>
          <p:nvPr userDrawn="1"/>
        </p:nvPicPr>
        <p:blipFill>
          <a:blip r:embed="rId3"/>
          <a:stretch>
            <a:fillRect/>
          </a:stretch>
        </p:blipFill>
        <p:spPr>
          <a:xfrm>
            <a:off x="10031897" y="5624405"/>
            <a:ext cx="1832504" cy="695506"/>
          </a:xfrm>
          <a:prstGeom prst="rect">
            <a:avLst/>
          </a:prstGeom>
        </p:spPr>
      </p:pic>
      <p:sp>
        <p:nvSpPr>
          <p:cNvPr id="42" name="TextBox 41"/>
          <p:cNvSpPr txBox="1"/>
          <p:nvPr userDrawn="1"/>
        </p:nvSpPr>
        <p:spPr>
          <a:xfrm>
            <a:off x="501701" y="358149"/>
            <a:ext cx="5209223" cy="922909"/>
          </a:xfrm>
          <a:prstGeom prst="rect">
            <a:avLst/>
          </a:prstGeom>
          <a:noFill/>
        </p:spPr>
        <p:txBody>
          <a:bodyPr wrap="square" rtlCol="0" anchor="ctr">
            <a:noAutofit/>
          </a:bodyPr>
          <a:lstStyle/>
          <a:p>
            <a:r>
              <a:rPr lang="en-US" sz="4000" b="1" dirty="0" smtClean="0">
                <a:solidFill>
                  <a:schemeClr val="accent2"/>
                </a:solidFill>
                <a:latin typeface="Calibri" panose="020F0502020204030204" pitchFamily="34" charset="0"/>
              </a:rPr>
              <a:t>Thank You</a:t>
            </a:r>
            <a:endParaRPr lang="en-CA" sz="4000" b="1" dirty="0">
              <a:solidFill>
                <a:schemeClr val="accent2"/>
              </a:solidFill>
              <a:latin typeface="Calibri" panose="020F0502020204030204" pitchFamily="34" charset="0"/>
            </a:endParaRP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 Sing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71861" y="195256"/>
            <a:ext cx="8121937" cy="1013800"/>
          </a:xfrm>
          <a:prstGeom prst="rect">
            <a:avLst/>
          </a:prstGeom>
        </p:spPr>
        <p:txBody>
          <a:bodyPr anchor="ctr" anchorCtr="0"/>
          <a:lstStyle>
            <a:lvl1pPr>
              <a:defRPr sz="4000" b="1" i="0" baseline="0">
                <a:solidFill>
                  <a:schemeClr val="accent1"/>
                </a:solidFill>
                <a:latin typeface="Calibri" panose="020F0502020204030204" pitchFamily="34" charset="0"/>
              </a:defRPr>
            </a:lvl1pPr>
          </a:lstStyle>
          <a:p>
            <a:r>
              <a:rPr lang="en-US" dirty="0" smtClean="0"/>
              <a:t>Click to edit title</a:t>
            </a:r>
            <a:endParaRPr lang="en-US" dirty="0"/>
          </a:p>
        </p:txBody>
      </p:sp>
      <p:sp>
        <p:nvSpPr>
          <p:cNvPr id="12" name="Picture Placeholder 11"/>
          <p:cNvSpPr>
            <a:spLocks noGrp="1"/>
          </p:cNvSpPr>
          <p:nvPr>
            <p:ph type="pic" sz="quarter" idx="10"/>
          </p:nvPr>
        </p:nvSpPr>
        <p:spPr>
          <a:xfrm>
            <a:off x="599122" y="1425000"/>
            <a:ext cx="2111022" cy="2505427"/>
          </a:xfrm>
          <a:custGeom>
            <a:avLst/>
            <a:gdLst>
              <a:gd name="connsiteX0" fmla="*/ 0 w 2111022"/>
              <a:gd name="connsiteY0" fmla="*/ 0 h 2505427"/>
              <a:gd name="connsiteX1" fmla="*/ 2111022 w 2111022"/>
              <a:gd name="connsiteY1" fmla="*/ 0 h 2505427"/>
              <a:gd name="connsiteX2" fmla="*/ 2111022 w 2111022"/>
              <a:gd name="connsiteY2" fmla="*/ 2153583 h 2505427"/>
              <a:gd name="connsiteX3" fmla="*/ 1759178 w 2111022"/>
              <a:gd name="connsiteY3" fmla="*/ 2505427 h 2505427"/>
              <a:gd name="connsiteX4" fmla="*/ 0 w 2111022"/>
              <a:gd name="connsiteY4" fmla="*/ 2505427 h 250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022" h="2505427">
                <a:moveTo>
                  <a:pt x="0" y="0"/>
                </a:moveTo>
                <a:lnTo>
                  <a:pt x="2111022" y="0"/>
                </a:lnTo>
                <a:lnTo>
                  <a:pt x="2111022" y="2153583"/>
                </a:lnTo>
                <a:cubicBezTo>
                  <a:pt x="2111022" y="2347901"/>
                  <a:pt x="1953496" y="2505427"/>
                  <a:pt x="1759178" y="2505427"/>
                </a:cubicBezTo>
                <a:lnTo>
                  <a:pt x="0" y="2505427"/>
                </a:lnTo>
                <a:close/>
              </a:path>
            </a:pathLst>
          </a:custGeom>
          <a:noFill/>
        </p:spPr>
        <p:txBody>
          <a:bodyPr wrap="square">
            <a:noAutofit/>
          </a:bodyPr>
          <a:lstStyle>
            <a:lvl1pPr marL="0" indent="0">
              <a:buNone/>
              <a:defRPr/>
            </a:lvl1pPr>
          </a:lstStyle>
          <a:p>
            <a:r>
              <a:rPr lang="en-US" smtClean="0"/>
              <a:t>Drag picture to placeholder or click icon to add</a:t>
            </a:r>
            <a:endParaRPr lang="en-CA"/>
          </a:p>
        </p:txBody>
      </p:sp>
      <p:sp>
        <p:nvSpPr>
          <p:cNvPr id="17" name="Content Placeholder 2"/>
          <p:cNvSpPr>
            <a:spLocks noGrp="1"/>
          </p:cNvSpPr>
          <p:nvPr>
            <p:ph idx="1"/>
          </p:nvPr>
        </p:nvSpPr>
        <p:spPr>
          <a:xfrm>
            <a:off x="3101326" y="2104428"/>
            <a:ext cx="3900497" cy="4169371"/>
          </a:xfrm>
        </p:spPr>
        <p:txBody>
          <a:bodyPr/>
          <a:lstStyle>
            <a:lvl1pPr marL="0" indent="0">
              <a:buFont typeface="Courier New" charset="0"/>
              <a:buNone/>
              <a:defRPr sz="1400">
                <a:solidFill>
                  <a:schemeClr val="tx2"/>
                </a:solidFill>
              </a:defRPr>
            </a:lvl1pPr>
            <a:lvl2pPr marL="324000" indent="0">
              <a:buFont typeface="Arial" charset="0"/>
              <a:buNone/>
              <a:defRPr sz="1600"/>
            </a:lvl2pPr>
            <a:lvl3pPr marL="630000" indent="0">
              <a:buFont typeface="Arial" charset="0"/>
              <a:buNone/>
              <a:defRPr sz="1400"/>
            </a:lvl3pPr>
            <a:lvl4pPr marL="1008000" indent="0">
              <a:buFont typeface="Arial" charset="0"/>
              <a:buNone/>
              <a:defRPr sz="1200"/>
            </a:lvl4pPr>
            <a:lvl5pPr marL="1368000" indent="0">
              <a:buFont typeface="Arial" charset="0"/>
              <a:buNone/>
              <a:defRPr sz="1200"/>
            </a:lvl5pPr>
          </a:lstStyle>
          <a:p>
            <a:pPr lvl="0"/>
            <a:r>
              <a:rPr lang="en-US" smtClean="0"/>
              <a:t>Click to edit Master text styles</a:t>
            </a:r>
          </a:p>
        </p:txBody>
      </p:sp>
      <p:sp>
        <p:nvSpPr>
          <p:cNvPr id="19" name="Text Placeholder 5"/>
          <p:cNvSpPr>
            <a:spLocks noGrp="1"/>
          </p:cNvSpPr>
          <p:nvPr>
            <p:ph type="body" sz="quarter" idx="11" hasCustomPrompt="1"/>
          </p:nvPr>
        </p:nvSpPr>
        <p:spPr>
          <a:xfrm>
            <a:off x="3101326" y="1309319"/>
            <a:ext cx="3900632" cy="432000"/>
          </a:xfrm>
        </p:spPr>
        <p:txBody>
          <a:bodyPr anchor="ctr" anchorCtr="0"/>
          <a:lstStyle>
            <a:lvl1pPr marL="0" indent="0">
              <a:buNone/>
              <a:defRPr b="1" baseline="0">
                <a:solidFill>
                  <a:schemeClr val="accent2"/>
                </a:solidFill>
              </a:defRPr>
            </a:lvl1pPr>
          </a:lstStyle>
          <a:p>
            <a:pPr lvl="0"/>
            <a:r>
              <a:rPr lang="en-US" dirty="0" smtClean="0"/>
              <a:t>Presenter Name</a:t>
            </a:r>
            <a:endParaRPr lang="en-CA" dirty="0"/>
          </a:p>
        </p:txBody>
      </p:sp>
      <p:sp>
        <p:nvSpPr>
          <p:cNvPr id="20" name="Text Placeholder 5"/>
          <p:cNvSpPr>
            <a:spLocks noGrp="1"/>
          </p:cNvSpPr>
          <p:nvPr>
            <p:ph type="body" sz="quarter" idx="12" hasCustomPrompt="1"/>
          </p:nvPr>
        </p:nvSpPr>
        <p:spPr>
          <a:xfrm>
            <a:off x="3101326" y="1760874"/>
            <a:ext cx="3900632" cy="324000"/>
          </a:xfrm>
        </p:spPr>
        <p:txBody>
          <a:bodyPr anchor="ctr" anchorCtr="0"/>
          <a:lstStyle>
            <a:lvl1pPr marL="0" indent="0">
              <a:buNone/>
              <a:defRPr sz="1800" b="1" baseline="0">
                <a:solidFill>
                  <a:schemeClr val="accent3"/>
                </a:solidFill>
              </a:defRPr>
            </a:lvl1pPr>
          </a:lstStyle>
          <a:p>
            <a:pPr lvl="0"/>
            <a:r>
              <a:rPr lang="en-US" smtClean="0"/>
              <a:t>Presenter Title</a:t>
            </a:r>
            <a:endParaRPr lang="en-CA" dirty="0"/>
          </a:p>
        </p:txBody>
      </p:sp>
      <p:pic>
        <p:nvPicPr>
          <p:cNvPr id="16" name="Picture 15"/>
          <p:cNvPicPr>
            <a:picLocks noChangeAspect="1"/>
          </p:cNvPicPr>
          <p:nvPr/>
        </p:nvPicPr>
        <p:blipFill>
          <a:blip r:embed="rId2"/>
          <a:stretch>
            <a:fillRect/>
          </a:stretch>
        </p:blipFill>
        <p:spPr>
          <a:xfrm>
            <a:off x="10439400" y="0"/>
            <a:ext cx="1752600" cy="1790700"/>
          </a:xfrm>
          <a:prstGeom prst="rect">
            <a:avLst/>
          </a:prstGeom>
        </p:spPr>
      </p:pic>
      <p:sp>
        <p:nvSpPr>
          <p:cNvPr id="23" name="Text Placeholder 5"/>
          <p:cNvSpPr>
            <a:spLocks noGrp="1"/>
          </p:cNvSpPr>
          <p:nvPr>
            <p:ph type="body" sz="quarter" idx="18" hasCustomPrompt="1"/>
          </p:nvPr>
        </p:nvSpPr>
        <p:spPr>
          <a:xfrm>
            <a:off x="7410936" y="1719203"/>
            <a:ext cx="3900497" cy="324000"/>
          </a:xfrm>
        </p:spPr>
        <p:txBody>
          <a:bodyPr anchor="ctr" anchorCtr="0"/>
          <a:lstStyle>
            <a:lvl1pPr marL="0" indent="0">
              <a:buNone/>
              <a:defRPr sz="2000" b="1" baseline="0">
                <a:solidFill>
                  <a:schemeClr val="accent1"/>
                </a:solidFill>
              </a:defRPr>
            </a:lvl1pPr>
          </a:lstStyle>
          <a:p>
            <a:pPr lvl="0"/>
            <a:r>
              <a:rPr lang="en-US" dirty="0" smtClean="0"/>
              <a:t>Practice Areas / Education</a:t>
            </a:r>
            <a:endParaRPr lang="en-CA" dirty="0"/>
          </a:p>
        </p:txBody>
      </p:sp>
      <p:sp>
        <p:nvSpPr>
          <p:cNvPr id="24" name="Text Placeholder 5"/>
          <p:cNvSpPr>
            <a:spLocks noGrp="1"/>
          </p:cNvSpPr>
          <p:nvPr>
            <p:ph type="body" sz="quarter" idx="19" hasCustomPrompt="1"/>
          </p:nvPr>
        </p:nvSpPr>
        <p:spPr>
          <a:xfrm>
            <a:off x="7410936" y="4020771"/>
            <a:ext cx="3900497" cy="324000"/>
          </a:xfrm>
        </p:spPr>
        <p:txBody>
          <a:bodyPr anchor="ctr" anchorCtr="0"/>
          <a:lstStyle>
            <a:lvl1pPr marL="0" indent="0">
              <a:buNone/>
              <a:defRPr sz="2000" b="1" baseline="0">
                <a:solidFill>
                  <a:schemeClr val="accent1"/>
                </a:solidFill>
              </a:defRPr>
            </a:lvl1pPr>
          </a:lstStyle>
          <a:p>
            <a:pPr lvl="0"/>
            <a:r>
              <a:rPr lang="en-US" dirty="0" smtClean="0"/>
              <a:t>Community/Rankings</a:t>
            </a:r>
            <a:endParaRPr lang="en-CA" dirty="0"/>
          </a:p>
        </p:txBody>
      </p:sp>
      <p:pic>
        <p:nvPicPr>
          <p:cNvPr id="14" name="Picture 13"/>
          <p:cNvPicPr>
            <a:picLocks noChangeAspect="1"/>
          </p:cNvPicPr>
          <p:nvPr userDrawn="1"/>
        </p:nvPicPr>
        <p:blipFill>
          <a:blip r:embed="rId2"/>
          <a:stretch>
            <a:fillRect/>
          </a:stretch>
        </p:blipFill>
        <p:spPr>
          <a:xfrm>
            <a:off x="10439400" y="0"/>
            <a:ext cx="1752600" cy="1790700"/>
          </a:xfrm>
          <a:prstGeom prst="rect">
            <a:avLst/>
          </a:prstGeom>
        </p:spPr>
      </p:pic>
      <p:sp>
        <p:nvSpPr>
          <p:cNvPr id="15"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
        <p:nvSpPr>
          <p:cNvPr id="3" name="Text Placeholder 2"/>
          <p:cNvSpPr>
            <a:spLocks noGrp="1"/>
          </p:cNvSpPr>
          <p:nvPr>
            <p:ph type="body" sz="quarter" idx="20"/>
          </p:nvPr>
        </p:nvSpPr>
        <p:spPr>
          <a:xfrm>
            <a:off x="7410450" y="4344771"/>
            <a:ext cx="4194175" cy="1929029"/>
          </a:xfrm>
        </p:spPr>
        <p:txBody>
          <a:bodyPr/>
          <a:lstStyle>
            <a:lvl1pPr>
              <a:defRPr sz="1200"/>
            </a:lvl1pPr>
            <a:lvl2pPr>
              <a:defRPr sz="1100"/>
            </a:lvl2pPr>
            <a:lvl3pPr>
              <a:defRPr sz="1050"/>
            </a:lvl3pPr>
            <a:lvl4pPr>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21" name="Text Placeholder 2"/>
          <p:cNvSpPr>
            <a:spLocks noGrp="1"/>
          </p:cNvSpPr>
          <p:nvPr>
            <p:ph type="body" sz="quarter" idx="21"/>
          </p:nvPr>
        </p:nvSpPr>
        <p:spPr>
          <a:xfrm>
            <a:off x="7410450" y="2043203"/>
            <a:ext cx="4194175" cy="1719203"/>
          </a:xfrm>
        </p:spPr>
        <p:txBody>
          <a:bodyPr/>
          <a:lstStyle>
            <a:lvl1pPr>
              <a:defRPr sz="1200"/>
            </a:lvl1pPr>
            <a:lvl2pPr>
              <a:defRPr sz="1100"/>
            </a:lvl2pPr>
            <a:lvl3pPr>
              <a:defRPr sz="1050"/>
            </a:lvl3pPr>
            <a:lvl4pPr>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er - Double">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0439400" y="0"/>
            <a:ext cx="1752600" cy="1790700"/>
          </a:xfrm>
          <a:prstGeom prst="rect">
            <a:avLst/>
          </a:prstGeom>
        </p:spPr>
      </p:pic>
      <p:sp>
        <p:nvSpPr>
          <p:cNvPr id="29" name="Picture Placeholder 11"/>
          <p:cNvSpPr>
            <a:spLocks noGrp="1"/>
          </p:cNvSpPr>
          <p:nvPr>
            <p:ph type="pic" sz="quarter" idx="10"/>
          </p:nvPr>
        </p:nvSpPr>
        <p:spPr>
          <a:xfrm>
            <a:off x="599122" y="1425000"/>
            <a:ext cx="2111022" cy="2505427"/>
          </a:xfrm>
          <a:custGeom>
            <a:avLst/>
            <a:gdLst>
              <a:gd name="connsiteX0" fmla="*/ 0 w 2111022"/>
              <a:gd name="connsiteY0" fmla="*/ 0 h 2505427"/>
              <a:gd name="connsiteX1" fmla="*/ 2111022 w 2111022"/>
              <a:gd name="connsiteY1" fmla="*/ 0 h 2505427"/>
              <a:gd name="connsiteX2" fmla="*/ 2111022 w 2111022"/>
              <a:gd name="connsiteY2" fmla="*/ 2153583 h 2505427"/>
              <a:gd name="connsiteX3" fmla="*/ 1759178 w 2111022"/>
              <a:gd name="connsiteY3" fmla="*/ 2505427 h 2505427"/>
              <a:gd name="connsiteX4" fmla="*/ 0 w 2111022"/>
              <a:gd name="connsiteY4" fmla="*/ 2505427 h 250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022" h="2505427">
                <a:moveTo>
                  <a:pt x="0" y="0"/>
                </a:moveTo>
                <a:lnTo>
                  <a:pt x="2111022" y="0"/>
                </a:lnTo>
                <a:lnTo>
                  <a:pt x="2111022" y="2153583"/>
                </a:lnTo>
                <a:cubicBezTo>
                  <a:pt x="2111022" y="2347901"/>
                  <a:pt x="1953496" y="2505427"/>
                  <a:pt x="1759178" y="2505427"/>
                </a:cubicBezTo>
                <a:lnTo>
                  <a:pt x="0" y="2505427"/>
                </a:lnTo>
                <a:close/>
              </a:path>
            </a:pathLst>
          </a:custGeom>
          <a:noFill/>
        </p:spPr>
        <p:txBody>
          <a:bodyPr wrap="square">
            <a:noAutofit/>
          </a:bodyPr>
          <a:lstStyle>
            <a:lvl1pPr marL="0" indent="0">
              <a:buNone/>
              <a:defRPr/>
            </a:lvl1pPr>
          </a:lstStyle>
          <a:p>
            <a:r>
              <a:rPr lang="en-US" dirty="0" smtClean="0"/>
              <a:t>Drag picture to placeholder or click icon to add</a:t>
            </a:r>
            <a:endParaRPr lang="en-CA" dirty="0"/>
          </a:p>
        </p:txBody>
      </p:sp>
      <p:sp>
        <p:nvSpPr>
          <p:cNvPr id="30" name="Content Placeholder 2"/>
          <p:cNvSpPr>
            <a:spLocks noGrp="1"/>
          </p:cNvSpPr>
          <p:nvPr>
            <p:ph idx="1"/>
          </p:nvPr>
        </p:nvSpPr>
        <p:spPr>
          <a:xfrm>
            <a:off x="2904100" y="2104428"/>
            <a:ext cx="2634312" cy="4169371"/>
          </a:xfrm>
        </p:spPr>
        <p:txBody>
          <a:bodyPr/>
          <a:lstStyle>
            <a:lvl1pPr marL="0" indent="0">
              <a:buFont typeface="Courier New" charset="0"/>
              <a:buNone/>
              <a:defRPr sz="1200">
                <a:solidFill>
                  <a:schemeClr val="tx2"/>
                </a:solidFill>
              </a:defRPr>
            </a:lvl1pPr>
            <a:lvl2pPr marL="324000" indent="0">
              <a:buFont typeface="Arial" charset="0"/>
              <a:buNone/>
              <a:defRPr sz="1600"/>
            </a:lvl2pPr>
            <a:lvl3pPr marL="630000" indent="0">
              <a:buFont typeface="Arial" charset="0"/>
              <a:buNone/>
              <a:defRPr sz="1400"/>
            </a:lvl3pPr>
            <a:lvl4pPr marL="1008000" indent="0">
              <a:buFont typeface="Arial" charset="0"/>
              <a:buNone/>
              <a:defRPr sz="1200"/>
            </a:lvl4pPr>
            <a:lvl5pPr marL="1368000" indent="0">
              <a:buFont typeface="Arial" charset="0"/>
              <a:buNone/>
              <a:defRPr sz="1200"/>
            </a:lvl5pPr>
          </a:lstStyle>
          <a:p>
            <a:pPr lvl="0"/>
            <a:r>
              <a:rPr lang="en-US" smtClean="0"/>
              <a:t>Click to edit Master text styles</a:t>
            </a:r>
          </a:p>
        </p:txBody>
      </p:sp>
      <p:sp>
        <p:nvSpPr>
          <p:cNvPr id="31" name="Text Placeholder 5"/>
          <p:cNvSpPr>
            <a:spLocks noGrp="1"/>
          </p:cNvSpPr>
          <p:nvPr>
            <p:ph type="body" sz="quarter" idx="11" hasCustomPrompt="1"/>
          </p:nvPr>
        </p:nvSpPr>
        <p:spPr>
          <a:xfrm>
            <a:off x="2904099" y="1309319"/>
            <a:ext cx="2634403" cy="432000"/>
          </a:xfrm>
        </p:spPr>
        <p:txBody>
          <a:bodyPr anchor="ctr" anchorCtr="0"/>
          <a:lstStyle>
            <a:lvl1pPr marL="0" indent="0">
              <a:buNone/>
              <a:defRPr sz="2000" b="1" baseline="0">
                <a:solidFill>
                  <a:schemeClr val="accent2"/>
                </a:solidFill>
              </a:defRPr>
            </a:lvl1pPr>
          </a:lstStyle>
          <a:p>
            <a:pPr lvl="0"/>
            <a:r>
              <a:rPr lang="en-US" dirty="0" smtClean="0"/>
              <a:t>Presenter Name</a:t>
            </a:r>
            <a:endParaRPr lang="en-CA" dirty="0"/>
          </a:p>
        </p:txBody>
      </p:sp>
      <p:sp>
        <p:nvSpPr>
          <p:cNvPr id="32" name="Text Placeholder 5"/>
          <p:cNvSpPr>
            <a:spLocks noGrp="1"/>
          </p:cNvSpPr>
          <p:nvPr>
            <p:ph type="body" sz="quarter" idx="12" hasCustomPrompt="1"/>
          </p:nvPr>
        </p:nvSpPr>
        <p:spPr>
          <a:xfrm>
            <a:off x="2904099" y="1760874"/>
            <a:ext cx="2634403" cy="324000"/>
          </a:xfrm>
        </p:spPr>
        <p:txBody>
          <a:bodyPr anchor="ctr" anchorCtr="0"/>
          <a:lstStyle>
            <a:lvl1pPr marL="0" indent="0">
              <a:buNone/>
              <a:defRPr sz="1600" b="1" baseline="0">
                <a:solidFill>
                  <a:schemeClr val="tx2"/>
                </a:solidFill>
              </a:defRPr>
            </a:lvl1pPr>
          </a:lstStyle>
          <a:p>
            <a:pPr lvl="0"/>
            <a:r>
              <a:rPr lang="en-US" smtClean="0"/>
              <a:t>Presenter Title</a:t>
            </a:r>
            <a:endParaRPr lang="en-CA" dirty="0"/>
          </a:p>
        </p:txBody>
      </p:sp>
      <p:sp>
        <p:nvSpPr>
          <p:cNvPr id="34" name="Text Placeholder 5"/>
          <p:cNvSpPr>
            <a:spLocks noGrp="1"/>
          </p:cNvSpPr>
          <p:nvPr>
            <p:ph type="body" sz="quarter" idx="18" hasCustomPrompt="1"/>
          </p:nvPr>
        </p:nvSpPr>
        <p:spPr>
          <a:xfrm>
            <a:off x="594733" y="4059759"/>
            <a:ext cx="2115411" cy="324000"/>
          </a:xfrm>
        </p:spPr>
        <p:txBody>
          <a:bodyPr anchor="ctr" anchorCtr="0"/>
          <a:lstStyle>
            <a:lvl1pPr marL="0" indent="0">
              <a:buNone/>
              <a:defRPr sz="1400" b="1" baseline="0">
                <a:solidFill>
                  <a:schemeClr val="accent1"/>
                </a:solidFill>
              </a:defRPr>
            </a:lvl1pPr>
          </a:lstStyle>
          <a:p>
            <a:pPr lvl="0"/>
            <a:r>
              <a:rPr lang="en-US" dirty="0" smtClean="0"/>
              <a:t>Education / Practice </a:t>
            </a:r>
            <a:r>
              <a:rPr lang="en-US" dirty="0" err="1" smtClean="0"/>
              <a:t>etc</a:t>
            </a:r>
            <a:r>
              <a:rPr lang="en-US" dirty="0" smtClean="0"/>
              <a:t> </a:t>
            </a:r>
            <a:endParaRPr lang="en-CA" dirty="0"/>
          </a:p>
        </p:txBody>
      </p:sp>
      <p:sp>
        <p:nvSpPr>
          <p:cNvPr id="35" name="Title 1"/>
          <p:cNvSpPr>
            <a:spLocks noGrp="1"/>
          </p:cNvSpPr>
          <p:nvPr>
            <p:ph type="title" hasCustomPrompt="1"/>
          </p:nvPr>
        </p:nvSpPr>
        <p:spPr>
          <a:xfrm>
            <a:off x="491741" y="195256"/>
            <a:ext cx="8121937" cy="1013800"/>
          </a:xfrm>
          <a:prstGeom prst="rect">
            <a:avLst/>
          </a:prstGeom>
        </p:spPr>
        <p:txBody>
          <a:bodyPr anchor="ctr" anchorCtr="0"/>
          <a:lstStyle>
            <a:lvl1pPr>
              <a:defRPr sz="4000" b="1" i="0" baseline="0">
                <a:solidFill>
                  <a:schemeClr val="accent1"/>
                </a:solidFill>
                <a:latin typeface="Calibri" panose="020F0502020204030204" pitchFamily="34" charset="0"/>
              </a:defRPr>
            </a:lvl1pPr>
          </a:lstStyle>
          <a:p>
            <a:r>
              <a:rPr lang="en-US" dirty="0" smtClean="0"/>
              <a:t>Click to edit title</a:t>
            </a:r>
            <a:endParaRPr lang="en-US" dirty="0"/>
          </a:p>
        </p:txBody>
      </p:sp>
      <p:sp>
        <p:nvSpPr>
          <p:cNvPr id="43" name="Picture Placeholder 11"/>
          <p:cNvSpPr>
            <a:spLocks noGrp="1"/>
          </p:cNvSpPr>
          <p:nvPr>
            <p:ph type="pic" sz="quarter" idx="19"/>
          </p:nvPr>
        </p:nvSpPr>
        <p:spPr>
          <a:xfrm>
            <a:off x="5740027" y="1425000"/>
            <a:ext cx="2111022" cy="2505427"/>
          </a:xfrm>
          <a:custGeom>
            <a:avLst/>
            <a:gdLst>
              <a:gd name="connsiteX0" fmla="*/ 0 w 2111022"/>
              <a:gd name="connsiteY0" fmla="*/ 0 h 2505427"/>
              <a:gd name="connsiteX1" fmla="*/ 2111022 w 2111022"/>
              <a:gd name="connsiteY1" fmla="*/ 0 h 2505427"/>
              <a:gd name="connsiteX2" fmla="*/ 2111022 w 2111022"/>
              <a:gd name="connsiteY2" fmla="*/ 2153583 h 2505427"/>
              <a:gd name="connsiteX3" fmla="*/ 1759178 w 2111022"/>
              <a:gd name="connsiteY3" fmla="*/ 2505427 h 2505427"/>
              <a:gd name="connsiteX4" fmla="*/ 0 w 2111022"/>
              <a:gd name="connsiteY4" fmla="*/ 2505427 h 250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022" h="2505427">
                <a:moveTo>
                  <a:pt x="0" y="0"/>
                </a:moveTo>
                <a:lnTo>
                  <a:pt x="2111022" y="0"/>
                </a:lnTo>
                <a:lnTo>
                  <a:pt x="2111022" y="2153583"/>
                </a:lnTo>
                <a:cubicBezTo>
                  <a:pt x="2111022" y="2347901"/>
                  <a:pt x="1953496" y="2505427"/>
                  <a:pt x="1759178" y="2505427"/>
                </a:cubicBezTo>
                <a:lnTo>
                  <a:pt x="0" y="2505427"/>
                </a:lnTo>
                <a:close/>
              </a:path>
            </a:pathLst>
          </a:custGeom>
          <a:noFill/>
        </p:spPr>
        <p:txBody>
          <a:bodyPr wrap="square">
            <a:noAutofit/>
          </a:bodyPr>
          <a:lstStyle>
            <a:lvl1pPr marL="0" indent="0">
              <a:buNone/>
              <a:defRPr>
                <a:solidFill>
                  <a:schemeClr val="tx2"/>
                </a:solidFill>
              </a:defRPr>
            </a:lvl1pPr>
          </a:lstStyle>
          <a:p>
            <a:r>
              <a:rPr lang="en-US" smtClean="0"/>
              <a:t>Drag picture to placeholder or click icon to add</a:t>
            </a:r>
            <a:endParaRPr lang="en-CA"/>
          </a:p>
        </p:txBody>
      </p:sp>
      <p:sp>
        <p:nvSpPr>
          <p:cNvPr id="44" name="Content Placeholder 2"/>
          <p:cNvSpPr>
            <a:spLocks noGrp="1"/>
          </p:cNvSpPr>
          <p:nvPr>
            <p:ph idx="20"/>
          </p:nvPr>
        </p:nvSpPr>
        <p:spPr>
          <a:xfrm>
            <a:off x="8045005" y="2104429"/>
            <a:ext cx="2634312" cy="4169370"/>
          </a:xfrm>
        </p:spPr>
        <p:txBody>
          <a:bodyPr/>
          <a:lstStyle>
            <a:lvl1pPr marL="0" indent="0">
              <a:buFont typeface="Courier New" charset="0"/>
              <a:buNone/>
              <a:defRPr sz="1200">
                <a:solidFill>
                  <a:schemeClr val="tx2"/>
                </a:solidFill>
              </a:defRPr>
            </a:lvl1pPr>
            <a:lvl2pPr marL="324000" indent="0">
              <a:buFont typeface="Arial" charset="0"/>
              <a:buNone/>
              <a:defRPr sz="1600"/>
            </a:lvl2pPr>
            <a:lvl3pPr marL="630000" indent="0">
              <a:buFont typeface="Arial" charset="0"/>
              <a:buNone/>
              <a:defRPr sz="1400"/>
            </a:lvl3pPr>
            <a:lvl4pPr marL="1008000" indent="0">
              <a:buFont typeface="Arial" charset="0"/>
              <a:buNone/>
              <a:defRPr sz="1200"/>
            </a:lvl4pPr>
            <a:lvl5pPr marL="1368000" indent="0">
              <a:buFont typeface="Arial" charset="0"/>
              <a:buNone/>
              <a:defRPr sz="1200"/>
            </a:lvl5pPr>
          </a:lstStyle>
          <a:p>
            <a:pPr lvl="0"/>
            <a:r>
              <a:rPr lang="en-US" smtClean="0"/>
              <a:t>Click to edit Master text styles</a:t>
            </a:r>
          </a:p>
        </p:txBody>
      </p:sp>
      <p:sp>
        <p:nvSpPr>
          <p:cNvPr id="45" name="Text Placeholder 5"/>
          <p:cNvSpPr>
            <a:spLocks noGrp="1"/>
          </p:cNvSpPr>
          <p:nvPr>
            <p:ph type="body" sz="quarter" idx="21" hasCustomPrompt="1"/>
          </p:nvPr>
        </p:nvSpPr>
        <p:spPr>
          <a:xfrm>
            <a:off x="8045004" y="1309319"/>
            <a:ext cx="2634403" cy="432000"/>
          </a:xfrm>
        </p:spPr>
        <p:txBody>
          <a:bodyPr anchor="ctr" anchorCtr="0"/>
          <a:lstStyle>
            <a:lvl1pPr marL="0" indent="0">
              <a:buNone/>
              <a:defRPr sz="2000" b="1" baseline="0">
                <a:solidFill>
                  <a:schemeClr val="accent2"/>
                </a:solidFill>
              </a:defRPr>
            </a:lvl1pPr>
          </a:lstStyle>
          <a:p>
            <a:pPr lvl="0"/>
            <a:r>
              <a:rPr lang="en-US" dirty="0" smtClean="0"/>
              <a:t>Presenter Name</a:t>
            </a:r>
            <a:endParaRPr lang="en-CA" dirty="0"/>
          </a:p>
        </p:txBody>
      </p:sp>
      <p:sp>
        <p:nvSpPr>
          <p:cNvPr id="46" name="Text Placeholder 5"/>
          <p:cNvSpPr>
            <a:spLocks noGrp="1"/>
          </p:cNvSpPr>
          <p:nvPr>
            <p:ph type="body" sz="quarter" idx="22" hasCustomPrompt="1"/>
          </p:nvPr>
        </p:nvSpPr>
        <p:spPr>
          <a:xfrm>
            <a:off x="8045004" y="1760874"/>
            <a:ext cx="2634403" cy="324000"/>
          </a:xfrm>
        </p:spPr>
        <p:txBody>
          <a:bodyPr anchor="ctr" anchorCtr="0"/>
          <a:lstStyle>
            <a:lvl1pPr marL="0" indent="0">
              <a:buNone/>
              <a:defRPr sz="1600" b="1" baseline="0">
                <a:solidFill>
                  <a:schemeClr val="tx2"/>
                </a:solidFill>
              </a:defRPr>
            </a:lvl1pPr>
          </a:lstStyle>
          <a:p>
            <a:pPr lvl="0"/>
            <a:r>
              <a:rPr lang="en-US" smtClean="0"/>
              <a:t>Presenter Title</a:t>
            </a:r>
            <a:endParaRPr lang="en-CA" dirty="0"/>
          </a:p>
        </p:txBody>
      </p:sp>
      <p:sp>
        <p:nvSpPr>
          <p:cNvPr id="48" name="Text Placeholder 5"/>
          <p:cNvSpPr>
            <a:spLocks noGrp="1"/>
          </p:cNvSpPr>
          <p:nvPr>
            <p:ph type="body" sz="quarter" idx="24" hasCustomPrompt="1"/>
          </p:nvPr>
        </p:nvSpPr>
        <p:spPr>
          <a:xfrm>
            <a:off x="5735638" y="4059759"/>
            <a:ext cx="2115411" cy="324000"/>
          </a:xfrm>
        </p:spPr>
        <p:txBody>
          <a:bodyPr anchor="ctr" anchorCtr="0"/>
          <a:lstStyle>
            <a:lvl1pPr marL="0" indent="0">
              <a:buNone/>
              <a:defRPr sz="1400" b="1" baseline="0">
                <a:solidFill>
                  <a:schemeClr val="accent1"/>
                </a:solidFill>
              </a:defRPr>
            </a:lvl1pPr>
          </a:lstStyle>
          <a:p>
            <a:pPr lvl="0"/>
            <a:r>
              <a:rPr lang="en-US" dirty="0" smtClean="0"/>
              <a:t>Education / Practice </a:t>
            </a:r>
            <a:r>
              <a:rPr lang="en-US" dirty="0" err="1" smtClean="0"/>
              <a:t>etc</a:t>
            </a:r>
            <a:r>
              <a:rPr lang="en-US" dirty="0" smtClean="0"/>
              <a:t> </a:t>
            </a:r>
            <a:endParaRPr lang="en-CA" dirty="0"/>
          </a:p>
        </p:txBody>
      </p:sp>
      <p:pic>
        <p:nvPicPr>
          <p:cNvPr id="17" name="Picture 16"/>
          <p:cNvPicPr>
            <a:picLocks noChangeAspect="1"/>
          </p:cNvPicPr>
          <p:nvPr userDrawn="1"/>
        </p:nvPicPr>
        <p:blipFill>
          <a:blip r:embed="rId2"/>
          <a:stretch>
            <a:fillRect/>
          </a:stretch>
        </p:blipFill>
        <p:spPr>
          <a:xfrm>
            <a:off x="10439400" y="0"/>
            <a:ext cx="1752600" cy="1790700"/>
          </a:xfrm>
          <a:prstGeom prst="rect">
            <a:avLst/>
          </a:prstGeom>
        </p:spPr>
      </p:pic>
      <p:sp>
        <p:nvSpPr>
          <p:cNvPr id="19"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
        <p:nvSpPr>
          <p:cNvPr id="20" name="Text Placeholder 2"/>
          <p:cNvSpPr>
            <a:spLocks noGrp="1"/>
          </p:cNvSpPr>
          <p:nvPr>
            <p:ph type="body" sz="quarter" idx="25"/>
          </p:nvPr>
        </p:nvSpPr>
        <p:spPr>
          <a:xfrm>
            <a:off x="594734" y="4390446"/>
            <a:ext cx="2115410" cy="1883354"/>
          </a:xfrm>
        </p:spPr>
        <p:txBody>
          <a:bodyPr/>
          <a:lstStyle>
            <a:lvl1pPr>
              <a:defRPr sz="1200"/>
            </a:lvl1pPr>
            <a:lvl2pPr>
              <a:defRPr sz="1100"/>
            </a:lvl2pPr>
            <a:lvl3pPr>
              <a:defRPr sz="1050"/>
            </a:lvl3pPr>
            <a:lvl4pPr>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2"/>
          <p:cNvSpPr>
            <a:spLocks noGrp="1"/>
          </p:cNvSpPr>
          <p:nvPr>
            <p:ph type="body" sz="quarter" idx="26"/>
          </p:nvPr>
        </p:nvSpPr>
        <p:spPr>
          <a:xfrm>
            <a:off x="5735639" y="4390446"/>
            <a:ext cx="2115410" cy="1883354"/>
          </a:xfrm>
        </p:spPr>
        <p:txBody>
          <a:bodyPr/>
          <a:lstStyle>
            <a:lvl1pPr>
              <a:defRPr sz="1200"/>
            </a:lvl1pPr>
            <a:lvl2pPr>
              <a:defRPr sz="1100"/>
            </a:lvl2pPr>
            <a:lvl3pPr>
              <a:defRPr sz="1050"/>
            </a:lvl3pPr>
            <a:lvl4pPr>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actice Group and Expertise">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39400" y="0"/>
            <a:ext cx="1752600" cy="1790700"/>
          </a:xfrm>
          <a:prstGeom prst="rect">
            <a:avLst/>
          </a:prstGeom>
        </p:spPr>
      </p:pic>
      <p:pic>
        <p:nvPicPr>
          <p:cNvPr id="11" name="Picture 10"/>
          <p:cNvPicPr>
            <a:picLocks noChangeAspect="1"/>
          </p:cNvPicPr>
          <p:nvPr userDrawn="1"/>
        </p:nvPicPr>
        <p:blipFill>
          <a:blip r:embed="rId2"/>
          <a:stretch>
            <a:fillRect/>
          </a:stretch>
        </p:blipFill>
        <p:spPr>
          <a:xfrm>
            <a:off x="10439400" y="0"/>
            <a:ext cx="1752600" cy="1790700"/>
          </a:xfrm>
          <a:prstGeom prst="rect">
            <a:avLst/>
          </a:prstGeom>
        </p:spPr>
      </p:pic>
      <p:sp>
        <p:nvSpPr>
          <p:cNvPr id="13" name="Title 1"/>
          <p:cNvSpPr>
            <a:spLocks noGrp="1"/>
          </p:cNvSpPr>
          <p:nvPr>
            <p:ph type="title" hasCustomPrompt="1"/>
          </p:nvPr>
        </p:nvSpPr>
        <p:spPr>
          <a:xfrm>
            <a:off x="481802" y="195256"/>
            <a:ext cx="8121937" cy="1013800"/>
          </a:xfrm>
          <a:prstGeom prst="rect">
            <a:avLst/>
          </a:prstGeom>
        </p:spPr>
        <p:txBody>
          <a:bodyPr anchor="ctr" anchorCtr="0"/>
          <a:lstStyle>
            <a:lvl1pPr>
              <a:defRPr sz="4000" b="1" i="0" baseline="0">
                <a:solidFill>
                  <a:schemeClr val="accent1"/>
                </a:solidFill>
                <a:latin typeface="Calibri" panose="020F0502020204030204" pitchFamily="34" charset="0"/>
              </a:defRPr>
            </a:lvl1pPr>
          </a:lstStyle>
          <a:p>
            <a:r>
              <a:rPr lang="en-US" dirty="0" smtClean="0"/>
              <a:t>Enter Practice Area Name</a:t>
            </a:r>
            <a:endParaRPr lang="en-US" dirty="0"/>
          </a:p>
        </p:txBody>
      </p:sp>
      <p:sp>
        <p:nvSpPr>
          <p:cNvPr id="15" name="Text Placeholder 5"/>
          <p:cNvSpPr>
            <a:spLocks noGrp="1"/>
          </p:cNvSpPr>
          <p:nvPr>
            <p:ph type="body" sz="quarter" idx="11" hasCustomPrompt="1"/>
          </p:nvPr>
        </p:nvSpPr>
        <p:spPr>
          <a:xfrm>
            <a:off x="481635" y="1203256"/>
            <a:ext cx="9466263" cy="565150"/>
          </a:xfrm>
        </p:spPr>
        <p:txBody>
          <a:bodyPr/>
          <a:lstStyle>
            <a:lvl1pPr marL="0" indent="0">
              <a:buNone/>
              <a:defRPr sz="2600" b="1" i="0" baseline="0">
                <a:solidFill>
                  <a:schemeClr val="accent2"/>
                </a:solidFill>
              </a:defRPr>
            </a:lvl1pPr>
          </a:lstStyle>
          <a:p>
            <a:pPr lvl="0"/>
            <a:r>
              <a:rPr lang="en-US" dirty="0" smtClean="0"/>
              <a:t>Insert subtitle here</a:t>
            </a:r>
            <a:endParaRPr lang="en-CA" dirty="0"/>
          </a:p>
        </p:txBody>
      </p:sp>
      <p:sp>
        <p:nvSpPr>
          <p:cNvPr id="9"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
        <p:nvSpPr>
          <p:cNvPr id="4" name="Text Placeholder 3"/>
          <p:cNvSpPr>
            <a:spLocks noGrp="1"/>
          </p:cNvSpPr>
          <p:nvPr>
            <p:ph type="body" sz="quarter" idx="12"/>
          </p:nvPr>
        </p:nvSpPr>
        <p:spPr>
          <a:xfrm>
            <a:off x="595313" y="2217057"/>
            <a:ext cx="11009312" cy="4056744"/>
          </a:xfrm>
        </p:spPr>
        <p:txBody>
          <a:bodyPr/>
          <a:lstStyle>
            <a:lvl1pPr>
              <a:defRPr sz="2000"/>
            </a:lvl1pPr>
            <a:lvl2pPr>
              <a:defRPr sz="1800"/>
            </a:lvl2pPr>
            <a:lvl3pPr>
              <a:defRPr sz="1600"/>
            </a:lvl3pPr>
            <a:lvl4pPr>
              <a:defRPr sz="16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 Dark">
    <p:bg>
      <p:bgPr>
        <a:solidFill>
          <a:srgbClr val="002C5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39400" y="0"/>
            <a:ext cx="1752600" cy="1790700"/>
          </a:xfrm>
          <a:prstGeom prst="rect">
            <a:avLst/>
          </a:prstGeom>
        </p:spPr>
      </p:pic>
      <p:pic>
        <p:nvPicPr>
          <p:cNvPr id="6" name="Picture 5"/>
          <p:cNvPicPr>
            <a:picLocks noChangeAspect="1"/>
          </p:cNvPicPr>
          <p:nvPr userDrawn="1"/>
        </p:nvPicPr>
        <p:blipFill>
          <a:blip r:embed="rId2"/>
          <a:stretch>
            <a:fillRect/>
          </a:stretch>
        </p:blipFill>
        <p:spPr>
          <a:xfrm>
            <a:off x="10439400" y="0"/>
            <a:ext cx="1752600" cy="1790700"/>
          </a:xfrm>
          <a:prstGeom prst="rect">
            <a:avLst/>
          </a:prstGeom>
        </p:spPr>
      </p:pic>
      <p:sp>
        <p:nvSpPr>
          <p:cNvPr id="7" name="Subtitle 2"/>
          <p:cNvSpPr>
            <a:spLocks noGrp="1"/>
          </p:cNvSpPr>
          <p:nvPr>
            <p:ph type="subTitle" idx="1"/>
          </p:nvPr>
        </p:nvSpPr>
        <p:spPr>
          <a:xfrm>
            <a:off x="458168" y="1651398"/>
            <a:ext cx="9046482" cy="770377"/>
          </a:xfrm>
        </p:spPr>
        <p:txBody>
          <a:bodyPr anchor="b">
            <a:noAutofit/>
          </a:bodyPr>
          <a:lstStyle>
            <a:lvl1pPr marL="0" indent="0" algn="l">
              <a:lnSpc>
                <a:spcPts val="3200"/>
              </a:lnSpc>
              <a:spcAft>
                <a:spcPts val="0"/>
              </a:spcAft>
              <a:buNone/>
              <a:defRPr sz="320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itle 1"/>
          <p:cNvSpPr>
            <a:spLocks noGrp="1"/>
          </p:cNvSpPr>
          <p:nvPr>
            <p:ph type="ctrTitle" hasCustomPrompt="1"/>
          </p:nvPr>
        </p:nvSpPr>
        <p:spPr>
          <a:xfrm>
            <a:off x="458168" y="2421775"/>
            <a:ext cx="6629854" cy="2701552"/>
          </a:xfrm>
          <a:prstGeom prst="rect">
            <a:avLst/>
          </a:prstGeom>
          <a:effectLst/>
        </p:spPr>
        <p:txBody>
          <a:bodyPr anchor="ctr">
            <a:noAutofit/>
          </a:bodyPr>
          <a:lstStyle>
            <a:lvl1pPr algn="l">
              <a:lnSpc>
                <a:spcPts val="6600"/>
              </a:lnSpc>
              <a:defRPr sz="6600" cap="none" baseline="0">
                <a:solidFill>
                  <a:schemeClr val="accent2"/>
                </a:solidFill>
                <a:latin typeface="Calibri" panose="020F0502020204030204" pitchFamily="34" charset="0"/>
              </a:defRPr>
            </a:lvl1pPr>
          </a:lstStyle>
          <a:p>
            <a:r>
              <a:rPr lang="en-US" dirty="0" smtClean="0"/>
              <a:t>Click to edit Master title style</a:t>
            </a:r>
            <a:br>
              <a:rPr lang="en-US" dirty="0" smtClean="0"/>
            </a:br>
            <a:r>
              <a:rPr lang="en-US" dirty="0" smtClean="0"/>
              <a:t>of Section Page</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Light">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39400" y="0"/>
            <a:ext cx="1752600" cy="1790700"/>
          </a:xfrm>
          <a:prstGeom prst="rect">
            <a:avLst/>
          </a:prstGeom>
        </p:spPr>
      </p:pic>
      <p:pic>
        <p:nvPicPr>
          <p:cNvPr id="6" name="Picture 5"/>
          <p:cNvPicPr>
            <a:picLocks noChangeAspect="1"/>
          </p:cNvPicPr>
          <p:nvPr userDrawn="1"/>
        </p:nvPicPr>
        <p:blipFill>
          <a:blip r:embed="rId2"/>
          <a:stretch>
            <a:fillRect/>
          </a:stretch>
        </p:blipFill>
        <p:spPr>
          <a:xfrm>
            <a:off x="10439400" y="0"/>
            <a:ext cx="1752600" cy="1790700"/>
          </a:xfrm>
          <a:prstGeom prst="rect">
            <a:avLst/>
          </a:prstGeom>
        </p:spPr>
      </p:pic>
      <p:sp>
        <p:nvSpPr>
          <p:cNvPr id="7" name="Subtitle 2"/>
          <p:cNvSpPr>
            <a:spLocks noGrp="1"/>
          </p:cNvSpPr>
          <p:nvPr>
            <p:ph type="subTitle" idx="1"/>
          </p:nvPr>
        </p:nvSpPr>
        <p:spPr>
          <a:xfrm>
            <a:off x="458168" y="1651398"/>
            <a:ext cx="9046482" cy="770377"/>
          </a:xfrm>
        </p:spPr>
        <p:txBody>
          <a:bodyPr anchor="b">
            <a:noAutofit/>
          </a:bodyPr>
          <a:lstStyle>
            <a:lvl1pPr marL="0" indent="0" algn="l">
              <a:lnSpc>
                <a:spcPts val="3200"/>
              </a:lnSpc>
              <a:spcAft>
                <a:spcPts val="0"/>
              </a:spcAft>
              <a:buNone/>
              <a:defRPr sz="3200" cap="all"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Title 1"/>
          <p:cNvSpPr>
            <a:spLocks noGrp="1"/>
          </p:cNvSpPr>
          <p:nvPr>
            <p:ph type="ctrTitle" hasCustomPrompt="1"/>
          </p:nvPr>
        </p:nvSpPr>
        <p:spPr>
          <a:xfrm>
            <a:off x="458168" y="2421775"/>
            <a:ext cx="6629854" cy="2701552"/>
          </a:xfrm>
          <a:prstGeom prst="rect">
            <a:avLst/>
          </a:prstGeom>
          <a:effectLst/>
        </p:spPr>
        <p:txBody>
          <a:bodyPr anchor="ctr">
            <a:noAutofit/>
          </a:bodyPr>
          <a:lstStyle>
            <a:lvl1pPr algn="l">
              <a:lnSpc>
                <a:spcPts val="6600"/>
              </a:lnSpc>
              <a:defRPr sz="6600" cap="none" baseline="0">
                <a:solidFill>
                  <a:schemeClr val="accent2"/>
                </a:solidFill>
                <a:latin typeface="Calibri" panose="020F0502020204030204" pitchFamily="34" charset="0"/>
              </a:defRPr>
            </a:lvl1pPr>
          </a:lstStyle>
          <a:p>
            <a:r>
              <a:rPr lang="en-US" dirty="0" smtClean="0"/>
              <a:t>Click to edit Master title style</a:t>
            </a:r>
            <a:br>
              <a:rPr lang="en-US" dirty="0" smtClean="0"/>
            </a:br>
            <a:r>
              <a:rPr lang="en-US" dirty="0" smtClean="0"/>
              <a:t>of Section Page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ulleted Content w. Sidebar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0" y="0"/>
            <a:ext cx="12192000" cy="1371600"/>
          </a:xfrm>
          <a:prstGeom prst="rect">
            <a:avLst/>
          </a:prstGeom>
        </p:spPr>
      </p:pic>
      <p:cxnSp>
        <p:nvCxnSpPr>
          <p:cNvPr id="12" name="Straight Connector 11"/>
          <p:cNvCxnSpPr/>
          <p:nvPr/>
        </p:nvCxnSpPr>
        <p:spPr>
          <a:xfrm>
            <a:off x="6102000" y="5448507"/>
            <a:ext cx="0" cy="140949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6094955" y="5225373"/>
            <a:ext cx="6096000" cy="406400"/>
          </a:xfrm>
          <a:prstGeom prst="rect">
            <a:avLst/>
          </a:prstGeom>
        </p:spPr>
      </p:pic>
      <p:pic>
        <p:nvPicPr>
          <p:cNvPr id="5" name="Picture 4"/>
          <p:cNvPicPr>
            <a:picLocks noChangeAspect="1"/>
          </p:cNvPicPr>
          <p:nvPr/>
        </p:nvPicPr>
        <p:blipFill>
          <a:blip r:embed="rId2"/>
          <a:stretch>
            <a:fillRect/>
          </a:stretch>
        </p:blipFill>
        <p:spPr>
          <a:xfrm>
            <a:off x="0" y="0"/>
            <a:ext cx="12192000" cy="1371600"/>
          </a:xfrm>
          <a:prstGeom prst="rect">
            <a:avLst/>
          </a:prstGeom>
        </p:spPr>
      </p:pic>
      <p:sp>
        <p:nvSpPr>
          <p:cNvPr id="2" name="Title 1"/>
          <p:cNvSpPr>
            <a:spLocks noGrp="1"/>
          </p:cNvSpPr>
          <p:nvPr>
            <p:ph type="title"/>
          </p:nvPr>
        </p:nvSpPr>
        <p:spPr>
          <a:xfrm>
            <a:off x="501680" y="195256"/>
            <a:ext cx="9465333" cy="1013800"/>
          </a:xfrm>
          <a:prstGeom prst="rect">
            <a:avLst/>
          </a:prstGeom>
        </p:spPr>
        <p:txBody>
          <a:bodyPr anchor="ctr" anchorCtr="0"/>
          <a:lstStyle>
            <a:lvl1pPr>
              <a:defRPr sz="3200" b="1" i="0" baseline="0">
                <a:solidFill>
                  <a:schemeClr val="bg1"/>
                </a:solidFill>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94733" y="2345419"/>
            <a:ext cx="11016074" cy="2736850"/>
          </a:xfrm>
        </p:spPr>
        <p:txBody>
          <a:bodyPr/>
          <a:lstStyle>
            <a:lvl1pPr marL="306000" indent="-306000">
              <a:buFont typeface="Courier New" charset="0"/>
              <a:buChar char="o"/>
              <a:defRPr sz="2000"/>
            </a:lvl1pPr>
            <a:lvl2pPr marL="630000" indent="-306000">
              <a:buFont typeface="Arial" charset="0"/>
              <a:buChar char="•"/>
              <a:defRPr sz="1800" i="0"/>
            </a:lvl2pPr>
            <a:lvl3pPr marL="900000" indent="-270000">
              <a:buFont typeface=".AppleSystemUIFont" charset="-120"/>
              <a:buChar char="-"/>
              <a:defRPr sz="1600"/>
            </a:lvl3pPr>
            <a:lvl4pPr marL="1242000" indent="-234000">
              <a:buFont typeface="Arial" charset="0"/>
              <a:buChar char="•"/>
              <a:defRPr sz="1600"/>
            </a:lvl4pPr>
            <a:lvl5pPr marL="1602000" indent="-234000">
              <a:buFont typeface="Arial"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5"/>
          <p:cNvSpPr>
            <a:spLocks noGrp="1"/>
          </p:cNvSpPr>
          <p:nvPr>
            <p:ph type="body" sz="quarter" idx="11" hasCustomPrompt="1"/>
          </p:nvPr>
        </p:nvSpPr>
        <p:spPr>
          <a:xfrm>
            <a:off x="581025" y="5248652"/>
            <a:ext cx="5154613" cy="1044575"/>
          </a:xfrm>
        </p:spPr>
        <p:txBody>
          <a:bodyPr anchor="ctr"/>
          <a:lstStyle>
            <a:lvl1pPr marL="0" indent="0">
              <a:lnSpc>
                <a:spcPts val="2400"/>
              </a:lnSpc>
              <a:buNone/>
              <a:defRPr sz="2400" b="1" baseline="0">
                <a:solidFill>
                  <a:schemeClr val="accent1"/>
                </a:solidFill>
              </a:defRPr>
            </a:lvl1pPr>
          </a:lstStyle>
          <a:p>
            <a:pPr lvl="0"/>
            <a:r>
              <a:rPr lang="en-US" dirty="0" smtClean="0"/>
              <a:t>Make KEY message stand out</a:t>
            </a:r>
          </a:p>
          <a:p>
            <a:pPr lvl="0"/>
            <a:r>
              <a:rPr lang="en-US" dirty="0" smtClean="0"/>
              <a:t>As best possible visually</a:t>
            </a:r>
            <a:endParaRPr lang="en-CA" dirty="0"/>
          </a:p>
        </p:txBody>
      </p:sp>
      <p:sp>
        <p:nvSpPr>
          <p:cNvPr id="4" name="TextBox 3"/>
          <p:cNvSpPr txBox="1"/>
          <p:nvPr/>
        </p:nvSpPr>
        <p:spPr>
          <a:xfrm>
            <a:off x="6227179" y="5232346"/>
            <a:ext cx="5383627" cy="374571"/>
          </a:xfrm>
          <a:prstGeom prst="round2DiagRect">
            <a:avLst/>
          </a:prstGeom>
          <a:noFill/>
        </p:spPr>
        <p:txBody>
          <a:bodyPr wrap="square" rtlCol="0" anchor="ctr" anchorCtr="0">
            <a:spAutoFit/>
          </a:bodyPr>
          <a:lstStyle/>
          <a:p>
            <a:r>
              <a:rPr lang="en-CA" sz="1600" b="1" dirty="0" smtClean="0">
                <a:solidFill>
                  <a:schemeClr val="bg1"/>
                </a:solidFill>
                <a:latin typeface="Calibri" panose="020F0502020204030204" pitchFamily="34" charset="0"/>
              </a:rPr>
              <a:t>Action Item</a:t>
            </a:r>
            <a:endParaRPr lang="en-CA" sz="1600" b="1" dirty="0">
              <a:solidFill>
                <a:schemeClr val="bg1"/>
              </a:solidFill>
              <a:latin typeface="Calibri" panose="020F0502020204030204" pitchFamily="34" charset="0"/>
            </a:endParaRPr>
          </a:p>
        </p:txBody>
      </p:sp>
      <p:sp>
        <p:nvSpPr>
          <p:cNvPr id="6" name="Text Placeholder 5"/>
          <p:cNvSpPr>
            <a:spLocks noGrp="1"/>
          </p:cNvSpPr>
          <p:nvPr>
            <p:ph type="body" sz="quarter" idx="12" hasCustomPrompt="1"/>
          </p:nvPr>
        </p:nvSpPr>
        <p:spPr>
          <a:xfrm>
            <a:off x="6096000" y="5653088"/>
            <a:ext cx="5514975" cy="868898"/>
          </a:xfrm>
        </p:spPr>
        <p:txBody>
          <a:bodyPr/>
          <a:lstStyle>
            <a:lvl1pPr marL="0" indent="0">
              <a:buNone/>
              <a:defRPr sz="1600" i="1" baseline="0"/>
            </a:lvl1pPr>
            <a:lvl2pPr marL="324000" indent="0">
              <a:buNone/>
              <a:defRPr/>
            </a:lvl2pPr>
            <a:lvl3pPr marL="630000" indent="0">
              <a:buNone/>
              <a:defRPr/>
            </a:lvl3pPr>
            <a:lvl4pPr marL="1008000" indent="0">
              <a:buNone/>
              <a:defRPr/>
            </a:lvl4pPr>
            <a:lvl5pPr marL="1368000" indent="0">
              <a:buNone/>
              <a:defRPr/>
            </a:lvl5pPr>
          </a:lstStyle>
          <a:p>
            <a:pPr lvl="0"/>
            <a:r>
              <a:rPr lang="en-US" dirty="0" smtClean="0"/>
              <a:t>“Impactful quote to highlight key takeaway”</a:t>
            </a:r>
          </a:p>
        </p:txBody>
      </p:sp>
      <p:sp>
        <p:nvSpPr>
          <p:cNvPr id="18" name="Text Placeholder 5"/>
          <p:cNvSpPr>
            <a:spLocks noGrp="1"/>
          </p:cNvSpPr>
          <p:nvPr>
            <p:ph type="body" sz="quarter" idx="10" hasCustomPrompt="1"/>
          </p:nvPr>
        </p:nvSpPr>
        <p:spPr>
          <a:xfrm>
            <a:off x="501513" y="1573200"/>
            <a:ext cx="11039474" cy="565150"/>
          </a:xfrm>
        </p:spPr>
        <p:txBody>
          <a:bodyPr/>
          <a:lstStyle>
            <a:lvl1pPr marL="0" indent="0">
              <a:buNone/>
              <a:defRPr sz="2800" b="1" baseline="0">
                <a:solidFill>
                  <a:schemeClr val="accent2"/>
                </a:solidFill>
              </a:defRPr>
            </a:lvl1pPr>
          </a:lstStyle>
          <a:p>
            <a:pPr lvl="0"/>
            <a:r>
              <a:rPr lang="en-US" dirty="0" smtClean="0"/>
              <a:t>Insert subtitle here</a:t>
            </a:r>
            <a:endParaRPr lang="en-CA" dirty="0"/>
          </a:p>
        </p:txBody>
      </p:sp>
      <p:cxnSp>
        <p:nvCxnSpPr>
          <p:cNvPr id="14" name="Straight Connector 13"/>
          <p:cNvCxnSpPr/>
          <p:nvPr userDrawn="1"/>
        </p:nvCxnSpPr>
        <p:spPr>
          <a:xfrm>
            <a:off x="6102000" y="5448507"/>
            <a:ext cx="0" cy="140949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a:stretch>
            <a:fillRect/>
          </a:stretch>
        </p:blipFill>
        <p:spPr>
          <a:xfrm>
            <a:off x="6094955" y="5225373"/>
            <a:ext cx="6096000" cy="406400"/>
          </a:xfrm>
          <a:prstGeom prst="rect">
            <a:avLst/>
          </a:prstGeom>
        </p:spPr>
      </p:pic>
      <p:sp>
        <p:nvSpPr>
          <p:cNvPr id="17" name="TextBox 16"/>
          <p:cNvSpPr txBox="1"/>
          <p:nvPr userDrawn="1"/>
        </p:nvSpPr>
        <p:spPr>
          <a:xfrm>
            <a:off x="6227179" y="5232346"/>
            <a:ext cx="5383627" cy="374571"/>
          </a:xfrm>
          <a:prstGeom prst="round2DiagRect">
            <a:avLst/>
          </a:prstGeom>
          <a:noFill/>
        </p:spPr>
        <p:txBody>
          <a:bodyPr wrap="square" rtlCol="0" anchor="ctr" anchorCtr="0">
            <a:spAutoFit/>
          </a:bodyPr>
          <a:lstStyle/>
          <a:p>
            <a:r>
              <a:rPr lang="en-CA" sz="1600" b="1" dirty="0" smtClean="0">
                <a:solidFill>
                  <a:schemeClr val="bg1"/>
                </a:solidFill>
                <a:latin typeface="Calibri" panose="020F0502020204030204" pitchFamily="34" charset="0"/>
              </a:rPr>
              <a:t>Action Item</a:t>
            </a:r>
            <a:endParaRPr lang="en-CA" sz="1600" b="1" dirty="0">
              <a:solidFill>
                <a:schemeClr val="bg1"/>
              </a:solidFill>
              <a:latin typeface="Calibri" panose="020F0502020204030204" pitchFamily="34" charset="0"/>
            </a:endParaRPr>
          </a:p>
        </p:txBody>
      </p:sp>
      <p:sp>
        <p:nvSpPr>
          <p:cNvPr id="19"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latin typeface="Calibri" panose="020F0502020204030204" pitchFamily="34" charset="0"/>
              </a:defRPr>
            </a:lvl1pPr>
          </a:lstStyle>
          <a:p>
            <a:fld id="{7ED523C7-19E8-B540-9857-8D49DD13762D}" type="slidenum">
              <a:rPr lang="en-CA" smtClean="0"/>
              <a:pPr/>
              <a:t>‹#›</a:t>
            </a:fld>
            <a:endParaRPr lang="en-CA"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7374" y="2492375"/>
            <a:ext cx="11023433" cy="3775207"/>
          </a:xfrm>
          <a:prstGeom prst="rect">
            <a:avLst/>
          </a:prstGeom>
        </p:spPr>
        <p:txBody>
          <a:bodyPr vert="horz" lIns="91440" tIns="90000" rIns="91440" bIns="90000" rtlCol="0"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2183624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721" r:id="rId6"/>
    <p:sldLayoutId id="2147483689" r:id="rId7"/>
    <p:sldLayoutId id="2147483690" r:id="rId8"/>
    <p:sldLayoutId id="2147483691" r:id="rId9"/>
    <p:sldLayoutId id="2147483692" r:id="rId10"/>
    <p:sldLayoutId id="2147483693" r:id="rId11"/>
    <p:sldLayoutId id="2147483694" r:id="rId12"/>
    <p:sldLayoutId id="2147483714" r:id="rId13"/>
    <p:sldLayoutId id="2147483718" r:id="rId14"/>
    <p:sldLayoutId id="2147483719" r:id="rId15"/>
    <p:sldLayoutId id="2147483697" r:id="rId16"/>
    <p:sldLayoutId id="2147483699" r:id="rId17"/>
    <p:sldLayoutId id="2147483700" r:id="rId18"/>
    <p:sldLayoutId id="2147483722" r:id="rId19"/>
    <p:sldLayoutId id="2147483701" r:id="rId20"/>
    <p:sldLayoutId id="2147483702" r:id="rId21"/>
    <p:sldLayoutId id="2147483703" r:id="rId22"/>
    <p:sldLayoutId id="2147483704" r:id="rId23"/>
    <p:sldLayoutId id="2147483705" r:id="rId24"/>
    <p:sldLayoutId id="2147483706" r:id="rId25"/>
    <p:sldLayoutId id="2147483708" r:id="rId26"/>
    <p:sldLayoutId id="2147483709" r:id="rId27"/>
    <p:sldLayoutId id="2147483710" r:id="rId28"/>
    <p:sldLayoutId id="2147483711" r:id="rId29"/>
    <p:sldLayoutId id="2147483717" r:id="rId30"/>
    <p:sldLayoutId id="2147483720" r:id="rId31"/>
    <p:sldLayoutId id="2147483712" r:id="rId32"/>
    <p:sldLayoutId id="2147483713" r:id="rId33"/>
  </p:sldLayoutIdLst>
  <p:timing>
    <p:tnLst>
      <p:par>
        <p:cTn id="1" dur="indefinite" restart="never" nodeType="tmRoot"/>
      </p:par>
    </p:tnLst>
  </p:timing>
  <p:hf hdr="0" ftr="0" dt="0"/>
  <p:txStyles>
    <p:titleStyle>
      <a:lvl1pPr algn="l" defTabSz="457200" rtl="0" eaLnBrk="1" latinLnBrk="0" hangingPunct="1">
        <a:spcBef>
          <a:spcPct val="0"/>
        </a:spcBef>
        <a:buNone/>
        <a:defRPr sz="2800" b="0" kern="1200" cap="none"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Courier New" charset="0"/>
        <a:buChar char="o"/>
        <a:defRPr sz="2400" kern="1200">
          <a:solidFill>
            <a:schemeClr val="tx2"/>
          </a:solidFill>
          <a:latin typeface="Calibri" panose="020F050202020403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Arial" charset="0"/>
        <a:buChar char="•"/>
        <a:defRPr sz="2000" i="0" kern="1200">
          <a:solidFill>
            <a:schemeClr val="tx2"/>
          </a:solidFill>
          <a:latin typeface="Calibri" panose="020F0502020204030204" pitchFamily="34" charset="0"/>
          <a:ea typeface="+mn-ea"/>
          <a:cs typeface="+mn-cs"/>
        </a:defRPr>
      </a:lvl2pPr>
      <a:lvl3pPr marL="900000" indent="-270000" algn="l" defTabSz="457200" rtl="0" eaLnBrk="1" latinLnBrk="0" hangingPunct="1">
        <a:spcBef>
          <a:spcPct val="20000"/>
        </a:spcBef>
        <a:spcAft>
          <a:spcPts val="600"/>
        </a:spcAft>
        <a:buClr>
          <a:schemeClr val="tx2"/>
        </a:buClr>
        <a:buSzPct val="92000"/>
        <a:buFont typeface=".AppleSystemUIFont" charset="-120"/>
        <a:buChar char="-"/>
        <a:defRPr sz="1800" i="1" kern="1200">
          <a:solidFill>
            <a:schemeClr val="tx2"/>
          </a:solidFill>
          <a:latin typeface="Calibri" panose="020F0502020204030204" pitchFamily="34" charset="0"/>
          <a:ea typeface="+mn-ea"/>
          <a:cs typeface="+mn-cs"/>
        </a:defRPr>
      </a:lvl3pPr>
      <a:lvl4pPr marL="1242000" indent="-234000" algn="l" defTabSz="457200" rtl="0" eaLnBrk="1" latinLnBrk="0" hangingPunct="1">
        <a:spcBef>
          <a:spcPct val="20000"/>
        </a:spcBef>
        <a:spcAft>
          <a:spcPts val="600"/>
        </a:spcAft>
        <a:buClr>
          <a:schemeClr val="tx2"/>
        </a:buClr>
        <a:buSzPct val="92000"/>
        <a:buFont typeface="Arial" charset="0"/>
        <a:buChar char="•"/>
        <a:defRPr sz="1800" kern="1200">
          <a:solidFill>
            <a:schemeClr val="tx2"/>
          </a:solidFill>
          <a:latin typeface="Calibri" panose="020F0502020204030204" pitchFamily="34" charset="0"/>
          <a:ea typeface="+mn-ea"/>
          <a:cs typeface="+mn-cs"/>
        </a:defRPr>
      </a:lvl4pPr>
      <a:lvl5pPr marL="1602000" indent="-234000" algn="l" defTabSz="457200" rtl="0" eaLnBrk="1" latinLnBrk="0" hangingPunct="1">
        <a:spcBef>
          <a:spcPct val="20000"/>
        </a:spcBef>
        <a:spcAft>
          <a:spcPts val="600"/>
        </a:spcAft>
        <a:buClr>
          <a:schemeClr val="tx2"/>
        </a:buClr>
        <a:buSzPct val="92000"/>
        <a:buFont typeface="Arial" charset="0"/>
        <a:buChar char="•"/>
        <a:defRPr sz="1600" kern="1200">
          <a:solidFill>
            <a:schemeClr val="tx2"/>
          </a:solidFill>
          <a:latin typeface="Calibri" panose="020F050202020403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0" orient="horz" pos="991" userDrawn="1">
          <p15:clr>
            <a:srgbClr val="F26B43"/>
          </p15:clr>
        </p15:guide>
        <p15:guide id="11" pos="3840" userDrawn="1">
          <p15:clr>
            <a:srgbClr val="F26B43"/>
          </p15:clr>
        </p15:guide>
        <p15:guide id="12" pos="370" userDrawn="1">
          <p15:clr>
            <a:srgbClr val="F26B43"/>
          </p15:clr>
        </p15:guide>
        <p15:guide id="13" pos="7310" userDrawn="1">
          <p15:clr>
            <a:srgbClr val="F26B43"/>
          </p15:clr>
        </p15:guide>
        <p15:guide id="14" pos="3613" userDrawn="1">
          <p15:clr>
            <a:srgbClr val="F26B43"/>
          </p15:clr>
        </p15:guide>
        <p15:guide id="15" pos="4067" userDrawn="1">
          <p15:clr>
            <a:srgbClr val="F26B43"/>
          </p15:clr>
        </p15:guide>
        <p15:guide id="17" orient="horz" pos="39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18.xml"/><Relationship Id="rId4" Type="http://schemas.openxmlformats.org/officeDocument/2006/relationships/image" Target="../media/image33.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3.xml"/><Relationship Id="rId4"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2.tiff"/><Relationship Id="rId5" Type="http://schemas.openxmlformats.org/officeDocument/2006/relationships/image" Target="../media/image41.tiff"/><Relationship Id="rId4" Type="http://schemas.openxmlformats.org/officeDocument/2006/relationships/image" Target="../media/image40.tiff"/></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44.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9748" y="1895302"/>
            <a:ext cx="4785939" cy="1597543"/>
          </a:xfrm>
        </p:spPr>
        <p:txBody>
          <a:bodyPr/>
          <a:lstStyle/>
          <a:p>
            <a:r>
              <a:rPr lang="en-CA" dirty="0" smtClean="0"/>
              <a:t/>
            </a:r>
            <a:br>
              <a:rPr lang="en-CA" dirty="0" smtClean="0"/>
            </a:br>
            <a:r>
              <a:rPr lang="en-CA" dirty="0" smtClean="0"/>
              <a:t/>
            </a:r>
            <a:br>
              <a:rPr lang="en-CA" dirty="0" smtClean="0"/>
            </a:br>
            <a:r>
              <a:rPr lang="en-CA" dirty="0" smtClean="0"/>
              <a:t>Privacy Plenary Session</a:t>
            </a:r>
            <a:endParaRPr lang="en-CA" dirty="0"/>
          </a:p>
        </p:txBody>
      </p:sp>
      <p:pic>
        <p:nvPicPr>
          <p:cNvPr id="7" name="Picture Placeholder 6"/>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17273" r="17273"/>
          <a:stretch>
            <a:fillRect/>
          </a:stretch>
        </p:blipFill>
        <p:spPr/>
      </p:pic>
      <p:sp>
        <p:nvSpPr>
          <p:cNvPr id="8" name="Text Placeholder 5"/>
          <p:cNvSpPr>
            <a:spLocks noGrp="1"/>
          </p:cNvSpPr>
          <p:nvPr>
            <p:ph type="body" sz="quarter" idx="13"/>
          </p:nvPr>
        </p:nvSpPr>
        <p:spPr>
          <a:xfrm>
            <a:off x="509748" y="4429632"/>
            <a:ext cx="4505877" cy="313693"/>
          </a:xfrm>
        </p:spPr>
        <p:txBody>
          <a:bodyPr/>
          <a:lstStyle/>
          <a:p>
            <a:r>
              <a:rPr lang="en-CA" sz="2000" dirty="0" smtClean="0">
                <a:solidFill>
                  <a:schemeClr val="accent1">
                    <a:lumMod val="60000"/>
                    <a:lumOff val="40000"/>
                  </a:schemeClr>
                </a:solidFill>
              </a:rPr>
              <a:t>Eloïse Gratton and Elisa Henry</a:t>
            </a:r>
            <a:endParaRPr lang="en-CA" sz="2000" dirty="0">
              <a:solidFill>
                <a:schemeClr val="accent1">
                  <a:lumMod val="60000"/>
                  <a:lumOff val="40000"/>
                </a:schemeClr>
              </a:solidFill>
            </a:endParaRPr>
          </a:p>
        </p:txBody>
      </p:sp>
      <p:sp>
        <p:nvSpPr>
          <p:cNvPr id="9" name="Text Placeholder 5"/>
          <p:cNvSpPr>
            <a:spLocks noGrp="1"/>
          </p:cNvSpPr>
          <p:nvPr>
            <p:ph type="body" sz="quarter" idx="13"/>
          </p:nvPr>
        </p:nvSpPr>
        <p:spPr>
          <a:xfrm>
            <a:off x="509748" y="4823124"/>
            <a:ext cx="4505877" cy="313693"/>
          </a:xfrm>
        </p:spPr>
        <p:txBody>
          <a:bodyPr/>
          <a:lstStyle/>
          <a:p>
            <a:r>
              <a:rPr lang="en-CA" sz="2000" dirty="0" smtClean="0">
                <a:solidFill>
                  <a:schemeClr val="accent1">
                    <a:lumMod val="60000"/>
                    <a:lumOff val="40000"/>
                  </a:schemeClr>
                </a:solidFill>
              </a:rPr>
              <a:t>October 29, 2018</a:t>
            </a:r>
            <a:endParaRPr lang="en-CA" sz="2000" dirty="0">
              <a:solidFill>
                <a:schemeClr val="accent1">
                  <a:lumMod val="60000"/>
                  <a:lumOff val="40000"/>
                </a:schemeClr>
              </a:solidFill>
            </a:endParaRPr>
          </a:p>
        </p:txBody>
      </p:sp>
      <p:sp>
        <p:nvSpPr>
          <p:cNvPr id="2" name="Rectangle 1"/>
          <p:cNvSpPr/>
          <p:nvPr/>
        </p:nvSpPr>
        <p:spPr>
          <a:xfrm>
            <a:off x="509749" y="565023"/>
            <a:ext cx="8348938" cy="1446550"/>
          </a:xfrm>
          <a:prstGeom prst="rect">
            <a:avLst/>
          </a:prstGeom>
        </p:spPr>
        <p:txBody>
          <a:bodyPr wrap="square">
            <a:spAutoFit/>
          </a:bodyPr>
          <a:lstStyle/>
          <a:p>
            <a:r>
              <a:rPr lang="en-CA" sz="4400" dirty="0">
                <a:solidFill>
                  <a:schemeClr val="bg1"/>
                </a:solidFill>
                <a:latin typeface="Calibri" panose="020F0502020204030204" pitchFamily="34" charset="0"/>
                <a:cs typeface="Calibri" panose="020F0502020204030204" pitchFamily="34" charset="0"/>
              </a:rPr>
              <a:t>CAN-TECH</a:t>
            </a:r>
            <a:br>
              <a:rPr lang="en-CA" sz="4400" dirty="0">
                <a:solidFill>
                  <a:schemeClr val="bg1"/>
                </a:solidFill>
                <a:latin typeface="Calibri" panose="020F0502020204030204" pitchFamily="34" charset="0"/>
                <a:cs typeface="Calibri" panose="020F0502020204030204" pitchFamily="34" charset="0"/>
              </a:rPr>
            </a:br>
            <a:r>
              <a:rPr lang="en-CA" sz="4400" dirty="0">
                <a:solidFill>
                  <a:schemeClr val="bg1"/>
                </a:solidFill>
                <a:latin typeface="Calibri" panose="020F0502020204030204" pitchFamily="34" charset="0"/>
                <a:cs typeface="Calibri" panose="020F0502020204030204" pitchFamily="34" charset="0"/>
              </a:rPr>
              <a:t>Annual Conference</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3072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59006" y="2238865"/>
            <a:ext cx="10337180" cy="1679091"/>
          </a:xfrm>
        </p:spPr>
        <p:txBody>
          <a:bodyPr/>
          <a:lstStyle/>
          <a:p>
            <a:r>
              <a:rPr lang="en-US" dirty="0" smtClean="0"/>
              <a:t>Right to be forgotten</a:t>
            </a:r>
            <a:endParaRPr lang="en-US" dirty="0"/>
          </a:p>
        </p:txBody>
      </p:sp>
    </p:spTree>
    <p:extLst>
      <p:ext uri="{BB962C8B-B14F-4D97-AF65-F5344CB8AC3E}">
        <p14:creationId xmlns:p14="http://schemas.microsoft.com/office/powerpoint/2010/main" val="8204033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sz="2800" dirty="0" smtClean="0">
                <a:latin typeface="Calibri" panose="020F0502020204030204" pitchFamily="34" charset="0"/>
                <a:cs typeface="Calibri" panose="020F0502020204030204" pitchFamily="34" charset="0"/>
              </a:rPr>
              <a:t>Right to </a:t>
            </a:r>
            <a:r>
              <a:rPr lang="fr-CA" sz="2800" dirty="0" err="1" smtClean="0">
                <a:latin typeface="Calibri" panose="020F0502020204030204" pitchFamily="34" charset="0"/>
                <a:cs typeface="Calibri" panose="020F0502020204030204" pitchFamily="34" charset="0"/>
              </a:rPr>
              <a:t>be</a:t>
            </a:r>
            <a:r>
              <a:rPr lang="fr-CA" sz="2800" dirty="0" smtClean="0">
                <a:latin typeface="Calibri" panose="020F0502020204030204" pitchFamily="34" charset="0"/>
                <a:cs typeface="Calibri" panose="020F0502020204030204" pitchFamily="34" charset="0"/>
              </a:rPr>
              <a:t> </a:t>
            </a:r>
            <a:r>
              <a:rPr lang="fr-CA" sz="2800" dirty="0" err="1" smtClean="0">
                <a:latin typeface="Calibri" panose="020F0502020204030204" pitchFamily="34" charset="0"/>
                <a:cs typeface="Calibri" panose="020F0502020204030204" pitchFamily="34" charset="0"/>
              </a:rPr>
              <a:t>forgotten</a:t>
            </a:r>
            <a:endParaRPr lang="fr-CA" sz="2800" dirty="0">
              <a:latin typeface="Calibri" panose="020F0502020204030204" pitchFamily="34" charset="0"/>
              <a:cs typeface="Calibri" panose="020F0502020204030204" pitchFamily="34" charset="0"/>
            </a:endParaRP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11</a:t>
            </a:fld>
            <a:endParaRPr lang="en-CA" dirty="0"/>
          </a:p>
        </p:txBody>
      </p:sp>
      <p:sp>
        <p:nvSpPr>
          <p:cNvPr id="4" name="Espace réservé du contenu 3"/>
          <p:cNvSpPr>
            <a:spLocks noGrp="1"/>
          </p:cNvSpPr>
          <p:nvPr>
            <p:ph idx="1"/>
          </p:nvPr>
        </p:nvSpPr>
        <p:spPr>
          <a:xfrm>
            <a:off x="581192" y="5166804"/>
            <a:ext cx="11016074" cy="1106996"/>
          </a:xfrm>
        </p:spPr>
        <p:txBody>
          <a:bodyPr/>
          <a:lstStyle/>
          <a:p>
            <a:pPr marL="0" lvl="0" indent="0" algn="ctr" defTabSz="914400" fontAlgn="base">
              <a:spcAft>
                <a:spcPct val="0"/>
              </a:spcAft>
              <a:buClrTx/>
              <a:buSzTx/>
              <a:buNone/>
            </a:pPr>
            <a:r>
              <a:rPr lang="en-US" sz="2400" i="1" dirty="0">
                <a:solidFill>
                  <a:schemeClr val="accent6"/>
                </a:solidFill>
                <a:latin typeface="Calibri"/>
                <a:cs typeface="Calibri"/>
              </a:rPr>
              <a:t>Google Inc. v. </a:t>
            </a:r>
            <a:r>
              <a:rPr lang="en-US" sz="2400" i="1" dirty="0" err="1">
                <a:solidFill>
                  <a:schemeClr val="accent6"/>
                </a:solidFill>
                <a:latin typeface="Calibri"/>
                <a:cs typeface="Calibri"/>
              </a:rPr>
              <a:t>Agencia</a:t>
            </a:r>
            <a:r>
              <a:rPr lang="en-US" sz="2400" i="1" dirty="0">
                <a:solidFill>
                  <a:schemeClr val="accent6"/>
                </a:solidFill>
                <a:latin typeface="Calibri"/>
                <a:cs typeface="Calibri"/>
              </a:rPr>
              <a:t> Espanola de </a:t>
            </a:r>
            <a:r>
              <a:rPr lang="en-US" sz="2400" i="1" dirty="0" err="1">
                <a:solidFill>
                  <a:schemeClr val="accent6"/>
                </a:solidFill>
                <a:latin typeface="Calibri"/>
                <a:cs typeface="Calibri"/>
              </a:rPr>
              <a:t>Proteccion</a:t>
            </a:r>
            <a:r>
              <a:rPr lang="en-US" sz="2400" i="1" dirty="0">
                <a:solidFill>
                  <a:schemeClr val="accent6"/>
                </a:solidFill>
                <a:latin typeface="Calibri"/>
                <a:cs typeface="Calibri"/>
              </a:rPr>
              <a:t> de </a:t>
            </a:r>
            <a:r>
              <a:rPr lang="en-US" sz="2400" i="1" dirty="0" err="1">
                <a:solidFill>
                  <a:schemeClr val="accent6"/>
                </a:solidFill>
                <a:latin typeface="Calibri"/>
                <a:cs typeface="Calibri"/>
              </a:rPr>
              <a:t>Datos</a:t>
            </a:r>
            <a:endParaRPr lang="en-US" sz="2400" dirty="0">
              <a:solidFill>
                <a:schemeClr val="accent6"/>
              </a:solidFill>
              <a:latin typeface="Calibri"/>
              <a:cs typeface="Calibri"/>
            </a:endParaRPr>
          </a:p>
          <a:p>
            <a:pPr marL="0" indent="0">
              <a:buNone/>
            </a:pPr>
            <a:endParaRPr lang="fr-CA" dirty="0"/>
          </a:p>
        </p:txBody>
      </p:sp>
      <p:pic>
        <p:nvPicPr>
          <p:cNvPr id="5" name="Content Placeholder 6"/>
          <p:cNvPicPr>
            <a:picLocks noChangeAspect="1"/>
          </p:cNvPicPr>
          <p:nvPr/>
        </p:nvPicPr>
        <p:blipFill>
          <a:blip r:embed="rId2"/>
          <a:srcRect t="2579" b="2579"/>
          <a:stretch>
            <a:fillRect/>
          </a:stretch>
        </p:blipFill>
        <p:spPr>
          <a:xfrm>
            <a:off x="3157379" y="1842857"/>
            <a:ext cx="5898172" cy="2977718"/>
          </a:xfrm>
          <a:prstGeom prst="rect">
            <a:avLst/>
          </a:prstGeom>
        </p:spPr>
      </p:pic>
      <p:pic>
        <p:nvPicPr>
          <p:cNvPr id="6" name="Image 7"/>
          <p:cNvPicPr>
            <a:picLocks noChangeAspect="1"/>
          </p:cNvPicPr>
          <p:nvPr/>
        </p:nvPicPr>
        <p:blipFill>
          <a:blip r:embed="rId3" cstate="print"/>
          <a:stretch>
            <a:fillRect/>
          </a:stretch>
        </p:blipFill>
        <p:spPr>
          <a:xfrm>
            <a:off x="581192" y="1842857"/>
            <a:ext cx="900090" cy="600060"/>
          </a:xfrm>
          <a:prstGeom prst="rect">
            <a:avLst/>
          </a:prstGeom>
        </p:spPr>
      </p:pic>
    </p:spTree>
    <p:extLst>
      <p:ext uri="{BB962C8B-B14F-4D97-AF65-F5344CB8AC3E}">
        <p14:creationId xmlns:p14="http://schemas.microsoft.com/office/powerpoint/2010/main" val="36467684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a:t>
            </a:r>
            <a:endParaRPr lang="fr-CA" dirty="0"/>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12</a:t>
            </a:fld>
            <a:endParaRPr lang="en-CA" dirty="0"/>
          </a:p>
        </p:txBody>
      </p:sp>
      <p:pic>
        <p:nvPicPr>
          <p:cNvPr id="4" name="Picture 3"/>
          <p:cNvPicPr>
            <a:picLocks noChangeAspect="1"/>
          </p:cNvPicPr>
          <p:nvPr/>
        </p:nvPicPr>
        <p:blipFill>
          <a:blip r:embed="rId2"/>
          <a:stretch>
            <a:fillRect/>
          </a:stretch>
        </p:blipFill>
        <p:spPr>
          <a:xfrm>
            <a:off x="6162814" y="1503860"/>
            <a:ext cx="4984061" cy="5181600"/>
          </a:xfrm>
          <a:prstGeom prst="rect">
            <a:avLst/>
          </a:prstGeom>
        </p:spPr>
      </p:pic>
      <p:sp>
        <p:nvSpPr>
          <p:cNvPr id="8" name="TextBox 7"/>
          <p:cNvSpPr txBox="1"/>
          <p:nvPr/>
        </p:nvSpPr>
        <p:spPr>
          <a:xfrm>
            <a:off x="1292230" y="406469"/>
            <a:ext cx="8109857" cy="523220"/>
          </a:xfrm>
          <a:prstGeom prst="rect">
            <a:avLst/>
          </a:prstGeom>
          <a:noFill/>
        </p:spPr>
        <p:txBody>
          <a:bodyPr wrap="square" rtlCol="0">
            <a:spAutoFit/>
          </a:bodyPr>
          <a:lstStyle/>
          <a:p>
            <a:pPr algn="ctr"/>
            <a:r>
              <a:rPr lang="en-CA" sz="2800" b="1" dirty="0" smtClean="0">
                <a:solidFill>
                  <a:srgbClr val="002C5F"/>
                </a:solidFill>
                <a:latin typeface="Calibri" charset="0"/>
                <a:ea typeface="Calibri" charset="0"/>
                <a:cs typeface="Calibri" charset="0"/>
              </a:rPr>
              <a:t>OPC public consultation in 2016</a:t>
            </a:r>
            <a:endParaRPr lang="en-US" sz="2800" b="1" dirty="0">
              <a:solidFill>
                <a:srgbClr val="002C5F"/>
              </a:solidFill>
              <a:latin typeface="Calibri" charset="0"/>
              <a:ea typeface="Calibri" charset="0"/>
              <a:cs typeface="Calibri" charset="0"/>
            </a:endParaRPr>
          </a:p>
        </p:txBody>
      </p:sp>
      <p:pic>
        <p:nvPicPr>
          <p:cNvPr id="5" name="Picture 4"/>
          <p:cNvPicPr>
            <a:picLocks noChangeAspect="1"/>
          </p:cNvPicPr>
          <p:nvPr/>
        </p:nvPicPr>
        <p:blipFill>
          <a:blip r:embed="rId3"/>
          <a:stretch>
            <a:fillRect/>
          </a:stretch>
        </p:blipFill>
        <p:spPr>
          <a:xfrm>
            <a:off x="1163530" y="1503860"/>
            <a:ext cx="4258215" cy="5181600"/>
          </a:xfrm>
          <a:prstGeom prst="rect">
            <a:avLst/>
          </a:prstGeom>
        </p:spPr>
      </p:pic>
    </p:spTree>
    <p:extLst>
      <p:ext uri="{BB962C8B-B14F-4D97-AF65-F5344CB8AC3E}">
        <p14:creationId xmlns:p14="http://schemas.microsoft.com/office/powerpoint/2010/main" val="19527081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ED523C7-19E8-B540-9857-8D49DD13762D}" type="slidenum">
              <a:rPr lang="en-CA" smtClean="0"/>
              <a:pPr/>
              <a:t>13</a:t>
            </a:fld>
            <a:endParaRPr lang="en-CA" dirty="0"/>
          </a:p>
        </p:txBody>
      </p:sp>
      <p:sp>
        <p:nvSpPr>
          <p:cNvPr id="4" name="Content Placeholder 3"/>
          <p:cNvSpPr>
            <a:spLocks noGrp="1"/>
          </p:cNvSpPr>
          <p:nvPr>
            <p:ph idx="1"/>
          </p:nvPr>
        </p:nvSpPr>
        <p:spPr>
          <a:xfrm>
            <a:off x="481802" y="1634836"/>
            <a:ext cx="10878925" cy="4638964"/>
          </a:xfrm>
        </p:spPr>
        <p:txBody>
          <a:bodyPr/>
          <a:lstStyle/>
          <a:p>
            <a:r>
              <a:rPr lang="en-CA" dirty="0" smtClean="0">
                <a:solidFill>
                  <a:srgbClr val="002C5F"/>
                </a:solidFill>
              </a:rPr>
              <a:t>“Pursuant </a:t>
            </a:r>
            <a:r>
              <a:rPr lang="en-CA" dirty="0">
                <a:solidFill>
                  <a:srgbClr val="002C5F"/>
                </a:solidFill>
              </a:rPr>
              <a:t>to paragraph 4(1)(a), PIPEDA applies to “every organization in respect of personal information that … the organization collects, uses or discloses in the course of commercial activities</a:t>
            </a:r>
            <a:r>
              <a:rPr lang="en-CA" dirty="0" smtClean="0">
                <a:solidFill>
                  <a:srgbClr val="002C5F"/>
                </a:solidFill>
              </a:rPr>
              <a:t>.”</a:t>
            </a:r>
            <a:endParaRPr lang="en-CA" dirty="0">
              <a:solidFill>
                <a:srgbClr val="002C5F"/>
              </a:solidFill>
            </a:endParaRPr>
          </a:p>
          <a:p>
            <a:r>
              <a:rPr lang="en-CA" b="1" dirty="0">
                <a:solidFill>
                  <a:srgbClr val="002C5F"/>
                </a:solidFill>
              </a:rPr>
              <a:t>In our view, by indexing webpages containing personal information, and returning links to those pages in search results, search engines are collecting, using and disclosing personal information within the meaning of PIPEDA. </a:t>
            </a:r>
            <a:r>
              <a:rPr lang="en-CA" dirty="0">
                <a:solidFill>
                  <a:srgbClr val="002C5F"/>
                </a:solidFill>
              </a:rPr>
              <a:t>When users search for information about an individual by name, search engines can create a detailed profile of all relevant information concerning that individual and return that information to the user. </a:t>
            </a:r>
            <a:r>
              <a:rPr lang="en-CA" dirty="0" smtClean="0">
                <a:solidFill>
                  <a:srgbClr val="002C5F"/>
                </a:solidFill>
              </a:rPr>
              <a:t>(…)</a:t>
            </a:r>
          </a:p>
          <a:p>
            <a:r>
              <a:rPr lang="en-CA" dirty="0" smtClean="0">
                <a:solidFill>
                  <a:srgbClr val="002C5F"/>
                </a:solidFill>
              </a:rPr>
              <a:t>Although </a:t>
            </a:r>
            <a:r>
              <a:rPr lang="en-CA" dirty="0">
                <a:solidFill>
                  <a:srgbClr val="002C5F"/>
                </a:solidFill>
              </a:rPr>
              <a:t>most search engines are free, most also display advertisements alongside search results. The ability of search engines to sell this advertising space would not exist were it not for the search service they provide. The two functions have been described as “inextricably linked</a:t>
            </a:r>
            <a:r>
              <a:rPr lang="en-CA" dirty="0" smtClean="0">
                <a:solidFill>
                  <a:srgbClr val="48A0BC"/>
                </a:solidFill>
              </a:rPr>
              <a:t>”. </a:t>
            </a:r>
            <a:r>
              <a:rPr lang="en-CA" b="1" dirty="0">
                <a:solidFill>
                  <a:srgbClr val="48A0BC"/>
                </a:solidFill>
              </a:rPr>
              <a:t>Thus, there also seems little doubt that search engines collect, use and disclose personal information “in the course of commercial activities</a:t>
            </a:r>
            <a:r>
              <a:rPr lang="en-CA" b="1" dirty="0" smtClean="0">
                <a:solidFill>
                  <a:srgbClr val="48A0BC"/>
                </a:solidFill>
              </a:rPr>
              <a:t>”</a:t>
            </a:r>
            <a:r>
              <a:rPr lang="en-CA" dirty="0" smtClean="0">
                <a:solidFill>
                  <a:srgbClr val="002C5F"/>
                </a:solidFill>
              </a:rPr>
              <a:t>.”</a:t>
            </a:r>
            <a:endParaRPr lang="en-US" dirty="0">
              <a:solidFill>
                <a:srgbClr val="002C5F"/>
              </a:solidFill>
            </a:endParaRPr>
          </a:p>
        </p:txBody>
      </p:sp>
      <p:sp>
        <p:nvSpPr>
          <p:cNvPr id="5" name="Title 1"/>
          <p:cNvSpPr>
            <a:spLocks noGrp="1"/>
          </p:cNvSpPr>
          <p:nvPr>
            <p:ph type="title"/>
          </p:nvPr>
        </p:nvSpPr>
        <p:spPr>
          <a:xfrm>
            <a:off x="481802" y="195256"/>
            <a:ext cx="9890634" cy="1013800"/>
          </a:xfrm>
        </p:spPr>
        <p:txBody>
          <a:bodyPr/>
          <a:lstStyle/>
          <a:p>
            <a:pPr algn="ctr"/>
            <a:r>
              <a:rPr lang="en-US" sz="2800" dirty="0">
                <a:latin typeface="Calibri" charset="0"/>
                <a:ea typeface="Calibri" charset="0"/>
                <a:cs typeface="Calibri" charset="0"/>
              </a:rPr>
              <a:t>OPC Draft Position on online reputation (</a:t>
            </a:r>
            <a:r>
              <a:rPr lang="en-US" sz="2800" dirty="0" err="1">
                <a:latin typeface="Calibri" charset="0"/>
                <a:ea typeface="Calibri" charset="0"/>
                <a:cs typeface="Calibri" charset="0"/>
              </a:rPr>
              <a:t>jan.</a:t>
            </a:r>
            <a:r>
              <a:rPr lang="en-US" sz="2800" dirty="0">
                <a:latin typeface="Calibri" charset="0"/>
                <a:ea typeface="Calibri" charset="0"/>
                <a:cs typeface="Calibri" charset="0"/>
              </a:rPr>
              <a:t> 2018)</a:t>
            </a:r>
            <a:endParaRPr lang="en-US" sz="2800" dirty="0">
              <a:latin typeface="Calibri" charset="0"/>
              <a:ea typeface="Calibri" charset="0"/>
              <a:cs typeface="Calibri" charset="0"/>
            </a:endParaRPr>
          </a:p>
        </p:txBody>
      </p:sp>
    </p:spTree>
    <p:extLst>
      <p:ext uri="{BB962C8B-B14F-4D97-AF65-F5344CB8AC3E}">
        <p14:creationId xmlns:p14="http://schemas.microsoft.com/office/powerpoint/2010/main" val="34477234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ED523C7-19E8-B540-9857-8D49DD13762D}" type="slidenum">
              <a:rPr lang="en-CA" smtClean="0"/>
              <a:pPr/>
              <a:t>14</a:t>
            </a:fld>
            <a:endParaRPr lang="en-CA" dirty="0"/>
          </a:p>
        </p:txBody>
      </p:sp>
      <p:sp>
        <p:nvSpPr>
          <p:cNvPr id="4" name="Content Placeholder 3"/>
          <p:cNvSpPr>
            <a:spLocks noGrp="1"/>
          </p:cNvSpPr>
          <p:nvPr>
            <p:ph idx="1"/>
          </p:nvPr>
        </p:nvSpPr>
        <p:spPr>
          <a:xfrm>
            <a:off x="348343" y="1469571"/>
            <a:ext cx="11248923" cy="4804229"/>
          </a:xfrm>
        </p:spPr>
        <p:txBody>
          <a:bodyPr/>
          <a:lstStyle/>
          <a:p>
            <a:r>
              <a:rPr lang="en-CA" dirty="0" smtClean="0">
                <a:solidFill>
                  <a:srgbClr val="002C5F"/>
                </a:solidFill>
              </a:rPr>
              <a:t>“If </a:t>
            </a:r>
            <a:r>
              <a:rPr lang="en-CA" dirty="0">
                <a:solidFill>
                  <a:srgbClr val="002C5F"/>
                </a:solidFill>
              </a:rPr>
              <a:t>an individual is able to successfully challenge the accuracy, completeness or currency (that is, the extent to which the information is up-to-date) of the results generated by a search for their name (because, for instance, the information at one or more of the returned results is demonstrably inaccurate, incomplete or up-to-date) then, per Principle 4.9.5, the results returned should be amended accordingly. </a:t>
            </a:r>
            <a:r>
              <a:rPr lang="en-CA" b="1" dirty="0">
                <a:solidFill>
                  <a:srgbClr val="002C5F"/>
                </a:solidFill>
              </a:rPr>
              <a:t>The most obvious means to make such an amendment is to de-index the offending result and remove the link; however, in some situations, other solutions (such as lowering the ranking of a result, or flagging it as inaccurate or incomplete) may also be appropriate.</a:t>
            </a:r>
          </a:p>
          <a:p>
            <a:r>
              <a:rPr lang="en-CA" dirty="0">
                <a:solidFill>
                  <a:srgbClr val="002C5F"/>
                </a:solidFill>
              </a:rPr>
              <a:t>It will be important, though, to consider whether a successful challenge has been made out in light of Principle 4.6.1, which states that the extent of accuracy, completeness and currency required depends on purpose for which the information is to be used, and on the interests of the individual. For instance, a single inaccurate statement or the omission of a single fact, within an otherwise wholly accurate webpage, may not warrant de-indexing of the page – particularly where the inaccuracy or omission does not materially impact the interests of the individual. </a:t>
            </a:r>
            <a:r>
              <a:rPr lang="en-CA" dirty="0">
                <a:solidFill>
                  <a:srgbClr val="FF0000"/>
                </a:solidFill>
              </a:rPr>
              <a:t>This must be considered on a case-by-case basis, and</a:t>
            </a:r>
            <a:r>
              <a:rPr lang="en-CA" b="1" dirty="0">
                <a:solidFill>
                  <a:srgbClr val="FF0000"/>
                </a:solidFill>
              </a:rPr>
              <a:t> should take into account the public interest in the information remaining accessible</a:t>
            </a:r>
            <a:r>
              <a:rPr lang="en-CA" b="1" dirty="0" smtClean="0">
                <a:solidFill>
                  <a:srgbClr val="FF0000"/>
                </a:solidFill>
              </a:rPr>
              <a:t>.”</a:t>
            </a:r>
            <a:endParaRPr lang="en-CA" b="1" dirty="0">
              <a:solidFill>
                <a:srgbClr val="FF0000"/>
              </a:solidFill>
            </a:endParaRPr>
          </a:p>
          <a:p>
            <a:pPr>
              <a:buFont typeface="Wingdings" charset="2"/>
              <a:buChar char="§"/>
            </a:pPr>
            <a:endParaRPr lang="en-US" sz="2000" dirty="0">
              <a:solidFill>
                <a:srgbClr val="002C5F"/>
              </a:solidFill>
              <a:latin typeface="Calibri" charset="0"/>
              <a:ea typeface="Calibri" charset="0"/>
              <a:cs typeface="Calibri" charset="0"/>
            </a:endParaRPr>
          </a:p>
          <a:p>
            <a:pPr>
              <a:buFont typeface="Wingdings" charset="2"/>
              <a:buChar char="§"/>
            </a:pPr>
            <a:endParaRPr lang="en-US" dirty="0"/>
          </a:p>
        </p:txBody>
      </p:sp>
      <p:sp>
        <p:nvSpPr>
          <p:cNvPr id="5" name="Title 1"/>
          <p:cNvSpPr>
            <a:spLocks noGrp="1"/>
          </p:cNvSpPr>
          <p:nvPr>
            <p:ph type="title"/>
          </p:nvPr>
        </p:nvSpPr>
        <p:spPr>
          <a:xfrm>
            <a:off x="481802" y="195256"/>
            <a:ext cx="9742853" cy="1013800"/>
          </a:xfrm>
        </p:spPr>
        <p:txBody>
          <a:bodyPr/>
          <a:lstStyle/>
          <a:p>
            <a:pPr algn="ctr"/>
            <a:r>
              <a:rPr lang="en-US" sz="2800" dirty="0">
                <a:latin typeface="Calibri" charset="0"/>
                <a:ea typeface="Calibri" charset="0"/>
                <a:cs typeface="Calibri" charset="0"/>
              </a:rPr>
              <a:t>OPC Draft Position on online reputation (</a:t>
            </a:r>
            <a:r>
              <a:rPr lang="en-US" sz="2800" dirty="0" err="1">
                <a:latin typeface="Calibri" charset="0"/>
                <a:ea typeface="Calibri" charset="0"/>
                <a:cs typeface="Calibri" charset="0"/>
              </a:rPr>
              <a:t>jan.</a:t>
            </a:r>
            <a:r>
              <a:rPr lang="en-US" sz="2800" dirty="0">
                <a:latin typeface="Calibri" charset="0"/>
                <a:ea typeface="Calibri" charset="0"/>
                <a:cs typeface="Calibri" charset="0"/>
              </a:rPr>
              <a:t> 2018)</a:t>
            </a:r>
            <a:endParaRPr lang="en-US" sz="2800" dirty="0">
              <a:latin typeface="Calibri" charset="0"/>
              <a:ea typeface="Calibri" charset="0"/>
              <a:cs typeface="Calibri" charset="0"/>
            </a:endParaRPr>
          </a:p>
        </p:txBody>
      </p:sp>
    </p:spTree>
    <p:extLst>
      <p:ext uri="{BB962C8B-B14F-4D97-AF65-F5344CB8AC3E}">
        <p14:creationId xmlns:p14="http://schemas.microsoft.com/office/powerpoint/2010/main" val="7807694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ED523C7-19E8-B540-9857-8D49DD13762D}" type="slidenum">
              <a:rPr lang="en-CA" smtClean="0"/>
              <a:pPr/>
              <a:t>15</a:t>
            </a:fld>
            <a:endParaRPr lang="en-CA" dirty="0"/>
          </a:p>
        </p:txBody>
      </p:sp>
      <p:sp>
        <p:nvSpPr>
          <p:cNvPr id="5" name="Title 1"/>
          <p:cNvSpPr>
            <a:spLocks noGrp="1"/>
          </p:cNvSpPr>
          <p:nvPr>
            <p:ph type="title"/>
          </p:nvPr>
        </p:nvSpPr>
        <p:spPr/>
        <p:txBody>
          <a:bodyPr/>
          <a:lstStyle/>
          <a:p>
            <a:pPr algn="ctr"/>
            <a:r>
              <a:rPr lang="en-CA" sz="2800" dirty="0" smtClean="0">
                <a:latin typeface="Calibri" charset="0"/>
                <a:ea typeface="Calibri" charset="0"/>
                <a:cs typeface="Calibri" charset="0"/>
              </a:rPr>
              <a:t>Responses…</a:t>
            </a:r>
            <a:endParaRPr lang="en-US" sz="2800" dirty="0">
              <a:latin typeface="Calibri" charset="0"/>
              <a:ea typeface="Calibri" charset="0"/>
              <a:cs typeface="Calibri" charset="0"/>
            </a:endParaRPr>
          </a:p>
        </p:txBody>
      </p:sp>
      <p:pic>
        <p:nvPicPr>
          <p:cNvPr id="7" name="Picture 6"/>
          <p:cNvPicPr>
            <a:picLocks noChangeAspect="1"/>
          </p:cNvPicPr>
          <p:nvPr/>
        </p:nvPicPr>
        <p:blipFill>
          <a:blip r:embed="rId2"/>
          <a:stretch>
            <a:fillRect/>
          </a:stretch>
        </p:blipFill>
        <p:spPr>
          <a:xfrm>
            <a:off x="8150176" y="1819564"/>
            <a:ext cx="3821985" cy="3632204"/>
          </a:xfrm>
          <a:prstGeom prst="rect">
            <a:avLst/>
          </a:prstGeom>
        </p:spPr>
      </p:pic>
      <p:sp>
        <p:nvSpPr>
          <p:cNvPr id="8" name="TextBox 7"/>
          <p:cNvSpPr txBox="1"/>
          <p:nvPr/>
        </p:nvSpPr>
        <p:spPr>
          <a:xfrm>
            <a:off x="3731342" y="3052916"/>
            <a:ext cx="184731" cy="369332"/>
          </a:xfrm>
          <a:prstGeom prst="rect">
            <a:avLst/>
          </a:prstGeom>
          <a:noFill/>
        </p:spPr>
        <p:txBody>
          <a:bodyPr wrap="none" rtlCol="0">
            <a:spAutoFit/>
          </a:bodyPr>
          <a:lstStyle/>
          <a:p>
            <a:endParaRPr lang="en-US" dirty="0">
              <a:latin typeface="Calibri" panose="020F0502020204030204" pitchFamily="34" charset="0"/>
            </a:endParaRPr>
          </a:p>
        </p:txBody>
      </p:sp>
      <p:sp>
        <p:nvSpPr>
          <p:cNvPr id="9" name="Rectangle 8"/>
          <p:cNvSpPr/>
          <p:nvPr/>
        </p:nvSpPr>
        <p:spPr>
          <a:xfrm>
            <a:off x="193964" y="1509967"/>
            <a:ext cx="7617760" cy="5293757"/>
          </a:xfrm>
          <a:prstGeom prst="rect">
            <a:avLst/>
          </a:prstGeom>
        </p:spPr>
        <p:txBody>
          <a:bodyPr wrap="square">
            <a:spAutoFit/>
          </a:bodyPr>
          <a:lstStyle/>
          <a:p>
            <a:r>
              <a:rPr lang="en-US" sz="2000" dirty="0" smtClean="0">
                <a:solidFill>
                  <a:srgbClr val="002C5F"/>
                </a:solidFill>
                <a:latin typeface="Calibri" charset="0"/>
                <a:ea typeface="Calibri" charset="0"/>
                <a:cs typeface="Calibri" charset="0"/>
              </a:rPr>
              <a:t>“(</a:t>
            </a:r>
            <a:r>
              <a:rPr lang="mr-IN" sz="2000" dirty="0" smtClean="0">
                <a:solidFill>
                  <a:srgbClr val="002C5F"/>
                </a:solidFill>
                <a:latin typeface="Calibri" charset="0"/>
                <a:ea typeface="Calibri" charset="0"/>
                <a:cs typeface="Calibri" charset="0"/>
              </a:rPr>
              <a:t>…</a:t>
            </a:r>
            <a:r>
              <a:rPr lang="fr-CA" sz="2000" dirty="0" smtClean="0">
                <a:solidFill>
                  <a:srgbClr val="002C5F"/>
                </a:solidFill>
                <a:latin typeface="Calibri" charset="0"/>
                <a:ea typeface="Calibri" charset="0"/>
                <a:cs typeface="Calibri" charset="0"/>
              </a:rPr>
              <a:t>) </a:t>
            </a:r>
            <a:r>
              <a:rPr lang="en-US" sz="2000" dirty="0" smtClean="0">
                <a:solidFill>
                  <a:srgbClr val="002C5F"/>
                </a:solidFill>
                <a:latin typeface="Calibri" charset="0"/>
                <a:ea typeface="Calibri" charset="0"/>
                <a:cs typeface="Calibri" charset="0"/>
              </a:rPr>
              <a:t>the </a:t>
            </a:r>
            <a:r>
              <a:rPr lang="en-US" sz="2000" dirty="0">
                <a:solidFill>
                  <a:srgbClr val="002C5F"/>
                </a:solidFill>
                <a:latin typeface="Calibri" charset="0"/>
                <a:ea typeface="Calibri" charset="0"/>
                <a:cs typeface="Calibri" charset="0"/>
              </a:rPr>
              <a:t>report’s conclusions stand at odds with the majority of responses generated by the Privacy Commissioner’s consultation. The feedback from leading Internet services, media companies, academics, and civil society groups cautioned against creating a right to be forgotten in Canada. </a:t>
            </a:r>
            <a:r>
              <a:rPr lang="en-US" sz="2000" b="1" dirty="0">
                <a:solidFill>
                  <a:srgbClr val="002C5F"/>
                </a:solidFill>
                <a:latin typeface="Calibri" charset="0"/>
                <a:ea typeface="Calibri" charset="0"/>
                <a:cs typeface="Calibri" charset="0"/>
              </a:rPr>
              <a:t>Without a foundation for its approach arising from the consultation, participants can be forgiven for wondering whether the report’s recommendations were a foregone conclusion</a:t>
            </a:r>
            <a:r>
              <a:rPr lang="en-US" sz="2000" b="1" dirty="0" smtClean="0">
                <a:solidFill>
                  <a:srgbClr val="002C5F"/>
                </a:solidFill>
                <a:latin typeface="Calibri" charset="0"/>
                <a:ea typeface="Calibri" charset="0"/>
                <a:cs typeface="Calibri" charset="0"/>
              </a:rPr>
              <a:t>.</a:t>
            </a:r>
          </a:p>
          <a:p>
            <a:endParaRPr lang="en-US" sz="2000" b="1" dirty="0">
              <a:solidFill>
                <a:srgbClr val="002C5F"/>
              </a:solidFill>
              <a:latin typeface="Calibri" charset="0"/>
              <a:ea typeface="Calibri" charset="0"/>
              <a:cs typeface="Calibri" charset="0"/>
            </a:endParaRPr>
          </a:p>
          <a:p>
            <a:r>
              <a:rPr lang="en-US" sz="2000" dirty="0" smtClean="0">
                <a:solidFill>
                  <a:srgbClr val="002C5F"/>
                </a:solidFill>
                <a:latin typeface="Calibri" charset="0"/>
                <a:ea typeface="Calibri" charset="0"/>
                <a:cs typeface="Calibri" charset="0"/>
              </a:rPr>
              <a:t>(</a:t>
            </a:r>
            <a:r>
              <a:rPr lang="mr-IN" sz="2000" dirty="0" smtClean="0">
                <a:solidFill>
                  <a:srgbClr val="002C5F"/>
                </a:solidFill>
                <a:latin typeface="Calibri" charset="0"/>
                <a:ea typeface="Calibri" charset="0"/>
                <a:cs typeface="Calibri" charset="0"/>
              </a:rPr>
              <a:t>…</a:t>
            </a:r>
            <a:r>
              <a:rPr lang="fr-CA" sz="2000" dirty="0" smtClean="0">
                <a:solidFill>
                  <a:srgbClr val="002C5F"/>
                </a:solidFill>
                <a:latin typeface="Calibri" charset="0"/>
                <a:ea typeface="Calibri" charset="0"/>
                <a:cs typeface="Calibri" charset="0"/>
              </a:rPr>
              <a:t>)</a:t>
            </a:r>
            <a:r>
              <a:rPr lang="en-US" sz="2000" dirty="0" smtClean="0">
                <a:solidFill>
                  <a:srgbClr val="002C5F"/>
                </a:solidFill>
                <a:latin typeface="Calibri" charset="0"/>
                <a:ea typeface="Calibri" charset="0"/>
                <a:cs typeface="Calibri" charset="0"/>
              </a:rPr>
              <a:t>The </a:t>
            </a:r>
            <a:r>
              <a:rPr lang="en-US" sz="2000" dirty="0">
                <a:solidFill>
                  <a:srgbClr val="002C5F"/>
                </a:solidFill>
                <a:latin typeface="Calibri" charset="0"/>
                <a:ea typeface="Calibri" charset="0"/>
                <a:cs typeface="Calibri" charset="0"/>
              </a:rPr>
              <a:t>report also suggests that rather than de-indexing a link, search engines might instead be asked to lower the rank of a search result or flag the result as inaccurate or incomplete. This would vest editorial power in search engines they have generally been reluctant to assume. </a:t>
            </a:r>
            <a:r>
              <a:rPr lang="en-US" sz="2000" b="1" dirty="0">
                <a:solidFill>
                  <a:schemeClr val="accent5"/>
                </a:solidFill>
                <a:latin typeface="Calibri" charset="0"/>
                <a:ea typeface="Calibri" charset="0"/>
                <a:cs typeface="Calibri" charset="0"/>
              </a:rPr>
              <a:t>While algorithmic decision making is far from neutral and deserves greater scrutiny, using privacy law to justify intentionally obscuring results by lowering ranks transforms information intermediaries into knowledgeable publishers</a:t>
            </a:r>
            <a:r>
              <a:rPr lang="en-US" sz="2000" b="1" dirty="0" smtClean="0">
                <a:solidFill>
                  <a:schemeClr val="accent5"/>
                </a:solidFill>
                <a:latin typeface="Calibri" charset="0"/>
                <a:ea typeface="Calibri" charset="0"/>
                <a:cs typeface="Calibri" charset="0"/>
              </a:rPr>
              <a:t>.”</a:t>
            </a:r>
            <a:endParaRPr lang="en-US" sz="2000" b="1" dirty="0">
              <a:solidFill>
                <a:schemeClr val="accent5"/>
              </a:solidFill>
              <a:latin typeface="Calibri" charset="0"/>
              <a:ea typeface="Calibri" charset="0"/>
              <a:cs typeface="Calibri" charset="0"/>
            </a:endParaRPr>
          </a:p>
          <a:p>
            <a:endParaRPr lang="en-US" b="1" i="0" dirty="0">
              <a:solidFill>
                <a:schemeClr val="accent5"/>
              </a:solidFill>
              <a:effectLst/>
              <a:latin typeface="Calibri" charset="0"/>
              <a:ea typeface="Calibri" charset="0"/>
              <a:cs typeface="Calibri" charset="0"/>
            </a:endParaRPr>
          </a:p>
        </p:txBody>
      </p:sp>
    </p:spTree>
    <p:extLst>
      <p:ext uri="{BB962C8B-B14F-4D97-AF65-F5344CB8AC3E}">
        <p14:creationId xmlns:p14="http://schemas.microsoft.com/office/powerpoint/2010/main" val="33223469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ED523C7-19E8-B540-9857-8D49DD13762D}" type="slidenum">
              <a:rPr lang="en-CA" smtClean="0"/>
              <a:pPr/>
              <a:t>16</a:t>
            </a:fld>
            <a:endParaRPr lang="en-CA" dirty="0"/>
          </a:p>
        </p:txBody>
      </p:sp>
      <p:sp>
        <p:nvSpPr>
          <p:cNvPr id="5" name="Title 1"/>
          <p:cNvSpPr>
            <a:spLocks noGrp="1"/>
          </p:cNvSpPr>
          <p:nvPr>
            <p:ph type="title"/>
          </p:nvPr>
        </p:nvSpPr>
        <p:spPr/>
        <p:txBody>
          <a:bodyPr/>
          <a:lstStyle/>
          <a:p>
            <a:pPr algn="ctr"/>
            <a:r>
              <a:rPr lang="en-CA" sz="2800" dirty="0" smtClean="0">
                <a:latin typeface="Calibri" charset="0"/>
                <a:ea typeface="Calibri" charset="0"/>
                <a:cs typeface="Calibri" charset="0"/>
              </a:rPr>
              <a:t>Responses…</a:t>
            </a:r>
            <a:endParaRPr lang="en-US" sz="2800" dirty="0">
              <a:latin typeface="Calibri" charset="0"/>
              <a:ea typeface="Calibri" charset="0"/>
              <a:cs typeface="Calibri" charset="0"/>
            </a:endParaRPr>
          </a:p>
        </p:txBody>
      </p:sp>
      <p:pic>
        <p:nvPicPr>
          <p:cNvPr id="6" name="Picture 5"/>
          <p:cNvPicPr>
            <a:picLocks noChangeAspect="1"/>
          </p:cNvPicPr>
          <p:nvPr/>
        </p:nvPicPr>
        <p:blipFill>
          <a:blip r:embed="rId2"/>
          <a:stretch>
            <a:fillRect/>
          </a:stretch>
        </p:blipFill>
        <p:spPr>
          <a:xfrm>
            <a:off x="8688288" y="2132678"/>
            <a:ext cx="3369217" cy="3414994"/>
          </a:xfrm>
          <a:prstGeom prst="rect">
            <a:avLst/>
          </a:prstGeom>
        </p:spPr>
      </p:pic>
      <p:sp>
        <p:nvSpPr>
          <p:cNvPr id="2" name="Rectangle 1"/>
          <p:cNvSpPr/>
          <p:nvPr/>
        </p:nvSpPr>
        <p:spPr>
          <a:xfrm>
            <a:off x="326570" y="1524000"/>
            <a:ext cx="8115466" cy="4801314"/>
          </a:xfrm>
          <a:prstGeom prst="rect">
            <a:avLst/>
          </a:prstGeom>
        </p:spPr>
        <p:txBody>
          <a:bodyPr wrap="square">
            <a:spAutoFit/>
          </a:bodyPr>
          <a:lstStyle/>
          <a:p>
            <a:r>
              <a:rPr lang="en-US" dirty="0" smtClean="0">
                <a:solidFill>
                  <a:srgbClr val="002C5F"/>
                </a:solidFill>
                <a:latin typeface="Calibri" charset="0"/>
                <a:ea typeface="Calibri" charset="0"/>
                <a:cs typeface="Calibri" charset="0"/>
              </a:rPr>
              <a:t>“With </a:t>
            </a:r>
            <a:r>
              <a:rPr lang="en-US" dirty="0">
                <a:solidFill>
                  <a:srgbClr val="002C5F"/>
                </a:solidFill>
                <a:latin typeface="Calibri" charset="0"/>
                <a:ea typeface="Calibri" charset="0"/>
                <a:cs typeface="Calibri" charset="0"/>
              </a:rPr>
              <a:t>all due respect, this view seems inconsistent with current case law. In 2010, the Federal Court in </a:t>
            </a:r>
            <a:r>
              <a:rPr lang="en-US" i="1" u="sng" dirty="0">
                <a:solidFill>
                  <a:srgbClr val="002C5F"/>
                </a:solidFill>
                <a:latin typeface="Calibri" charset="0"/>
                <a:ea typeface="Calibri" charset="0"/>
                <a:cs typeface="Calibri" charset="0"/>
              </a:rPr>
              <a:t>State Farm Mutual Automobile Insurance Co. v. Canada (Privacy Commissioner)</a:t>
            </a:r>
            <a:r>
              <a:rPr lang="en-US" dirty="0">
                <a:solidFill>
                  <a:srgbClr val="002C5F"/>
                </a:solidFill>
                <a:latin typeface="Calibri" charset="0"/>
                <a:ea typeface="Calibri" charset="0"/>
                <a:cs typeface="Calibri" charset="0"/>
              </a:rPr>
              <a:t> ruled that an insurance company that collected personal information on behalf of an individual it was representing in a law suit was not collecting that information in the course of commercial activity. This was notwithstanding the fact that the insurance company was a commercial </a:t>
            </a:r>
            <a:r>
              <a:rPr lang="en-US" dirty="0" smtClean="0">
                <a:solidFill>
                  <a:srgbClr val="002C5F"/>
                </a:solidFill>
                <a:latin typeface="Calibri" charset="0"/>
                <a:ea typeface="Calibri" charset="0"/>
                <a:cs typeface="Calibri" charset="0"/>
              </a:rPr>
              <a:t>business (</a:t>
            </a:r>
            <a:r>
              <a:rPr lang="mr-IN" dirty="0" smtClean="0">
                <a:solidFill>
                  <a:srgbClr val="002C5F"/>
                </a:solidFill>
                <a:latin typeface="Calibri" charset="0"/>
                <a:ea typeface="Calibri" charset="0"/>
                <a:cs typeface="Calibri" charset="0"/>
              </a:rPr>
              <a:t>…</a:t>
            </a:r>
            <a:r>
              <a:rPr lang="fr-CA" dirty="0" smtClean="0">
                <a:solidFill>
                  <a:srgbClr val="002C5F"/>
                </a:solidFill>
                <a:latin typeface="Calibri" charset="0"/>
                <a:ea typeface="Calibri" charset="0"/>
                <a:cs typeface="Calibri" charset="0"/>
              </a:rPr>
              <a:t>)</a:t>
            </a:r>
            <a:r>
              <a:rPr lang="en-US" dirty="0">
                <a:solidFill>
                  <a:srgbClr val="002C5F"/>
                </a:solidFill>
                <a:latin typeface="Calibri" charset="0"/>
                <a:ea typeface="Calibri" charset="0"/>
                <a:cs typeface="Calibri" charset="0"/>
              </a:rPr>
              <a:t>.</a:t>
            </a:r>
            <a:endParaRPr lang="en-US" dirty="0" smtClean="0">
              <a:solidFill>
                <a:srgbClr val="002C5F"/>
              </a:solidFill>
              <a:latin typeface="Calibri" charset="0"/>
              <a:ea typeface="Calibri" charset="0"/>
              <a:cs typeface="Calibri" charset="0"/>
            </a:endParaRPr>
          </a:p>
          <a:p>
            <a:endParaRPr lang="en-US" dirty="0">
              <a:solidFill>
                <a:srgbClr val="002C5F"/>
              </a:solidFill>
              <a:latin typeface="Calibri" charset="0"/>
              <a:ea typeface="Calibri" charset="0"/>
              <a:cs typeface="Calibri" charset="0"/>
            </a:endParaRPr>
          </a:p>
          <a:p>
            <a:r>
              <a:rPr lang="en-US" b="1" dirty="0">
                <a:solidFill>
                  <a:schemeClr val="accent5"/>
                </a:solidFill>
                <a:latin typeface="Calibri" charset="0"/>
                <a:ea typeface="Calibri" charset="0"/>
                <a:cs typeface="Calibri" charset="0"/>
              </a:rPr>
              <a:t>The same reasoning applies to search engines. Yes, Google makes a lot of money, some of which comes from its search engine functions. </a:t>
            </a:r>
            <a:r>
              <a:rPr lang="en-US" b="1" dirty="0" smtClean="0">
                <a:solidFill>
                  <a:schemeClr val="accent5"/>
                </a:solidFill>
                <a:latin typeface="Calibri" charset="0"/>
                <a:ea typeface="Calibri" charset="0"/>
                <a:cs typeface="Calibri" charset="0"/>
              </a:rPr>
              <a:t>However, the search engines are there for anyone to use, and the relevant activities, for the purposes of the application of PIPEDA, are those of the users. If </a:t>
            </a:r>
            <a:r>
              <a:rPr lang="en-US" b="1" dirty="0">
                <a:solidFill>
                  <a:schemeClr val="accent5"/>
                </a:solidFill>
                <a:latin typeface="Calibri" charset="0"/>
                <a:ea typeface="Calibri" charset="0"/>
                <a:cs typeface="Calibri" charset="0"/>
              </a:rPr>
              <a:t>a private individual carries out a Google search for his or her own purposes, that activity does not amount to the collection of personal information in the course of commercial activity. If a company does so for its commercial purposes, then that company – and not Google – will have to answer under PIPEDA for the collection, use or disclosure of that personal information. The view that Google is on the hook for all searches is not tenable</a:t>
            </a:r>
            <a:r>
              <a:rPr lang="en-US" b="1" dirty="0" smtClean="0">
                <a:solidFill>
                  <a:schemeClr val="accent5"/>
                </a:solidFill>
                <a:latin typeface="Calibri" charset="0"/>
                <a:ea typeface="Calibri" charset="0"/>
                <a:cs typeface="Calibri" charset="0"/>
              </a:rPr>
              <a:t>.”</a:t>
            </a:r>
            <a:endParaRPr lang="en-US" b="1" i="0" dirty="0">
              <a:solidFill>
                <a:schemeClr val="accent5"/>
              </a:solidFill>
              <a:effectLst/>
              <a:latin typeface="Calibri" charset="0"/>
              <a:ea typeface="Calibri" charset="0"/>
              <a:cs typeface="Calibri" charset="0"/>
            </a:endParaRPr>
          </a:p>
        </p:txBody>
      </p:sp>
    </p:spTree>
    <p:extLst>
      <p:ext uri="{BB962C8B-B14F-4D97-AF65-F5344CB8AC3E}">
        <p14:creationId xmlns:p14="http://schemas.microsoft.com/office/powerpoint/2010/main" val="21034021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a:t>
            </a:r>
            <a:endParaRPr lang="fr-CA" dirty="0"/>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17</a:t>
            </a:fld>
            <a:endParaRPr lang="en-CA" dirty="0"/>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56509"/>
            <a:ext cx="778882" cy="3913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itre 1"/>
          <p:cNvSpPr txBox="1">
            <a:spLocks/>
          </p:cNvSpPr>
          <p:nvPr/>
        </p:nvSpPr>
        <p:spPr>
          <a:xfrm>
            <a:off x="481802" y="390512"/>
            <a:ext cx="10526509" cy="754707"/>
          </a:xfrm>
          <a:prstGeom prst="rect">
            <a:avLst/>
          </a:prstGeom>
        </p:spPr>
        <p:txBody>
          <a:bodyPr anchor="ctr" anchorCtr="0"/>
          <a:lstStyle>
            <a:lvl1pPr algn="l" defTabSz="457200" rtl="0" eaLnBrk="1" latinLnBrk="0" hangingPunct="1">
              <a:spcBef>
                <a:spcPct val="0"/>
              </a:spcBef>
              <a:buNone/>
              <a:defRPr sz="3200" b="1" i="0" kern="1200" cap="none"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CA" sz="2800" dirty="0" err="1" smtClean="0">
                <a:latin typeface="Calibri" panose="020F0502020204030204" pitchFamily="34" charset="0"/>
                <a:cs typeface="Calibri" panose="020F0502020204030204" pitchFamily="34" charset="0"/>
              </a:rPr>
              <a:t>Next</a:t>
            </a:r>
            <a:r>
              <a:rPr lang="fr-CA" sz="2800" dirty="0" smtClean="0">
                <a:latin typeface="Calibri" panose="020F0502020204030204" pitchFamily="34" charset="0"/>
                <a:cs typeface="Calibri" panose="020F0502020204030204" pitchFamily="34" charset="0"/>
              </a:rPr>
              <a:t> </a:t>
            </a:r>
            <a:r>
              <a:rPr lang="fr-CA" sz="2800" dirty="0" err="1" smtClean="0">
                <a:latin typeface="Calibri" panose="020F0502020204030204" pitchFamily="34" charset="0"/>
                <a:cs typeface="Calibri" panose="020F0502020204030204" pitchFamily="34" charset="0"/>
              </a:rPr>
              <a:t>steps</a:t>
            </a:r>
            <a:r>
              <a:rPr lang="fr-CA" sz="2800" dirty="0">
                <a:latin typeface="Calibri" panose="020F0502020204030204" pitchFamily="34" charset="0"/>
                <a:cs typeface="Calibri" panose="020F0502020204030204" pitchFamily="34" charset="0"/>
              </a:rPr>
              <a:t>?</a:t>
            </a:r>
          </a:p>
        </p:txBody>
      </p:sp>
      <p:pic>
        <p:nvPicPr>
          <p:cNvPr id="4" name="Picture 3"/>
          <p:cNvPicPr>
            <a:picLocks noChangeAspect="1"/>
          </p:cNvPicPr>
          <p:nvPr/>
        </p:nvPicPr>
        <p:blipFill>
          <a:blip r:embed="rId3"/>
          <a:stretch>
            <a:fillRect/>
          </a:stretch>
        </p:blipFill>
        <p:spPr>
          <a:xfrm>
            <a:off x="2469705" y="1535117"/>
            <a:ext cx="6905204" cy="5322883"/>
          </a:xfrm>
          <a:prstGeom prst="rect">
            <a:avLst/>
          </a:prstGeom>
        </p:spPr>
      </p:pic>
    </p:spTree>
    <p:extLst>
      <p:ext uri="{BB962C8B-B14F-4D97-AF65-F5344CB8AC3E}">
        <p14:creationId xmlns:p14="http://schemas.microsoft.com/office/powerpoint/2010/main" val="5253872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992459" y="2961161"/>
            <a:ext cx="10549053" cy="1679091"/>
          </a:xfrm>
        </p:spPr>
        <p:txBody>
          <a:bodyPr/>
          <a:lstStyle/>
          <a:p>
            <a:pPr>
              <a:lnSpc>
                <a:spcPct val="100000"/>
              </a:lnSpc>
              <a:spcBef>
                <a:spcPts val="0"/>
              </a:spcBef>
              <a:spcAft>
                <a:spcPts val="0"/>
              </a:spcAft>
            </a:pPr>
            <a:r>
              <a:rPr lang="en-CA" dirty="0" smtClean="0"/>
              <a:t>Data Security</a:t>
            </a:r>
            <a:br>
              <a:rPr lang="en-CA" dirty="0" smtClean="0"/>
            </a:br>
            <a:r>
              <a:rPr lang="en-CA" dirty="0" smtClean="0"/>
              <a:t>Breach Obligations</a:t>
            </a:r>
            <a:endParaRPr lang="en-US" dirty="0"/>
          </a:p>
        </p:txBody>
      </p:sp>
    </p:spTree>
    <p:extLst>
      <p:ext uri="{BB962C8B-B14F-4D97-AF65-F5344CB8AC3E}">
        <p14:creationId xmlns:p14="http://schemas.microsoft.com/office/powerpoint/2010/main" val="29524093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p:txBody>
          <a:bodyPr/>
          <a:lstStyle/>
          <a:p>
            <a:r>
              <a:rPr lang="en-US" dirty="0"/>
              <a:t>Introduction</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19</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04066" cy="4675459"/>
          </a:xfrm>
        </p:spPr>
        <p:txBody>
          <a:bodyPr/>
          <a:lstStyle/>
          <a:p>
            <a:r>
              <a:rPr lang="en-US" sz="2400" dirty="0">
                <a:solidFill>
                  <a:schemeClr val="accent1"/>
                </a:solidFill>
              </a:rPr>
              <a:t>Focus on PIPEDA breach of security safeguards (“</a:t>
            </a:r>
            <a:r>
              <a:rPr lang="en-US" sz="2400" b="1" dirty="0">
                <a:solidFill>
                  <a:schemeClr val="accent1"/>
                </a:solidFill>
              </a:rPr>
              <a:t>BSS</a:t>
            </a:r>
            <a:r>
              <a:rPr lang="en-US" sz="2400" dirty="0">
                <a:solidFill>
                  <a:schemeClr val="accent1"/>
                </a:solidFill>
              </a:rPr>
              <a:t>”) </a:t>
            </a:r>
            <a:r>
              <a:rPr lang="en-US" sz="2400" dirty="0" smtClean="0">
                <a:solidFill>
                  <a:schemeClr val="accent1"/>
                </a:solidFill>
              </a:rPr>
              <a:t>obligations.</a:t>
            </a:r>
            <a:endParaRPr lang="en-US" sz="2400" dirty="0">
              <a:solidFill>
                <a:schemeClr val="accent1"/>
              </a:solidFill>
            </a:endParaRPr>
          </a:p>
          <a:p>
            <a:pPr lvl="1">
              <a:buFont typeface="Wingdings" panose="05000000000000000000" pitchFamily="2" charset="2"/>
              <a:buChar char="§"/>
            </a:pPr>
            <a:r>
              <a:rPr lang="en-US" sz="2000" dirty="0">
                <a:solidFill>
                  <a:schemeClr val="accent1"/>
                </a:solidFill>
              </a:rPr>
              <a:t>Effective </a:t>
            </a:r>
            <a:r>
              <a:rPr lang="en-US" sz="2000" b="1" dirty="0">
                <a:solidFill>
                  <a:schemeClr val="accent1"/>
                </a:solidFill>
              </a:rPr>
              <a:t>November 1, 2018</a:t>
            </a:r>
            <a:r>
              <a:rPr lang="en-US" sz="2000" dirty="0">
                <a:solidFill>
                  <a:schemeClr val="accent1"/>
                </a:solidFill>
              </a:rPr>
              <a:t>.</a:t>
            </a:r>
          </a:p>
          <a:p>
            <a:pPr lvl="1">
              <a:buFont typeface="Wingdings" panose="05000000000000000000" pitchFamily="2" charset="2"/>
              <a:buChar char="§"/>
            </a:pPr>
            <a:r>
              <a:rPr lang="en-US" sz="2000" dirty="0">
                <a:solidFill>
                  <a:schemeClr val="accent1"/>
                </a:solidFill>
              </a:rPr>
              <a:t>Reporting to Office of Privacy </a:t>
            </a:r>
            <a:r>
              <a:rPr lang="en-US" sz="2000" dirty="0" smtClean="0">
                <a:solidFill>
                  <a:schemeClr val="accent1"/>
                </a:solidFill>
              </a:rPr>
              <a:t>Commissioner (“</a:t>
            </a:r>
            <a:r>
              <a:rPr lang="en-US" sz="2000" b="1" dirty="0" err="1" smtClean="0">
                <a:solidFill>
                  <a:schemeClr val="accent1"/>
                </a:solidFill>
              </a:rPr>
              <a:t>OPC</a:t>
            </a:r>
            <a:r>
              <a:rPr lang="en-US" sz="2000" dirty="0" smtClean="0">
                <a:solidFill>
                  <a:schemeClr val="accent1"/>
                </a:solidFill>
              </a:rPr>
              <a:t>”).</a:t>
            </a:r>
            <a:endParaRPr lang="en-US" sz="2000" dirty="0">
              <a:solidFill>
                <a:schemeClr val="accent1"/>
              </a:solidFill>
            </a:endParaRPr>
          </a:p>
          <a:p>
            <a:pPr lvl="1">
              <a:buFont typeface="Wingdings" panose="05000000000000000000" pitchFamily="2" charset="2"/>
              <a:buChar char="§"/>
            </a:pPr>
            <a:r>
              <a:rPr lang="en-US" sz="2000" dirty="0">
                <a:solidFill>
                  <a:schemeClr val="accent1"/>
                </a:solidFill>
              </a:rPr>
              <a:t>Notification to affected individuals, organizations and government institutions.</a:t>
            </a:r>
          </a:p>
          <a:p>
            <a:pPr lvl="1">
              <a:buFont typeface="Wingdings" panose="05000000000000000000" pitchFamily="2" charset="2"/>
              <a:buChar char="§"/>
            </a:pPr>
            <a:r>
              <a:rPr lang="en-US" sz="2000" dirty="0">
                <a:solidFill>
                  <a:schemeClr val="accent1"/>
                </a:solidFill>
              </a:rPr>
              <a:t>Record keeping.</a:t>
            </a:r>
          </a:p>
          <a:p>
            <a:r>
              <a:rPr lang="en-US" sz="2400" dirty="0" smtClean="0">
                <a:solidFill>
                  <a:schemeClr val="accent1"/>
                </a:solidFill>
              </a:rPr>
              <a:t>Similar </a:t>
            </a:r>
            <a:r>
              <a:rPr lang="en-US" sz="2400" dirty="0">
                <a:solidFill>
                  <a:schemeClr val="accent1"/>
                </a:solidFill>
              </a:rPr>
              <a:t>obligations imposed by other statutes/regulations, common/civil law, or contract.</a:t>
            </a:r>
          </a:p>
          <a:p>
            <a:r>
              <a:rPr lang="en-US" sz="2400" dirty="0" smtClean="0">
                <a:solidFill>
                  <a:schemeClr val="accent1"/>
                </a:solidFill>
              </a:rPr>
              <a:t>Preparing for compliance.</a:t>
            </a:r>
          </a:p>
          <a:p>
            <a:endParaRPr lang="en-US" sz="2400" dirty="0">
              <a:solidFill>
                <a:schemeClr val="accent1"/>
              </a:solidFill>
            </a:endParaRPr>
          </a:p>
        </p:txBody>
      </p:sp>
    </p:spTree>
    <p:extLst>
      <p:ext uri="{BB962C8B-B14F-4D97-AF65-F5344CB8AC3E}">
        <p14:creationId xmlns:p14="http://schemas.microsoft.com/office/powerpoint/2010/main" val="23782759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Agenda</a:t>
            </a:r>
            <a:endParaRPr lang="en-CA"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2</a:t>
            </a:fld>
            <a:endParaRPr lang="en-CA" dirty="0"/>
          </a:p>
        </p:txBody>
      </p:sp>
      <p:sp>
        <p:nvSpPr>
          <p:cNvPr id="5" name="Content Placeholder 4"/>
          <p:cNvSpPr>
            <a:spLocks noGrp="1"/>
          </p:cNvSpPr>
          <p:nvPr>
            <p:ph idx="1"/>
          </p:nvPr>
        </p:nvSpPr>
        <p:spPr>
          <a:xfrm>
            <a:off x="1954645" y="2028304"/>
            <a:ext cx="10745211" cy="4245495"/>
          </a:xfrm>
        </p:spPr>
        <p:txBody>
          <a:bodyPr/>
          <a:lstStyle/>
          <a:p>
            <a:r>
              <a:rPr lang="en-CA" sz="2200" b="1" dirty="0" smtClean="0">
                <a:solidFill>
                  <a:schemeClr val="accent1"/>
                </a:solidFill>
              </a:rPr>
              <a:t>Is PIPEDA still adequate</a:t>
            </a:r>
            <a:r>
              <a:rPr lang="en-CA" sz="2200" b="1" dirty="0" smtClean="0">
                <a:solidFill>
                  <a:schemeClr val="accent1"/>
                </a:solidFill>
              </a:rPr>
              <a:t>?</a:t>
            </a:r>
          </a:p>
          <a:p>
            <a:endParaRPr lang="en-CA" sz="800" b="1" dirty="0" smtClean="0">
              <a:solidFill>
                <a:schemeClr val="accent1"/>
              </a:solidFill>
            </a:endParaRPr>
          </a:p>
          <a:p>
            <a:endParaRPr lang="en-CA" sz="900" b="1" dirty="0" smtClean="0">
              <a:solidFill>
                <a:schemeClr val="accent1"/>
              </a:solidFill>
            </a:endParaRPr>
          </a:p>
          <a:p>
            <a:r>
              <a:rPr lang="en-CA" sz="2200" b="1" dirty="0" smtClean="0">
                <a:solidFill>
                  <a:schemeClr val="accent1"/>
                </a:solidFill>
              </a:rPr>
              <a:t>Right to be </a:t>
            </a:r>
            <a:r>
              <a:rPr lang="en-CA" sz="2200" b="1" dirty="0" smtClean="0">
                <a:solidFill>
                  <a:schemeClr val="accent1"/>
                </a:solidFill>
              </a:rPr>
              <a:t>forgotten</a:t>
            </a:r>
          </a:p>
          <a:p>
            <a:endParaRPr lang="en-CA" sz="800" b="1" dirty="0" smtClean="0">
              <a:solidFill>
                <a:schemeClr val="accent1"/>
              </a:solidFill>
            </a:endParaRPr>
          </a:p>
          <a:p>
            <a:endParaRPr lang="en-CA" sz="900" b="1" dirty="0" smtClean="0">
              <a:solidFill>
                <a:schemeClr val="accent1"/>
              </a:solidFill>
            </a:endParaRPr>
          </a:p>
          <a:p>
            <a:r>
              <a:rPr lang="en-CA" sz="2200" b="1" dirty="0" smtClean="0">
                <a:solidFill>
                  <a:schemeClr val="accent1"/>
                </a:solidFill>
              </a:rPr>
              <a:t>Breach Notification </a:t>
            </a:r>
            <a:r>
              <a:rPr lang="en-CA" sz="2200" b="1" dirty="0" smtClean="0">
                <a:solidFill>
                  <a:schemeClr val="accent1"/>
                </a:solidFill>
              </a:rPr>
              <a:t>Obligations</a:t>
            </a:r>
          </a:p>
          <a:p>
            <a:endParaRPr lang="en-CA" sz="800" b="1" dirty="0" smtClean="0">
              <a:solidFill>
                <a:schemeClr val="accent1"/>
              </a:solidFill>
            </a:endParaRPr>
          </a:p>
          <a:p>
            <a:endParaRPr lang="en-CA" sz="900" b="1" dirty="0" smtClean="0">
              <a:solidFill>
                <a:schemeClr val="accent1"/>
              </a:solidFill>
            </a:endParaRPr>
          </a:p>
          <a:p>
            <a:r>
              <a:rPr lang="en-CA" sz="2200" b="1" dirty="0">
                <a:solidFill>
                  <a:schemeClr val="accent1"/>
                </a:solidFill>
              </a:rPr>
              <a:t>C</a:t>
            </a:r>
            <a:r>
              <a:rPr lang="en-CA" sz="2200" b="1" dirty="0" smtClean="0">
                <a:solidFill>
                  <a:schemeClr val="accent1"/>
                </a:solidFill>
              </a:rPr>
              <a:t>onsent (new OPC guidelines, secondary uses, big data, AI)</a:t>
            </a:r>
          </a:p>
          <a:p>
            <a:endParaRPr lang="en-US" sz="2200" dirty="0">
              <a:solidFill>
                <a:schemeClr val="accent1"/>
              </a:solidFill>
            </a:endParaRPr>
          </a:p>
        </p:txBody>
      </p:sp>
    </p:spTree>
    <p:extLst>
      <p:ext uri="{BB962C8B-B14F-4D97-AF65-F5344CB8AC3E}">
        <p14:creationId xmlns:p14="http://schemas.microsoft.com/office/powerpoint/2010/main" val="22554930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a:xfrm>
            <a:off x="493200" y="195256"/>
            <a:ext cx="9639541" cy="1013800"/>
          </a:xfrm>
        </p:spPr>
        <p:txBody>
          <a:bodyPr/>
          <a:lstStyle/>
          <a:p>
            <a:r>
              <a:rPr lang="en-US" dirty="0"/>
              <a:t>PIPEDA BSS Obligations – Statutory Framework</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20</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93278" cy="4675459"/>
          </a:xfrm>
        </p:spPr>
        <p:txBody>
          <a:bodyPr/>
          <a:lstStyle/>
          <a:p>
            <a:r>
              <a:rPr lang="en-US" sz="2400" i="1" dirty="0">
                <a:solidFill>
                  <a:schemeClr val="accent1"/>
                </a:solidFill>
              </a:rPr>
              <a:t>Personal Information Protection and Electronic Documents Act</a:t>
            </a:r>
            <a:r>
              <a:rPr lang="en-US" sz="2400" dirty="0">
                <a:solidFill>
                  <a:schemeClr val="accent1"/>
                </a:solidFill>
              </a:rPr>
              <a:t> (“PIPEDA”).</a:t>
            </a:r>
          </a:p>
          <a:p>
            <a:pPr lvl="1">
              <a:buFont typeface="Wingdings" panose="05000000000000000000" pitchFamily="2" charset="2"/>
              <a:buChar char="§"/>
            </a:pPr>
            <a:r>
              <a:rPr lang="en-US" sz="2000" dirty="0">
                <a:solidFill>
                  <a:schemeClr val="accent1"/>
                </a:solidFill>
              </a:rPr>
              <a:t>Private sector personal information protection statute.</a:t>
            </a:r>
          </a:p>
          <a:p>
            <a:pPr lvl="1">
              <a:buFont typeface="Wingdings" panose="05000000000000000000" pitchFamily="2" charset="2"/>
              <a:buChar char="§"/>
            </a:pPr>
            <a:r>
              <a:rPr lang="en-US" sz="2000" dirty="0">
                <a:solidFill>
                  <a:schemeClr val="accent1"/>
                </a:solidFill>
              </a:rPr>
              <a:t>Applies to handling of personal information in the course of commercial activities, except in British Columbia, Alberta and Quebec (which have “substantially similar” laws).</a:t>
            </a:r>
          </a:p>
          <a:p>
            <a:pPr lvl="1">
              <a:buFont typeface="Wingdings" panose="05000000000000000000" pitchFamily="2" charset="2"/>
              <a:buChar char="§"/>
            </a:pPr>
            <a:r>
              <a:rPr lang="en-US" sz="2000" dirty="0">
                <a:solidFill>
                  <a:schemeClr val="accent1"/>
                </a:solidFill>
              </a:rPr>
              <a:t>Applies to federally regulated organizations throughout Canada, and to transfers of personal information across borders for consideration</a:t>
            </a:r>
            <a:r>
              <a:rPr lang="en-US" sz="2000" dirty="0" smtClean="0">
                <a:solidFill>
                  <a:schemeClr val="accent1"/>
                </a:solidFill>
              </a:rPr>
              <a:t>.</a:t>
            </a:r>
            <a:endParaRPr lang="en-US" sz="2000" dirty="0">
              <a:solidFill>
                <a:schemeClr val="accent1"/>
              </a:solidFill>
            </a:endParaRPr>
          </a:p>
          <a:p>
            <a:r>
              <a:rPr lang="en-US" sz="2400" i="1" dirty="0">
                <a:solidFill>
                  <a:schemeClr val="accent1"/>
                </a:solidFill>
              </a:rPr>
              <a:t>Digital Privacy Act </a:t>
            </a:r>
            <a:r>
              <a:rPr lang="en-US" sz="2400" dirty="0">
                <a:solidFill>
                  <a:schemeClr val="accent1"/>
                </a:solidFill>
              </a:rPr>
              <a:t>(2015).</a:t>
            </a:r>
          </a:p>
          <a:p>
            <a:pPr lvl="1">
              <a:buFont typeface="Wingdings" panose="05000000000000000000" pitchFamily="2" charset="2"/>
              <a:buChar char="§"/>
            </a:pPr>
            <a:r>
              <a:rPr lang="en-US" sz="2000" dirty="0">
                <a:solidFill>
                  <a:schemeClr val="accent1"/>
                </a:solidFill>
              </a:rPr>
              <a:t>Amended PIPEDA to add BSS obligations </a:t>
            </a:r>
            <a:r>
              <a:rPr lang="en-US" sz="2000" dirty="0" smtClean="0">
                <a:solidFill>
                  <a:schemeClr val="accent1"/>
                </a:solidFill>
              </a:rPr>
              <a:t>(not in force) and </a:t>
            </a:r>
            <a:r>
              <a:rPr lang="en-US" sz="2000" dirty="0">
                <a:solidFill>
                  <a:schemeClr val="accent1"/>
                </a:solidFill>
              </a:rPr>
              <a:t>other </a:t>
            </a:r>
            <a:r>
              <a:rPr lang="en-US" sz="2000" dirty="0" smtClean="0">
                <a:solidFill>
                  <a:schemeClr val="accent1"/>
                </a:solidFill>
              </a:rPr>
              <a:t>provisions</a:t>
            </a:r>
            <a:r>
              <a:rPr lang="en-US" sz="2000" dirty="0">
                <a:solidFill>
                  <a:schemeClr val="accent1"/>
                </a:solidFill>
              </a:rPr>
              <a:t>.</a:t>
            </a:r>
          </a:p>
          <a:p>
            <a:r>
              <a:rPr lang="en-US" sz="2400" i="1" dirty="0">
                <a:solidFill>
                  <a:schemeClr val="accent1"/>
                </a:solidFill>
              </a:rPr>
              <a:t>Order in Council </a:t>
            </a:r>
            <a:r>
              <a:rPr lang="en-US" sz="2400" dirty="0">
                <a:solidFill>
                  <a:schemeClr val="accent1"/>
                </a:solidFill>
              </a:rPr>
              <a:t>– BSS obligations in force on November 1, 2018.</a:t>
            </a:r>
          </a:p>
          <a:p>
            <a:r>
              <a:rPr lang="en-US" sz="2400" i="1" dirty="0">
                <a:solidFill>
                  <a:schemeClr val="accent1"/>
                </a:solidFill>
              </a:rPr>
              <a:t>Breach of Security Safeguards Regulations </a:t>
            </a:r>
            <a:r>
              <a:rPr lang="en-US" sz="2400" dirty="0">
                <a:solidFill>
                  <a:schemeClr val="accent1"/>
                </a:solidFill>
              </a:rPr>
              <a:t>(March 27, 2018).</a:t>
            </a:r>
          </a:p>
          <a:p>
            <a:r>
              <a:rPr lang="en-US" sz="2400" dirty="0">
                <a:solidFill>
                  <a:schemeClr val="accent1"/>
                </a:solidFill>
              </a:rPr>
              <a:t>OPC </a:t>
            </a:r>
            <a:r>
              <a:rPr lang="en-US" sz="2400" dirty="0" smtClean="0">
                <a:solidFill>
                  <a:schemeClr val="accent1"/>
                </a:solidFill>
              </a:rPr>
              <a:t>draft guidance and breach reporting form published September 18, 2018.</a:t>
            </a:r>
            <a:endParaRPr lang="en-US" sz="2400" dirty="0">
              <a:solidFill>
                <a:schemeClr val="accent1"/>
              </a:solidFill>
            </a:endParaRPr>
          </a:p>
        </p:txBody>
      </p:sp>
    </p:spTree>
    <p:extLst>
      <p:ext uri="{BB962C8B-B14F-4D97-AF65-F5344CB8AC3E}">
        <p14:creationId xmlns:p14="http://schemas.microsoft.com/office/powerpoint/2010/main" val="14042603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a:xfrm>
            <a:off x="493200" y="195256"/>
            <a:ext cx="9639541" cy="1013800"/>
          </a:xfrm>
        </p:spPr>
        <p:txBody>
          <a:bodyPr/>
          <a:lstStyle/>
          <a:p>
            <a:r>
              <a:rPr lang="en-US" dirty="0"/>
              <a:t>PIPEDA BSS Obligations – Stated Purpose</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21</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215580" cy="4675459"/>
          </a:xfrm>
        </p:spPr>
        <p:txBody>
          <a:bodyPr/>
          <a:lstStyle/>
          <a:p>
            <a:pPr marL="0" indent="0">
              <a:buNone/>
            </a:pPr>
            <a:endParaRPr lang="en-CA" dirty="0">
              <a:solidFill>
                <a:schemeClr val="accent1"/>
              </a:solidFill>
            </a:endParaRPr>
          </a:p>
          <a:p>
            <a:pPr marL="360000" indent="0">
              <a:buNone/>
            </a:pPr>
            <a:r>
              <a:rPr lang="en-CA" sz="2400" i="1" dirty="0">
                <a:solidFill>
                  <a:schemeClr val="accent1"/>
                </a:solidFill>
              </a:rPr>
              <a:t>“Mandatory breach reporting allows individuals who are affected by a breach to take immediate action to protect themselves against further compromise that may lead to fraud, identity theft, humiliation, loss of employment or other forms of significant harm. </a:t>
            </a:r>
          </a:p>
          <a:p>
            <a:pPr marL="360000" indent="0">
              <a:buNone/>
            </a:pPr>
            <a:r>
              <a:rPr lang="en-CA" sz="2400" i="1" dirty="0">
                <a:solidFill>
                  <a:schemeClr val="accent1"/>
                </a:solidFill>
              </a:rPr>
              <a:t>… will help mitigate harm to individuals who are affected by a data breach, and will increase the protection of Canadians’ personal information in general by encouraging better data security practices.”</a:t>
            </a:r>
          </a:p>
        </p:txBody>
      </p:sp>
    </p:spTree>
    <p:extLst>
      <p:ext uri="{BB962C8B-B14F-4D97-AF65-F5344CB8AC3E}">
        <p14:creationId xmlns:p14="http://schemas.microsoft.com/office/powerpoint/2010/main" val="34745105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a:xfrm>
            <a:off x="493200" y="195256"/>
            <a:ext cx="9639541" cy="1013800"/>
          </a:xfrm>
        </p:spPr>
        <p:txBody>
          <a:bodyPr/>
          <a:lstStyle/>
          <a:p>
            <a:r>
              <a:rPr lang="en-US" dirty="0"/>
              <a:t>PIPEDA BSS Obligations – Three Key Concepts</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22</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93278" cy="4675459"/>
          </a:xfrm>
        </p:spPr>
        <p:txBody>
          <a:bodyPr/>
          <a:lstStyle/>
          <a:p>
            <a:r>
              <a:rPr lang="en-US" dirty="0">
                <a:solidFill>
                  <a:schemeClr val="accent1"/>
                </a:solidFill>
              </a:rPr>
              <a:t>“</a:t>
            </a:r>
            <a:r>
              <a:rPr lang="en-US" sz="2400" b="1" dirty="0">
                <a:solidFill>
                  <a:schemeClr val="accent1"/>
                </a:solidFill>
              </a:rPr>
              <a:t>breach of security safeguards</a:t>
            </a:r>
            <a:r>
              <a:rPr lang="en-US" sz="2400" dirty="0">
                <a:solidFill>
                  <a:schemeClr val="accent1"/>
                </a:solidFill>
              </a:rPr>
              <a:t>”</a:t>
            </a:r>
          </a:p>
          <a:p>
            <a:pPr marL="324000" lvl="1" indent="0">
              <a:buNone/>
            </a:pPr>
            <a:r>
              <a:rPr lang="en-CA" sz="2400" i="1" dirty="0">
                <a:solidFill>
                  <a:schemeClr val="accent1"/>
                </a:solidFill>
              </a:rPr>
              <a:t>“… the loss of, unauthorized access to or unauthorized disclosure of personal information resulting from a breach of an organization’s security safeguards [required by PIPEDA] or from a failure to establish those safeguards”</a:t>
            </a:r>
            <a:r>
              <a:rPr lang="en-CA" sz="2400" dirty="0">
                <a:solidFill>
                  <a:schemeClr val="accent1"/>
                </a:solidFill>
              </a:rPr>
              <a:t>.</a:t>
            </a:r>
          </a:p>
          <a:p>
            <a:pPr marL="324000" lvl="1" indent="0">
              <a:buNone/>
            </a:pPr>
            <a:endParaRPr lang="en-US" sz="2400" dirty="0">
              <a:solidFill>
                <a:schemeClr val="accent1"/>
              </a:solidFill>
            </a:endParaRPr>
          </a:p>
          <a:p>
            <a:r>
              <a:rPr lang="en-US" sz="2400" dirty="0">
                <a:solidFill>
                  <a:schemeClr val="accent1"/>
                </a:solidFill>
              </a:rPr>
              <a:t>“</a:t>
            </a:r>
            <a:r>
              <a:rPr lang="en-US" sz="2400" b="1" dirty="0">
                <a:solidFill>
                  <a:schemeClr val="accent1"/>
                </a:solidFill>
              </a:rPr>
              <a:t>significant harm</a:t>
            </a:r>
            <a:r>
              <a:rPr lang="en-US" sz="2400" dirty="0">
                <a:solidFill>
                  <a:schemeClr val="accent1"/>
                </a:solidFill>
              </a:rPr>
              <a:t>”</a:t>
            </a:r>
          </a:p>
          <a:p>
            <a:pPr marL="324000" lvl="1" indent="0">
              <a:buNone/>
            </a:pPr>
            <a:r>
              <a:rPr lang="en-CA" sz="2400" i="1" dirty="0">
                <a:solidFill>
                  <a:schemeClr val="accent1"/>
                </a:solidFill>
              </a:rPr>
              <a:t>“… significant harm includes bodily harm, humiliation, damage to reputation or relationships, loss of employment, business or professional opportunities, financial loss, identity theft, negative effects on the credit record and damage to or loss of property”.</a:t>
            </a:r>
          </a:p>
        </p:txBody>
      </p:sp>
    </p:spTree>
    <p:extLst>
      <p:ext uri="{BB962C8B-B14F-4D97-AF65-F5344CB8AC3E}">
        <p14:creationId xmlns:p14="http://schemas.microsoft.com/office/powerpoint/2010/main" val="19351849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a:xfrm>
            <a:off x="493200" y="195256"/>
            <a:ext cx="9639541" cy="1013800"/>
          </a:xfrm>
        </p:spPr>
        <p:txBody>
          <a:bodyPr/>
          <a:lstStyle/>
          <a:p>
            <a:r>
              <a:rPr lang="en-US" dirty="0"/>
              <a:t>PIPEDA BSS Obligations – Key Concepts</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23</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15141" y="1598340"/>
            <a:ext cx="11483210" cy="4675459"/>
          </a:xfrm>
        </p:spPr>
        <p:txBody>
          <a:bodyPr/>
          <a:lstStyle/>
          <a:p>
            <a:r>
              <a:rPr lang="en-US" sz="2200" dirty="0">
                <a:solidFill>
                  <a:schemeClr val="accent1"/>
                </a:solidFill>
              </a:rPr>
              <a:t>“</a:t>
            </a:r>
            <a:r>
              <a:rPr lang="en-US" sz="2200" b="1" dirty="0">
                <a:solidFill>
                  <a:schemeClr val="accent1"/>
                </a:solidFill>
              </a:rPr>
              <a:t>control</a:t>
            </a:r>
            <a:r>
              <a:rPr lang="en-US" sz="2200" dirty="0">
                <a:solidFill>
                  <a:schemeClr val="accent1"/>
                </a:solidFill>
              </a:rPr>
              <a:t>”</a:t>
            </a:r>
          </a:p>
          <a:p>
            <a:pPr lvl="1">
              <a:buFont typeface="Wingdings" panose="05000000000000000000" pitchFamily="2" charset="2"/>
              <a:buChar char="§"/>
            </a:pPr>
            <a:r>
              <a:rPr lang="en-US" sz="2200" dirty="0">
                <a:solidFill>
                  <a:schemeClr val="accent1"/>
                </a:solidFill>
              </a:rPr>
              <a:t>BSS obligations </a:t>
            </a:r>
            <a:r>
              <a:rPr lang="en-US" sz="2200" dirty="0" smtClean="0">
                <a:solidFill>
                  <a:schemeClr val="accent1"/>
                </a:solidFill>
              </a:rPr>
              <a:t>apply </a:t>
            </a:r>
            <a:r>
              <a:rPr lang="en-US" sz="2200" dirty="0">
                <a:solidFill>
                  <a:schemeClr val="accent1"/>
                </a:solidFill>
              </a:rPr>
              <a:t>to personal information under an organization’s “</a:t>
            </a:r>
            <a:r>
              <a:rPr lang="en-US" sz="2200" b="1" dirty="0">
                <a:solidFill>
                  <a:schemeClr val="accent1"/>
                </a:solidFill>
              </a:rPr>
              <a:t>control</a:t>
            </a:r>
            <a:r>
              <a:rPr lang="en-US" sz="2200" dirty="0">
                <a:solidFill>
                  <a:schemeClr val="accent1"/>
                </a:solidFill>
              </a:rPr>
              <a:t>”.</a:t>
            </a:r>
          </a:p>
          <a:p>
            <a:pPr lvl="1">
              <a:buFont typeface="Wingdings" panose="05000000000000000000" pitchFamily="2" charset="2"/>
              <a:buChar char="§"/>
            </a:pPr>
            <a:r>
              <a:rPr lang="en-US" sz="2200" dirty="0">
                <a:solidFill>
                  <a:schemeClr val="accent1"/>
                </a:solidFill>
              </a:rPr>
              <a:t>The term “control” is not defined in PIPEDA.</a:t>
            </a:r>
          </a:p>
          <a:p>
            <a:pPr lvl="1">
              <a:buFont typeface="Wingdings" panose="05000000000000000000" pitchFamily="2" charset="2"/>
              <a:buChar char="§"/>
            </a:pPr>
            <a:r>
              <a:rPr lang="en-US" sz="2200" dirty="0">
                <a:solidFill>
                  <a:schemeClr val="accent1"/>
                </a:solidFill>
              </a:rPr>
              <a:t>Reflects the Accountability principle:</a:t>
            </a:r>
          </a:p>
          <a:p>
            <a:pPr marL="792000" lvl="2" indent="0">
              <a:buNone/>
            </a:pPr>
            <a:r>
              <a:rPr lang="en-CA" sz="2200" dirty="0">
                <a:solidFill>
                  <a:schemeClr val="accent1"/>
                </a:solidFill>
              </a:rPr>
              <a:t>“An organization is responsible for personal information under its control …”</a:t>
            </a:r>
          </a:p>
          <a:p>
            <a:pPr marL="792000" lvl="2" indent="0">
              <a:buNone/>
            </a:pPr>
            <a:r>
              <a:rPr lang="en-CA" sz="2200" dirty="0">
                <a:solidFill>
                  <a:schemeClr val="accent1"/>
                </a:solidFill>
              </a:rPr>
              <a:t>“An organization is responsible for personal information in its possession or custody, including information that has been transferred to a third party for processing.”</a:t>
            </a:r>
          </a:p>
          <a:p>
            <a:pPr lvl="1">
              <a:buFont typeface="Wingdings" panose="05000000000000000000" pitchFamily="2" charset="2"/>
              <a:buChar char="§"/>
            </a:pPr>
            <a:r>
              <a:rPr lang="en-CA" sz="2200" dirty="0">
                <a:solidFill>
                  <a:schemeClr val="accent1"/>
                </a:solidFill>
              </a:rPr>
              <a:t>OPC draft guidance:  There may be more than one organization in control of the same information. OPC expects BSS reports from all organizations (i.e. both data collectors and </a:t>
            </a:r>
            <a:r>
              <a:rPr lang="en-CA" sz="2200" dirty="0" smtClean="0">
                <a:solidFill>
                  <a:schemeClr val="accent1"/>
                </a:solidFill>
              </a:rPr>
              <a:t>data </a:t>
            </a:r>
            <a:r>
              <a:rPr lang="en-CA" sz="2200" dirty="0">
                <a:solidFill>
                  <a:schemeClr val="accent1"/>
                </a:solidFill>
              </a:rPr>
              <a:t>processors) involved in a breach, to provide a “complete overview” of the breach.</a:t>
            </a:r>
            <a:endParaRPr lang="en-US" sz="2200" dirty="0">
              <a:solidFill>
                <a:schemeClr val="accent1"/>
              </a:solidFill>
            </a:endParaRPr>
          </a:p>
          <a:p>
            <a:pPr marL="324000" lvl="1" indent="0">
              <a:buNone/>
            </a:pPr>
            <a:endParaRPr lang="en-US" dirty="0">
              <a:solidFill>
                <a:schemeClr val="accent1"/>
              </a:solidFill>
            </a:endParaRPr>
          </a:p>
        </p:txBody>
      </p:sp>
    </p:spTree>
    <p:extLst>
      <p:ext uri="{BB962C8B-B14F-4D97-AF65-F5344CB8AC3E}">
        <p14:creationId xmlns:p14="http://schemas.microsoft.com/office/powerpoint/2010/main" val="24437497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a:xfrm>
            <a:off x="493200" y="195256"/>
            <a:ext cx="9639541" cy="1013800"/>
          </a:xfrm>
        </p:spPr>
        <p:txBody>
          <a:bodyPr/>
          <a:lstStyle/>
          <a:p>
            <a:r>
              <a:rPr lang="en-US" dirty="0"/>
              <a:t>PIPEDA BSS Obligations – Risk Assessment</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24</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93278" cy="4675459"/>
          </a:xfrm>
        </p:spPr>
        <p:txBody>
          <a:bodyPr/>
          <a:lstStyle/>
          <a:p>
            <a:r>
              <a:rPr lang="en-US" sz="2400" dirty="0">
                <a:solidFill>
                  <a:schemeClr val="accent1"/>
                </a:solidFill>
              </a:rPr>
              <a:t>Assessment of “</a:t>
            </a:r>
            <a:r>
              <a:rPr lang="en-US" sz="2400" b="1" dirty="0">
                <a:solidFill>
                  <a:schemeClr val="accent1"/>
                </a:solidFill>
              </a:rPr>
              <a:t>real risk of significant harm</a:t>
            </a:r>
            <a:r>
              <a:rPr lang="en-US" sz="2400" dirty="0">
                <a:solidFill>
                  <a:schemeClr val="accent1"/>
                </a:solidFill>
              </a:rPr>
              <a:t>” </a:t>
            </a:r>
            <a:r>
              <a:rPr lang="en-US" sz="2400" dirty="0" smtClean="0">
                <a:solidFill>
                  <a:schemeClr val="accent1"/>
                </a:solidFill>
              </a:rPr>
              <a:t>(“</a:t>
            </a:r>
            <a:r>
              <a:rPr lang="en-US" sz="2400" b="1" dirty="0" smtClean="0">
                <a:solidFill>
                  <a:schemeClr val="accent1"/>
                </a:solidFill>
              </a:rPr>
              <a:t>RROSH</a:t>
            </a:r>
            <a:r>
              <a:rPr lang="en-US" sz="2400" dirty="0" smtClean="0">
                <a:solidFill>
                  <a:schemeClr val="accent1"/>
                </a:solidFill>
              </a:rPr>
              <a:t>”) is required </a:t>
            </a:r>
            <a:r>
              <a:rPr lang="en-US" sz="2400" dirty="0">
                <a:solidFill>
                  <a:schemeClr val="accent1"/>
                </a:solidFill>
              </a:rPr>
              <a:t>for application of </a:t>
            </a:r>
            <a:r>
              <a:rPr lang="en-US" sz="2400" dirty="0" smtClean="0">
                <a:solidFill>
                  <a:schemeClr val="accent1"/>
                </a:solidFill>
              </a:rPr>
              <a:t>reporting and notification obligations</a:t>
            </a:r>
            <a:r>
              <a:rPr lang="en-US" sz="2400" dirty="0">
                <a:solidFill>
                  <a:schemeClr val="accent1"/>
                </a:solidFill>
              </a:rPr>
              <a:t>.</a:t>
            </a:r>
          </a:p>
          <a:p>
            <a:r>
              <a:rPr lang="en-US" sz="2400" dirty="0">
                <a:solidFill>
                  <a:schemeClr val="accent1"/>
                </a:solidFill>
              </a:rPr>
              <a:t>PIPEDA:</a:t>
            </a:r>
          </a:p>
          <a:p>
            <a:pPr marL="540000" lvl="1" indent="0">
              <a:buNone/>
            </a:pPr>
            <a:r>
              <a:rPr lang="en-CA" sz="2000" i="1" dirty="0">
                <a:solidFill>
                  <a:schemeClr val="accent1"/>
                </a:solidFill>
              </a:rPr>
              <a:t>“The factors that are relevant to determining whether a breach of security safeguards creates a real risk of significant harm to the individual include: (a) the sensitivity of the personal information involved in the breach; (b) the probability that the personal information has been, is being or will be misused; and (c) any other prescribed factor [none at this time].”</a:t>
            </a:r>
          </a:p>
          <a:p>
            <a:r>
              <a:rPr lang="en-CA" sz="2400" dirty="0">
                <a:solidFill>
                  <a:schemeClr val="accent1"/>
                </a:solidFill>
              </a:rPr>
              <a:t>OPC’s draft guidance recommends that an organization develop a framework for assessing the real risk of significant harm, to ensure that all breaches are assessed consistently</a:t>
            </a:r>
            <a:r>
              <a:rPr lang="en-CA" sz="2400" dirty="0" smtClean="0">
                <a:solidFill>
                  <a:schemeClr val="accent1"/>
                </a:solidFill>
              </a:rPr>
              <a:t>.</a:t>
            </a:r>
            <a:endParaRPr lang="en-US" dirty="0">
              <a:solidFill>
                <a:schemeClr val="accent1"/>
              </a:solidFill>
            </a:endParaRPr>
          </a:p>
        </p:txBody>
      </p:sp>
    </p:spTree>
    <p:extLst>
      <p:ext uri="{BB962C8B-B14F-4D97-AF65-F5344CB8AC3E}">
        <p14:creationId xmlns:p14="http://schemas.microsoft.com/office/powerpoint/2010/main" val="34042726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a:xfrm>
            <a:off x="493200" y="195256"/>
            <a:ext cx="9639541" cy="1013800"/>
          </a:xfrm>
        </p:spPr>
        <p:txBody>
          <a:bodyPr/>
          <a:lstStyle/>
          <a:p>
            <a:r>
              <a:rPr lang="en-US" dirty="0"/>
              <a:t>PIPEDA BSS Obligations – Report to OPC</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25</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93278" cy="4675459"/>
          </a:xfrm>
        </p:spPr>
        <p:txBody>
          <a:bodyPr/>
          <a:lstStyle/>
          <a:p>
            <a:r>
              <a:rPr lang="en-CA" sz="2400" dirty="0">
                <a:solidFill>
                  <a:schemeClr val="accent1"/>
                </a:solidFill>
              </a:rPr>
              <a:t>If (1) there is </a:t>
            </a:r>
            <a:r>
              <a:rPr lang="en-CA" sz="2400" b="1" dirty="0">
                <a:solidFill>
                  <a:schemeClr val="accent1"/>
                </a:solidFill>
              </a:rPr>
              <a:t>a breach of security safeguards </a:t>
            </a:r>
            <a:r>
              <a:rPr lang="en-CA" sz="2400" dirty="0">
                <a:solidFill>
                  <a:schemeClr val="accent1"/>
                </a:solidFill>
              </a:rPr>
              <a:t>involving personal information under an organization’s </a:t>
            </a:r>
            <a:r>
              <a:rPr lang="en-CA" sz="2400" b="1" dirty="0">
                <a:solidFill>
                  <a:schemeClr val="accent1"/>
                </a:solidFill>
              </a:rPr>
              <a:t>control</a:t>
            </a:r>
            <a:r>
              <a:rPr lang="en-CA" sz="2400" dirty="0">
                <a:solidFill>
                  <a:schemeClr val="accent1"/>
                </a:solidFill>
              </a:rPr>
              <a:t>; and (2) it is reasonable to believe that the breach creates a </a:t>
            </a:r>
            <a:r>
              <a:rPr lang="en-CA" sz="2400" b="1" dirty="0">
                <a:solidFill>
                  <a:schemeClr val="accent1"/>
                </a:solidFill>
              </a:rPr>
              <a:t>real risk of significant harm </a:t>
            </a:r>
            <a:r>
              <a:rPr lang="en-CA" sz="2400" dirty="0">
                <a:solidFill>
                  <a:schemeClr val="accent1"/>
                </a:solidFill>
              </a:rPr>
              <a:t>to an individual, then the organization must </a:t>
            </a:r>
            <a:r>
              <a:rPr lang="en-CA" sz="2400" b="1" dirty="0">
                <a:solidFill>
                  <a:schemeClr val="accent1"/>
                </a:solidFill>
              </a:rPr>
              <a:t>report</a:t>
            </a:r>
            <a:r>
              <a:rPr lang="en-CA" sz="2400" dirty="0">
                <a:solidFill>
                  <a:schemeClr val="accent1"/>
                </a:solidFill>
              </a:rPr>
              <a:t> the breach to the OPC </a:t>
            </a:r>
            <a:r>
              <a:rPr lang="en-CA" sz="2400" b="1" dirty="0">
                <a:solidFill>
                  <a:schemeClr val="accent1"/>
                </a:solidFill>
              </a:rPr>
              <a:t>as soon as feasible </a:t>
            </a:r>
            <a:r>
              <a:rPr lang="en-CA" sz="2400" dirty="0">
                <a:solidFill>
                  <a:schemeClr val="accent1"/>
                </a:solidFill>
              </a:rPr>
              <a:t>after the organization determines that the breach has occurred.</a:t>
            </a:r>
          </a:p>
          <a:p>
            <a:r>
              <a:rPr lang="en-CA" sz="2400" dirty="0">
                <a:solidFill>
                  <a:schemeClr val="accent1"/>
                </a:solidFill>
              </a:rPr>
              <a:t>The report may be sent to the OPC by any secure means of communication.</a:t>
            </a:r>
          </a:p>
          <a:p>
            <a:r>
              <a:rPr lang="en-CA" sz="2400" dirty="0">
                <a:solidFill>
                  <a:schemeClr val="accent1"/>
                </a:solidFill>
              </a:rPr>
              <a:t>An organization may submit to the OPC any new information the organization becomes aware of after the organization submits its initial breach report</a:t>
            </a:r>
            <a:r>
              <a:rPr lang="en-CA" sz="2400" dirty="0" smtClean="0">
                <a:solidFill>
                  <a:schemeClr val="accent1"/>
                </a:solidFill>
              </a:rPr>
              <a:t>.</a:t>
            </a:r>
          </a:p>
          <a:p>
            <a:r>
              <a:rPr lang="en-CA" sz="2400" dirty="0" smtClean="0">
                <a:solidFill>
                  <a:schemeClr val="accent1"/>
                </a:solidFill>
              </a:rPr>
              <a:t>No exceptions for small organizations or small breaches.</a:t>
            </a:r>
            <a:endParaRPr lang="en-US" dirty="0">
              <a:solidFill>
                <a:schemeClr val="accent1"/>
              </a:solidFill>
            </a:endParaRPr>
          </a:p>
        </p:txBody>
      </p:sp>
    </p:spTree>
    <p:extLst>
      <p:ext uri="{BB962C8B-B14F-4D97-AF65-F5344CB8AC3E}">
        <p14:creationId xmlns:p14="http://schemas.microsoft.com/office/powerpoint/2010/main" val="24742339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a:xfrm>
            <a:off x="493200" y="195256"/>
            <a:ext cx="9639541" cy="1013800"/>
          </a:xfrm>
        </p:spPr>
        <p:txBody>
          <a:bodyPr/>
          <a:lstStyle/>
          <a:p>
            <a:r>
              <a:rPr lang="en-US" dirty="0"/>
              <a:t>PIPEDA BSS Obligations – Report to OPC</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26</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93278" cy="4675459"/>
          </a:xfrm>
        </p:spPr>
        <p:txBody>
          <a:bodyPr/>
          <a:lstStyle/>
          <a:p>
            <a:r>
              <a:rPr lang="en-CA" sz="2400" dirty="0">
                <a:solidFill>
                  <a:schemeClr val="accent1"/>
                </a:solidFill>
              </a:rPr>
              <a:t>An </a:t>
            </a:r>
            <a:r>
              <a:rPr lang="en-CA" sz="2400" b="1" dirty="0">
                <a:solidFill>
                  <a:schemeClr val="accent1"/>
                </a:solidFill>
              </a:rPr>
              <a:t>initial</a:t>
            </a:r>
            <a:r>
              <a:rPr lang="en-CA" sz="2400" dirty="0">
                <a:solidFill>
                  <a:schemeClr val="accent1"/>
                </a:solidFill>
              </a:rPr>
              <a:t> breach report to the OPC must include:</a:t>
            </a:r>
          </a:p>
          <a:p>
            <a:pPr lvl="1">
              <a:spcBef>
                <a:spcPts val="300"/>
              </a:spcBef>
              <a:spcAft>
                <a:spcPts val="300"/>
              </a:spcAft>
              <a:buFont typeface="Wingdings" pitchFamily="2" charset="2"/>
              <a:buChar char="§"/>
            </a:pPr>
            <a:r>
              <a:rPr lang="en-CA" sz="2000" dirty="0">
                <a:solidFill>
                  <a:schemeClr val="accent1"/>
                </a:solidFill>
              </a:rPr>
              <a:t>a description of the circumstances of the breach and, if known, the cause;</a:t>
            </a:r>
          </a:p>
          <a:p>
            <a:pPr lvl="1">
              <a:spcBef>
                <a:spcPts val="300"/>
              </a:spcBef>
              <a:spcAft>
                <a:spcPts val="300"/>
              </a:spcAft>
              <a:buFont typeface="Wingdings" pitchFamily="2" charset="2"/>
              <a:buChar char="§"/>
            </a:pPr>
            <a:r>
              <a:rPr lang="en-CA" sz="2000" dirty="0">
                <a:solidFill>
                  <a:schemeClr val="accent1"/>
                </a:solidFill>
              </a:rPr>
              <a:t>the day on which, or the period during which, the breach occurred or, if neither is known, the approximate period;</a:t>
            </a:r>
          </a:p>
          <a:p>
            <a:pPr lvl="1">
              <a:spcBef>
                <a:spcPts val="300"/>
              </a:spcBef>
              <a:spcAft>
                <a:spcPts val="300"/>
              </a:spcAft>
              <a:buFont typeface="Wingdings" pitchFamily="2" charset="2"/>
              <a:buChar char="§"/>
            </a:pPr>
            <a:r>
              <a:rPr lang="en-CA" sz="2000" dirty="0">
                <a:solidFill>
                  <a:schemeClr val="accent1"/>
                </a:solidFill>
              </a:rPr>
              <a:t>a description of the personal information that is the subject of the breach to the extent that the information is known;</a:t>
            </a:r>
          </a:p>
          <a:p>
            <a:pPr lvl="1">
              <a:spcBef>
                <a:spcPts val="300"/>
              </a:spcBef>
              <a:spcAft>
                <a:spcPts val="300"/>
              </a:spcAft>
              <a:buFont typeface="Wingdings" pitchFamily="2" charset="2"/>
              <a:buChar char="§"/>
            </a:pPr>
            <a:r>
              <a:rPr lang="en-CA" sz="2000" dirty="0">
                <a:solidFill>
                  <a:schemeClr val="accent1"/>
                </a:solidFill>
              </a:rPr>
              <a:t>the number of individuals affected by the breach or, if unknown, the approximate number;</a:t>
            </a:r>
          </a:p>
          <a:p>
            <a:pPr lvl="1">
              <a:spcBef>
                <a:spcPts val="300"/>
              </a:spcBef>
              <a:spcAft>
                <a:spcPts val="300"/>
              </a:spcAft>
              <a:buFont typeface="Wingdings" pitchFamily="2" charset="2"/>
              <a:buChar char="§"/>
            </a:pPr>
            <a:r>
              <a:rPr lang="en-CA" sz="2000" dirty="0">
                <a:solidFill>
                  <a:schemeClr val="accent1"/>
                </a:solidFill>
              </a:rPr>
              <a:t>a description of the steps that the organization has taken to reduce the risk of harm to affected individuals that could result from the breach or to mitigate that harm; </a:t>
            </a:r>
          </a:p>
          <a:p>
            <a:pPr lvl="1">
              <a:spcBef>
                <a:spcPts val="300"/>
              </a:spcBef>
              <a:spcAft>
                <a:spcPts val="300"/>
              </a:spcAft>
              <a:buFont typeface="Wingdings" pitchFamily="2" charset="2"/>
              <a:buChar char="§"/>
            </a:pPr>
            <a:r>
              <a:rPr lang="en-CA" sz="2000" dirty="0">
                <a:solidFill>
                  <a:schemeClr val="accent1"/>
                </a:solidFill>
              </a:rPr>
              <a:t>a description of the steps that the organization has taken or intends to take to notify affected individuals of the breach; and </a:t>
            </a:r>
          </a:p>
          <a:p>
            <a:pPr lvl="1">
              <a:spcBef>
                <a:spcPts val="300"/>
              </a:spcBef>
              <a:spcAft>
                <a:spcPts val="300"/>
              </a:spcAft>
              <a:buFont typeface="Wingdings" pitchFamily="2" charset="2"/>
              <a:buChar char="§"/>
            </a:pPr>
            <a:r>
              <a:rPr lang="en-CA" sz="2000" dirty="0">
                <a:solidFill>
                  <a:schemeClr val="accent1"/>
                </a:solidFill>
              </a:rPr>
              <a:t>the name and contact information of a person who can answer, on behalf of the organization, the OPC’s questions about the breach. </a:t>
            </a:r>
          </a:p>
          <a:p>
            <a:pPr marL="0" indent="0">
              <a:buNone/>
            </a:pPr>
            <a:endParaRPr lang="en-CA" dirty="0">
              <a:solidFill>
                <a:schemeClr val="accent1"/>
              </a:solidFill>
            </a:endParaRPr>
          </a:p>
          <a:p>
            <a:pPr lvl="1"/>
            <a:endParaRPr lang="en-CA" dirty="0">
              <a:solidFill>
                <a:schemeClr val="accent1"/>
              </a:solidFill>
            </a:endParaRPr>
          </a:p>
          <a:p>
            <a:endParaRPr lang="en-US" dirty="0">
              <a:solidFill>
                <a:schemeClr val="accent1"/>
              </a:solidFill>
            </a:endParaRPr>
          </a:p>
        </p:txBody>
      </p:sp>
    </p:spTree>
    <p:extLst>
      <p:ext uri="{BB962C8B-B14F-4D97-AF65-F5344CB8AC3E}">
        <p14:creationId xmlns:p14="http://schemas.microsoft.com/office/powerpoint/2010/main" val="2571843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a:xfrm>
            <a:off x="493200" y="195256"/>
            <a:ext cx="9639541" cy="1013800"/>
          </a:xfrm>
        </p:spPr>
        <p:txBody>
          <a:bodyPr/>
          <a:lstStyle/>
          <a:p>
            <a:r>
              <a:rPr lang="en-US" dirty="0"/>
              <a:t>PIPEDA BSS Obligations – Notice to individuals</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27</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93278" cy="4675459"/>
          </a:xfrm>
        </p:spPr>
        <p:txBody>
          <a:bodyPr/>
          <a:lstStyle/>
          <a:p>
            <a:r>
              <a:rPr lang="en-CA" sz="2400" dirty="0">
                <a:solidFill>
                  <a:schemeClr val="accent1"/>
                </a:solidFill>
              </a:rPr>
              <a:t>If (1) there is </a:t>
            </a:r>
            <a:r>
              <a:rPr lang="en-CA" sz="2400" b="1" dirty="0">
                <a:solidFill>
                  <a:schemeClr val="accent1"/>
                </a:solidFill>
              </a:rPr>
              <a:t>a breach of security safeguards </a:t>
            </a:r>
            <a:r>
              <a:rPr lang="en-CA" sz="2400" dirty="0">
                <a:solidFill>
                  <a:schemeClr val="accent1"/>
                </a:solidFill>
              </a:rPr>
              <a:t>involving personal information under an organization’s </a:t>
            </a:r>
            <a:r>
              <a:rPr lang="en-CA" sz="2400" b="1" dirty="0">
                <a:solidFill>
                  <a:schemeClr val="accent1"/>
                </a:solidFill>
              </a:rPr>
              <a:t>control</a:t>
            </a:r>
            <a:r>
              <a:rPr lang="en-CA" sz="2400" dirty="0">
                <a:solidFill>
                  <a:schemeClr val="accent1"/>
                </a:solidFill>
              </a:rPr>
              <a:t>; and (2) it is reasonable to believe that the breach creates a </a:t>
            </a:r>
            <a:r>
              <a:rPr lang="en-CA" sz="2400" b="1" dirty="0">
                <a:solidFill>
                  <a:schemeClr val="accent1"/>
                </a:solidFill>
              </a:rPr>
              <a:t>real risk of significant harm </a:t>
            </a:r>
            <a:r>
              <a:rPr lang="en-CA" sz="2400" dirty="0">
                <a:solidFill>
                  <a:schemeClr val="accent1"/>
                </a:solidFill>
              </a:rPr>
              <a:t>to an individual, then the organization must </a:t>
            </a:r>
            <a:r>
              <a:rPr lang="en-CA" sz="2400" b="1" dirty="0">
                <a:solidFill>
                  <a:schemeClr val="accent1"/>
                </a:solidFill>
              </a:rPr>
              <a:t>notify</a:t>
            </a:r>
            <a:r>
              <a:rPr lang="en-CA" sz="2400" dirty="0">
                <a:solidFill>
                  <a:schemeClr val="accent1"/>
                </a:solidFill>
              </a:rPr>
              <a:t> the individual of the breach </a:t>
            </a:r>
            <a:r>
              <a:rPr lang="en-CA" sz="2400" b="1" dirty="0">
                <a:solidFill>
                  <a:schemeClr val="accent1"/>
                </a:solidFill>
              </a:rPr>
              <a:t>as soon as feasible </a:t>
            </a:r>
            <a:r>
              <a:rPr lang="en-CA" sz="2400" dirty="0">
                <a:solidFill>
                  <a:schemeClr val="accent1"/>
                </a:solidFill>
              </a:rPr>
              <a:t>after the organization determines that the breach has occurred, unless giving notice is otherwise prohibited by law.</a:t>
            </a:r>
          </a:p>
          <a:p>
            <a:r>
              <a:rPr lang="en-CA" sz="2400" dirty="0">
                <a:solidFill>
                  <a:schemeClr val="accent1"/>
                </a:solidFill>
              </a:rPr>
              <a:t>Notification must be conspicuous and given </a:t>
            </a:r>
            <a:r>
              <a:rPr lang="en-CA" sz="2400" b="1" dirty="0">
                <a:solidFill>
                  <a:schemeClr val="accent1"/>
                </a:solidFill>
              </a:rPr>
              <a:t>directly</a:t>
            </a:r>
            <a:r>
              <a:rPr lang="en-CA" sz="2400" dirty="0">
                <a:solidFill>
                  <a:schemeClr val="accent1"/>
                </a:solidFill>
              </a:rPr>
              <a:t> to an affected individual except in prescribed circumstances in which indirect notification is required</a:t>
            </a:r>
            <a:r>
              <a:rPr lang="en-CA" sz="2400" dirty="0" smtClean="0">
                <a:solidFill>
                  <a:schemeClr val="accent1"/>
                </a:solidFill>
              </a:rPr>
              <a:t>. It should not be “overly legalistic”. It should be “easily understandable”.</a:t>
            </a:r>
            <a:endParaRPr lang="en-CA" sz="2400" dirty="0">
              <a:solidFill>
                <a:schemeClr val="accent1"/>
              </a:solidFill>
            </a:endParaRPr>
          </a:p>
          <a:p>
            <a:r>
              <a:rPr lang="en-CA" sz="2400" b="1" dirty="0">
                <a:solidFill>
                  <a:schemeClr val="accent1"/>
                </a:solidFill>
              </a:rPr>
              <a:t>Direct notification </a:t>
            </a:r>
            <a:r>
              <a:rPr lang="en-CA" sz="2400" dirty="0">
                <a:solidFill>
                  <a:schemeClr val="accent1"/>
                </a:solidFill>
              </a:rPr>
              <a:t>must be given to an affected individual in person, by telephone, mail, email or any other form of communication that a reasonable person would consider appropriate in the circumstances. </a:t>
            </a:r>
          </a:p>
        </p:txBody>
      </p:sp>
    </p:spTree>
    <p:extLst>
      <p:ext uri="{BB962C8B-B14F-4D97-AF65-F5344CB8AC3E}">
        <p14:creationId xmlns:p14="http://schemas.microsoft.com/office/powerpoint/2010/main" val="24798921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a:xfrm>
            <a:off x="493200" y="195256"/>
            <a:ext cx="9639541" cy="1013800"/>
          </a:xfrm>
        </p:spPr>
        <p:txBody>
          <a:bodyPr/>
          <a:lstStyle/>
          <a:p>
            <a:r>
              <a:rPr lang="en-US" dirty="0"/>
              <a:t>PIPEDA BSS Obligations – Notice to individuals</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28</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93278" cy="4675459"/>
          </a:xfrm>
        </p:spPr>
        <p:txBody>
          <a:bodyPr/>
          <a:lstStyle/>
          <a:p>
            <a:r>
              <a:rPr lang="en-CA" sz="2400" dirty="0">
                <a:solidFill>
                  <a:schemeClr val="accent1"/>
                </a:solidFill>
              </a:rPr>
              <a:t>Indirect </a:t>
            </a:r>
            <a:r>
              <a:rPr lang="en-CA" sz="2400" dirty="0" smtClean="0">
                <a:solidFill>
                  <a:schemeClr val="accent1"/>
                </a:solidFill>
              </a:rPr>
              <a:t>notification must </a:t>
            </a:r>
            <a:r>
              <a:rPr lang="en-CA" sz="2400" dirty="0">
                <a:solidFill>
                  <a:schemeClr val="accent1"/>
                </a:solidFill>
              </a:rPr>
              <a:t>be given to an affected individual if: (a) direct notification would be likely to cause further harm to the affected individual</a:t>
            </a:r>
            <a:r>
              <a:rPr lang="en-CA" sz="2400" dirty="0" smtClean="0">
                <a:solidFill>
                  <a:schemeClr val="accent1"/>
                </a:solidFill>
              </a:rPr>
              <a:t>;</a:t>
            </a:r>
            <a:br>
              <a:rPr lang="en-CA" sz="2400" dirty="0" smtClean="0">
                <a:solidFill>
                  <a:schemeClr val="accent1"/>
                </a:solidFill>
              </a:rPr>
            </a:br>
            <a:r>
              <a:rPr lang="en-CA" sz="2400" dirty="0" smtClean="0">
                <a:solidFill>
                  <a:schemeClr val="accent1"/>
                </a:solidFill>
              </a:rPr>
              <a:t>(b) direct </a:t>
            </a:r>
            <a:r>
              <a:rPr lang="en-CA" sz="2400" dirty="0">
                <a:solidFill>
                  <a:schemeClr val="accent1"/>
                </a:solidFill>
              </a:rPr>
              <a:t>notification would be likely to cause undue hardship for the organization; or (c) the organization does not have contact information for the affected </a:t>
            </a:r>
            <a:r>
              <a:rPr lang="en-CA" sz="2400" dirty="0" smtClean="0">
                <a:solidFill>
                  <a:schemeClr val="accent1"/>
                </a:solidFill>
              </a:rPr>
              <a:t>individual.</a:t>
            </a:r>
          </a:p>
          <a:p>
            <a:r>
              <a:rPr lang="en-CA" sz="2400" dirty="0">
                <a:solidFill>
                  <a:schemeClr val="accent1"/>
                </a:solidFill>
              </a:rPr>
              <a:t>Indirect notification </a:t>
            </a:r>
            <a:r>
              <a:rPr lang="en-CA" sz="2400" dirty="0" smtClean="0">
                <a:solidFill>
                  <a:schemeClr val="accent1"/>
                </a:solidFill>
              </a:rPr>
              <a:t>must </a:t>
            </a:r>
            <a:r>
              <a:rPr lang="en-CA" sz="2400" dirty="0">
                <a:solidFill>
                  <a:schemeClr val="accent1"/>
                </a:solidFill>
              </a:rPr>
              <a:t>be given by public communication or similar </a:t>
            </a:r>
            <a:r>
              <a:rPr lang="en-CA" sz="2400" dirty="0" smtClean="0">
                <a:solidFill>
                  <a:schemeClr val="accent1"/>
                </a:solidFill>
              </a:rPr>
              <a:t>measure (e.g. website notice) that </a:t>
            </a:r>
            <a:r>
              <a:rPr lang="en-CA" sz="2400" dirty="0">
                <a:solidFill>
                  <a:schemeClr val="accent1"/>
                </a:solidFill>
              </a:rPr>
              <a:t>could reasonably be expected to reach the affected </a:t>
            </a:r>
            <a:r>
              <a:rPr lang="en-CA" sz="2400" dirty="0" smtClean="0">
                <a:solidFill>
                  <a:schemeClr val="accent1"/>
                </a:solidFill>
              </a:rPr>
              <a:t>individual.</a:t>
            </a:r>
          </a:p>
          <a:p>
            <a:r>
              <a:rPr lang="en-CA" sz="2400" dirty="0">
                <a:solidFill>
                  <a:schemeClr val="accent1"/>
                </a:solidFill>
              </a:rPr>
              <a:t>A notice to an affected individual must </a:t>
            </a:r>
            <a:r>
              <a:rPr lang="en-CA" sz="2400" dirty="0" smtClean="0">
                <a:solidFill>
                  <a:schemeClr val="accent1"/>
                </a:solidFill>
              </a:rPr>
              <a:t>“contain </a:t>
            </a:r>
            <a:r>
              <a:rPr lang="en-CA" sz="2400" dirty="0">
                <a:solidFill>
                  <a:schemeClr val="accent1"/>
                </a:solidFill>
              </a:rPr>
              <a:t>sufficient information to allow the individual to understand the significance to them of the breach and to take steps, if any are possible, to reduce the risk of harm that could result from it or to mitigate that </a:t>
            </a:r>
            <a:r>
              <a:rPr lang="en-CA" sz="2400" dirty="0" smtClean="0">
                <a:solidFill>
                  <a:schemeClr val="accent1"/>
                </a:solidFill>
              </a:rPr>
              <a:t>harm”.</a:t>
            </a:r>
            <a:endParaRPr lang="en-CA" sz="2400" dirty="0">
              <a:solidFill>
                <a:schemeClr val="accent1"/>
              </a:solidFill>
            </a:endParaRPr>
          </a:p>
        </p:txBody>
      </p:sp>
    </p:spTree>
    <p:extLst>
      <p:ext uri="{BB962C8B-B14F-4D97-AF65-F5344CB8AC3E}">
        <p14:creationId xmlns:p14="http://schemas.microsoft.com/office/powerpoint/2010/main" val="15611520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a:xfrm>
            <a:off x="493200" y="195256"/>
            <a:ext cx="9639541" cy="1013800"/>
          </a:xfrm>
        </p:spPr>
        <p:txBody>
          <a:bodyPr/>
          <a:lstStyle/>
          <a:p>
            <a:r>
              <a:rPr lang="en-US" dirty="0"/>
              <a:t>PIPEDA BSS Obligations – Notice to individuals</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29</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93278" cy="4675459"/>
          </a:xfrm>
        </p:spPr>
        <p:txBody>
          <a:bodyPr/>
          <a:lstStyle/>
          <a:p>
            <a:r>
              <a:rPr lang="en-CA" sz="2400" dirty="0" smtClean="0">
                <a:solidFill>
                  <a:schemeClr val="accent1"/>
                </a:solidFill>
              </a:rPr>
              <a:t>The Regulations require the following information be included in a notice to </a:t>
            </a:r>
            <a:r>
              <a:rPr lang="en-CA" sz="2400" dirty="0">
                <a:solidFill>
                  <a:schemeClr val="accent1"/>
                </a:solidFill>
              </a:rPr>
              <a:t>an affected </a:t>
            </a:r>
            <a:r>
              <a:rPr lang="en-CA" sz="2400" dirty="0" smtClean="0">
                <a:solidFill>
                  <a:schemeClr val="accent1"/>
                </a:solidFill>
              </a:rPr>
              <a:t>individual:</a:t>
            </a:r>
            <a:endParaRPr lang="en-CA" sz="2400" dirty="0">
              <a:solidFill>
                <a:schemeClr val="accent1"/>
              </a:solidFill>
            </a:endParaRPr>
          </a:p>
          <a:p>
            <a:pPr lvl="1">
              <a:spcBef>
                <a:spcPts val="300"/>
              </a:spcBef>
              <a:spcAft>
                <a:spcPts val="300"/>
              </a:spcAft>
              <a:buFont typeface="Wingdings" pitchFamily="2" charset="2"/>
              <a:buChar char="§"/>
            </a:pPr>
            <a:r>
              <a:rPr lang="en-CA" sz="2000" dirty="0">
                <a:solidFill>
                  <a:schemeClr val="accent1"/>
                </a:solidFill>
              </a:rPr>
              <a:t>a description of the circumstances of the breach; </a:t>
            </a:r>
          </a:p>
          <a:p>
            <a:pPr lvl="1">
              <a:spcBef>
                <a:spcPts val="300"/>
              </a:spcBef>
              <a:spcAft>
                <a:spcPts val="300"/>
              </a:spcAft>
              <a:buFont typeface="Wingdings" pitchFamily="2" charset="2"/>
              <a:buChar char="§"/>
            </a:pPr>
            <a:r>
              <a:rPr lang="en-CA" sz="2000" dirty="0">
                <a:solidFill>
                  <a:schemeClr val="accent1"/>
                </a:solidFill>
              </a:rPr>
              <a:t>the day on which, or period during which, the breach occurred or, if neither is known, the approximate period; </a:t>
            </a:r>
          </a:p>
          <a:p>
            <a:pPr lvl="1">
              <a:spcBef>
                <a:spcPts val="300"/>
              </a:spcBef>
              <a:spcAft>
                <a:spcPts val="300"/>
              </a:spcAft>
              <a:buFont typeface="Wingdings" pitchFamily="2" charset="2"/>
              <a:buChar char="§"/>
            </a:pPr>
            <a:r>
              <a:rPr lang="en-CA" sz="2000" dirty="0">
                <a:solidFill>
                  <a:schemeClr val="accent1"/>
                </a:solidFill>
              </a:rPr>
              <a:t>a description of the personal information that is the subject of the breach to the extent that the information is known; </a:t>
            </a:r>
          </a:p>
          <a:p>
            <a:pPr lvl="1">
              <a:spcBef>
                <a:spcPts val="300"/>
              </a:spcBef>
              <a:spcAft>
                <a:spcPts val="300"/>
              </a:spcAft>
              <a:buFont typeface="Wingdings" pitchFamily="2" charset="2"/>
              <a:buChar char="§"/>
            </a:pPr>
            <a:r>
              <a:rPr lang="en-CA" sz="2000" dirty="0">
                <a:solidFill>
                  <a:schemeClr val="accent1"/>
                </a:solidFill>
              </a:rPr>
              <a:t>a description of the steps that the organization has taken to reduce the risk of harm that could result from the breach; </a:t>
            </a:r>
          </a:p>
          <a:p>
            <a:pPr lvl="1">
              <a:spcBef>
                <a:spcPts val="300"/>
              </a:spcBef>
              <a:spcAft>
                <a:spcPts val="300"/>
              </a:spcAft>
              <a:buFont typeface="Wingdings" pitchFamily="2" charset="2"/>
              <a:buChar char="§"/>
            </a:pPr>
            <a:r>
              <a:rPr lang="en-CA" sz="2000" dirty="0">
                <a:solidFill>
                  <a:schemeClr val="accent1"/>
                </a:solidFill>
              </a:rPr>
              <a:t>a description of the steps that affected individuals could take to reduce the risk of harm that could result from the breach or to mitigate that harm; and </a:t>
            </a:r>
          </a:p>
          <a:p>
            <a:pPr lvl="1">
              <a:spcBef>
                <a:spcPts val="300"/>
              </a:spcBef>
              <a:spcAft>
                <a:spcPts val="300"/>
              </a:spcAft>
              <a:buFont typeface="Wingdings" pitchFamily="2" charset="2"/>
              <a:buChar char="§"/>
            </a:pPr>
            <a:r>
              <a:rPr lang="en-CA" sz="2000" dirty="0">
                <a:solidFill>
                  <a:schemeClr val="accent1"/>
                </a:solidFill>
              </a:rPr>
              <a:t>contact information that the affected individual can use to obtain further information about the breach.</a:t>
            </a:r>
          </a:p>
        </p:txBody>
      </p:sp>
    </p:spTree>
    <p:extLst>
      <p:ext uri="{BB962C8B-B14F-4D97-AF65-F5344CB8AC3E}">
        <p14:creationId xmlns:p14="http://schemas.microsoft.com/office/powerpoint/2010/main" val="29183412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59006" y="2238865"/>
            <a:ext cx="10337180" cy="1679091"/>
          </a:xfrm>
        </p:spPr>
        <p:txBody>
          <a:bodyPr/>
          <a:lstStyle/>
          <a:p>
            <a:r>
              <a:rPr lang="en-CA" dirty="0" smtClean="0"/>
              <a:t>GDPR Adequacy?</a:t>
            </a:r>
            <a:endParaRPr lang="en-US" dirty="0"/>
          </a:p>
        </p:txBody>
      </p:sp>
    </p:spTree>
    <p:extLst>
      <p:ext uri="{BB962C8B-B14F-4D97-AF65-F5344CB8AC3E}">
        <p14:creationId xmlns:p14="http://schemas.microsoft.com/office/powerpoint/2010/main" val="4212808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a:xfrm>
            <a:off x="493200" y="195256"/>
            <a:ext cx="9639541" cy="1013800"/>
          </a:xfrm>
        </p:spPr>
        <p:txBody>
          <a:bodyPr/>
          <a:lstStyle/>
          <a:p>
            <a:r>
              <a:rPr lang="en-US" dirty="0"/>
              <a:t>PIPEDA BSS Obligations – Other Notices</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30</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93278" cy="4675459"/>
          </a:xfrm>
        </p:spPr>
        <p:txBody>
          <a:bodyPr/>
          <a:lstStyle/>
          <a:p>
            <a:r>
              <a:rPr lang="en-CA" sz="2400" dirty="0">
                <a:solidFill>
                  <a:schemeClr val="accent1"/>
                </a:solidFill>
              </a:rPr>
              <a:t>If an organization notifies an individual about a breach of security safeguards under the BSS obligations, then the organization must give notice of the </a:t>
            </a:r>
            <a:r>
              <a:rPr lang="en-CA" sz="2400" dirty="0" smtClean="0">
                <a:solidFill>
                  <a:schemeClr val="accent1"/>
                </a:solidFill>
              </a:rPr>
              <a:t>BSS </a:t>
            </a:r>
            <a:r>
              <a:rPr lang="en-CA" sz="2400" b="1" dirty="0" smtClean="0">
                <a:solidFill>
                  <a:schemeClr val="accent1"/>
                </a:solidFill>
              </a:rPr>
              <a:t>to </a:t>
            </a:r>
            <a:r>
              <a:rPr lang="en-CA" sz="2400" b="1" dirty="0">
                <a:solidFill>
                  <a:schemeClr val="accent1"/>
                </a:solidFill>
              </a:rPr>
              <a:t>any other organization, </a:t>
            </a:r>
            <a:r>
              <a:rPr lang="en-CA" sz="2400" b="1" dirty="0" smtClean="0">
                <a:solidFill>
                  <a:schemeClr val="accent1"/>
                </a:solidFill>
              </a:rPr>
              <a:t>government </a:t>
            </a:r>
            <a:r>
              <a:rPr lang="en-CA" sz="2400" b="1" dirty="0">
                <a:solidFill>
                  <a:schemeClr val="accent1"/>
                </a:solidFill>
              </a:rPr>
              <a:t>institution or </a:t>
            </a:r>
            <a:r>
              <a:rPr lang="en-CA" sz="2400" b="1" dirty="0" smtClean="0">
                <a:solidFill>
                  <a:schemeClr val="accent1"/>
                </a:solidFill>
              </a:rPr>
              <a:t>part </a:t>
            </a:r>
            <a:r>
              <a:rPr lang="en-CA" sz="2400" b="1" dirty="0">
                <a:solidFill>
                  <a:schemeClr val="accent1"/>
                </a:solidFill>
              </a:rPr>
              <a:t>of a government institution</a:t>
            </a:r>
            <a:r>
              <a:rPr lang="en-CA" sz="2400" dirty="0">
                <a:solidFill>
                  <a:schemeClr val="accent1"/>
                </a:solidFill>
              </a:rPr>
              <a:t> that the notifying organization believes may be able to reduce the risk of harm that could result from the breach or mitigate that harm, or if any of the prescribed conditions [none yet] are satisfied</a:t>
            </a:r>
            <a:r>
              <a:rPr lang="en-CA" sz="2400" dirty="0" smtClean="0">
                <a:solidFill>
                  <a:schemeClr val="accent1"/>
                </a:solidFill>
              </a:rPr>
              <a:t>.</a:t>
            </a:r>
          </a:p>
          <a:p>
            <a:r>
              <a:rPr lang="en-CA" sz="2400" dirty="0" smtClean="0">
                <a:solidFill>
                  <a:schemeClr val="accent1"/>
                </a:solidFill>
              </a:rPr>
              <a:t>OPC draft guidance suggests </a:t>
            </a:r>
            <a:r>
              <a:rPr lang="en-CA" sz="2400" b="1" dirty="0" smtClean="0">
                <a:solidFill>
                  <a:schemeClr val="accent1"/>
                </a:solidFill>
              </a:rPr>
              <a:t>notice to law enforcement </a:t>
            </a:r>
            <a:r>
              <a:rPr lang="en-CA" sz="2400" dirty="0" smtClean="0">
                <a:solidFill>
                  <a:schemeClr val="accent1"/>
                </a:solidFill>
              </a:rPr>
              <a:t>(in appropriate circumstances), </a:t>
            </a:r>
            <a:r>
              <a:rPr lang="en-CA" sz="2400" b="1" dirty="0" smtClean="0">
                <a:solidFill>
                  <a:schemeClr val="accent1"/>
                </a:solidFill>
              </a:rPr>
              <a:t>payment processors and banks</a:t>
            </a:r>
            <a:r>
              <a:rPr lang="en-CA" sz="2400" dirty="0" smtClean="0">
                <a:solidFill>
                  <a:schemeClr val="accent1"/>
                </a:solidFill>
              </a:rPr>
              <a:t>.</a:t>
            </a:r>
            <a:endParaRPr lang="en-CA" sz="2400" dirty="0">
              <a:solidFill>
                <a:schemeClr val="accent1"/>
              </a:solidFill>
            </a:endParaRPr>
          </a:p>
        </p:txBody>
      </p:sp>
    </p:spTree>
    <p:extLst>
      <p:ext uri="{BB962C8B-B14F-4D97-AF65-F5344CB8AC3E}">
        <p14:creationId xmlns:p14="http://schemas.microsoft.com/office/powerpoint/2010/main" val="26345446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a:xfrm>
            <a:off x="493200" y="195256"/>
            <a:ext cx="9639541" cy="1013800"/>
          </a:xfrm>
        </p:spPr>
        <p:txBody>
          <a:bodyPr/>
          <a:lstStyle/>
          <a:p>
            <a:r>
              <a:rPr lang="en-US" dirty="0"/>
              <a:t>PIPEDA BSS Obligations – Record-Keeping</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31</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93278" cy="4675459"/>
          </a:xfrm>
        </p:spPr>
        <p:txBody>
          <a:bodyPr/>
          <a:lstStyle/>
          <a:p>
            <a:r>
              <a:rPr lang="en-CA" sz="2400" dirty="0">
                <a:solidFill>
                  <a:schemeClr val="accent1"/>
                </a:solidFill>
              </a:rPr>
              <a:t>An organization must keep and maintain a </a:t>
            </a:r>
            <a:r>
              <a:rPr lang="en-CA" sz="2400" b="1" dirty="0">
                <a:solidFill>
                  <a:schemeClr val="accent1"/>
                </a:solidFill>
              </a:rPr>
              <a:t>record of “every breach </a:t>
            </a:r>
            <a:r>
              <a:rPr lang="en-CA" sz="2400" dirty="0">
                <a:solidFill>
                  <a:schemeClr val="accent1"/>
                </a:solidFill>
              </a:rPr>
              <a:t>of security safeguards involving personal information under its control”. (Not limited to breaches that create a real risk of significant harm to an </a:t>
            </a:r>
            <a:r>
              <a:rPr lang="en-CA" sz="2400" dirty="0" smtClean="0">
                <a:solidFill>
                  <a:schemeClr val="accent1"/>
                </a:solidFill>
              </a:rPr>
              <a:t>individual.)</a:t>
            </a:r>
            <a:endParaRPr lang="en-CA" sz="2400" dirty="0">
              <a:solidFill>
                <a:schemeClr val="accent1"/>
              </a:solidFill>
            </a:endParaRPr>
          </a:p>
          <a:p>
            <a:r>
              <a:rPr lang="en-CA" sz="2400" dirty="0">
                <a:solidFill>
                  <a:schemeClr val="accent1"/>
                </a:solidFill>
              </a:rPr>
              <a:t>The record must contain any information that enables the </a:t>
            </a:r>
            <a:r>
              <a:rPr lang="en-CA" sz="2400" dirty="0" smtClean="0">
                <a:solidFill>
                  <a:schemeClr val="accent1"/>
                </a:solidFill>
              </a:rPr>
              <a:t>Commissioner to </a:t>
            </a:r>
            <a:r>
              <a:rPr lang="en-CA" sz="2400" dirty="0">
                <a:solidFill>
                  <a:schemeClr val="accent1"/>
                </a:solidFill>
              </a:rPr>
              <a:t>verify the organization’s compliance with the breach reporting and notification </a:t>
            </a:r>
            <a:r>
              <a:rPr lang="en-CA" sz="2400" dirty="0" smtClean="0">
                <a:solidFill>
                  <a:schemeClr val="accent1"/>
                </a:solidFill>
              </a:rPr>
              <a:t>obligations.</a:t>
            </a:r>
          </a:p>
          <a:p>
            <a:pPr lvl="1"/>
            <a:r>
              <a:rPr lang="en-CA" sz="2000" dirty="0" smtClean="0">
                <a:solidFill>
                  <a:schemeClr val="accent1"/>
                </a:solidFill>
              </a:rPr>
              <a:t>OPC draft guidance – include a brief explanation of why the breach was determined to not pose a RROSH.</a:t>
            </a:r>
            <a:endParaRPr lang="en-CA" sz="2000" dirty="0">
              <a:solidFill>
                <a:schemeClr val="accent1"/>
              </a:solidFill>
            </a:endParaRPr>
          </a:p>
          <a:p>
            <a:r>
              <a:rPr lang="en-CA" sz="2400" dirty="0">
                <a:solidFill>
                  <a:schemeClr val="accent1"/>
                </a:solidFill>
              </a:rPr>
              <a:t>An organization must maintain the record of a breach for </a:t>
            </a:r>
            <a:r>
              <a:rPr lang="en-CA" sz="2400" b="1" dirty="0">
                <a:solidFill>
                  <a:schemeClr val="accent1"/>
                </a:solidFill>
              </a:rPr>
              <a:t>24 months </a:t>
            </a:r>
            <a:r>
              <a:rPr lang="en-CA" sz="2400" dirty="0">
                <a:solidFill>
                  <a:schemeClr val="accent1"/>
                </a:solidFill>
              </a:rPr>
              <a:t>after the day on which the organization determines that the breach has occurred.</a:t>
            </a:r>
          </a:p>
          <a:p>
            <a:r>
              <a:rPr lang="en-CA" sz="2400" dirty="0">
                <a:solidFill>
                  <a:schemeClr val="accent1"/>
                </a:solidFill>
              </a:rPr>
              <a:t>An organization must </a:t>
            </a:r>
            <a:r>
              <a:rPr lang="en-CA" sz="2400" b="1" dirty="0">
                <a:solidFill>
                  <a:schemeClr val="accent1"/>
                </a:solidFill>
              </a:rPr>
              <a:t>provide the record to the Commissioner on request</a:t>
            </a:r>
            <a:r>
              <a:rPr lang="en-CA" sz="2400" b="1" dirty="0" smtClean="0">
                <a:solidFill>
                  <a:schemeClr val="accent1"/>
                </a:solidFill>
              </a:rPr>
              <a:t>.</a:t>
            </a:r>
            <a:endParaRPr lang="en-CA" sz="2400" b="1" dirty="0">
              <a:solidFill>
                <a:schemeClr val="accent1"/>
              </a:solidFill>
            </a:endParaRPr>
          </a:p>
        </p:txBody>
      </p:sp>
    </p:spTree>
    <p:extLst>
      <p:ext uri="{BB962C8B-B14F-4D97-AF65-F5344CB8AC3E}">
        <p14:creationId xmlns:p14="http://schemas.microsoft.com/office/powerpoint/2010/main" val="18207397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a:xfrm>
            <a:off x="493200" y="195256"/>
            <a:ext cx="9639541" cy="1013800"/>
          </a:xfrm>
        </p:spPr>
        <p:txBody>
          <a:bodyPr/>
          <a:lstStyle/>
          <a:p>
            <a:r>
              <a:rPr lang="en-US" dirty="0"/>
              <a:t>PIPEDA BSS Obligations – Enforcement</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32</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93278" cy="4675459"/>
          </a:xfrm>
        </p:spPr>
        <p:txBody>
          <a:bodyPr/>
          <a:lstStyle/>
          <a:p>
            <a:r>
              <a:rPr lang="en-CA" sz="2400" b="1" dirty="0">
                <a:solidFill>
                  <a:schemeClr val="accent1"/>
                </a:solidFill>
              </a:rPr>
              <a:t>OPC may investigate </a:t>
            </a:r>
            <a:r>
              <a:rPr lang="en-CA" sz="2400" dirty="0">
                <a:solidFill>
                  <a:schemeClr val="accent1"/>
                </a:solidFill>
              </a:rPr>
              <a:t>an alleged contravention of BSS obligations, based on a complaint or on OPC’s own initiative, and publish report of findings and publicly disclose information discovered during investigation.</a:t>
            </a:r>
          </a:p>
          <a:p>
            <a:r>
              <a:rPr lang="en-CA" sz="2400" dirty="0">
                <a:solidFill>
                  <a:schemeClr val="accent1"/>
                </a:solidFill>
              </a:rPr>
              <a:t>OPC may </a:t>
            </a:r>
            <a:r>
              <a:rPr lang="en-CA" sz="2400" b="1" dirty="0">
                <a:solidFill>
                  <a:schemeClr val="accent1"/>
                </a:solidFill>
              </a:rPr>
              <a:t>disclose to a government institution </a:t>
            </a:r>
            <a:r>
              <a:rPr lang="en-CA" sz="2400" dirty="0">
                <a:solidFill>
                  <a:schemeClr val="accent1"/>
                </a:solidFill>
              </a:rPr>
              <a:t>(e.g. law enforcement) breach-related information relevant to a violation of law.</a:t>
            </a:r>
          </a:p>
          <a:p>
            <a:r>
              <a:rPr lang="en-CA" sz="2400" dirty="0">
                <a:solidFill>
                  <a:schemeClr val="accent1"/>
                </a:solidFill>
              </a:rPr>
              <a:t>After OPC concludes an investigation, a complainant affected by a breach of BSS obligations </a:t>
            </a:r>
            <a:r>
              <a:rPr lang="en-CA" sz="2400" b="1" dirty="0">
                <a:solidFill>
                  <a:schemeClr val="accent1"/>
                </a:solidFill>
              </a:rPr>
              <a:t>may apply to Federal Court </a:t>
            </a:r>
            <a:r>
              <a:rPr lang="en-CA" sz="2400" dirty="0">
                <a:solidFill>
                  <a:schemeClr val="accent1"/>
                </a:solidFill>
              </a:rPr>
              <a:t>for an award of damages (including damages for humiliation) and other behavioural remedies.</a:t>
            </a:r>
          </a:p>
          <a:p>
            <a:r>
              <a:rPr lang="en-CA" sz="2400" dirty="0">
                <a:solidFill>
                  <a:schemeClr val="accent1"/>
                </a:solidFill>
              </a:rPr>
              <a:t>An organization’s knowing contravention of reporting, notification (to individuals, but not to organizations or government institutions) and record-keeping obligations is an offence punishable by a </a:t>
            </a:r>
            <a:r>
              <a:rPr lang="en-CA" sz="2400" b="1" dirty="0">
                <a:solidFill>
                  <a:schemeClr val="accent1"/>
                </a:solidFill>
              </a:rPr>
              <a:t>fine of up to $100,000</a:t>
            </a:r>
            <a:r>
              <a:rPr lang="en-CA" sz="2400" dirty="0">
                <a:solidFill>
                  <a:schemeClr val="accent1"/>
                </a:solidFill>
              </a:rPr>
              <a:t>.</a:t>
            </a:r>
          </a:p>
          <a:p>
            <a:endParaRPr lang="en-CA" dirty="0">
              <a:solidFill>
                <a:schemeClr val="accent1"/>
              </a:solidFill>
            </a:endParaRPr>
          </a:p>
        </p:txBody>
      </p:sp>
    </p:spTree>
    <p:extLst>
      <p:ext uri="{BB962C8B-B14F-4D97-AF65-F5344CB8AC3E}">
        <p14:creationId xmlns:p14="http://schemas.microsoft.com/office/powerpoint/2010/main" val="27305245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a:xfrm>
            <a:off x="493200" y="195256"/>
            <a:ext cx="10055854" cy="1013800"/>
          </a:xfrm>
        </p:spPr>
        <p:txBody>
          <a:bodyPr/>
          <a:lstStyle/>
          <a:p>
            <a:r>
              <a:rPr lang="en-US" dirty="0"/>
              <a:t>PIPEDA BSS Obligations – Compliance Challenges</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33</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93278" cy="4675459"/>
          </a:xfrm>
        </p:spPr>
        <p:txBody>
          <a:bodyPr/>
          <a:lstStyle/>
          <a:p>
            <a:r>
              <a:rPr lang="en-CA" sz="2400" b="1" dirty="0" smtClean="0">
                <a:solidFill>
                  <a:schemeClr val="accent1"/>
                </a:solidFill>
              </a:rPr>
              <a:t>Timing:  </a:t>
            </a:r>
            <a:r>
              <a:rPr lang="en-CA" sz="2400" dirty="0" smtClean="0">
                <a:solidFill>
                  <a:schemeClr val="accent1"/>
                </a:solidFill>
              </a:rPr>
              <a:t>When </a:t>
            </a:r>
            <a:r>
              <a:rPr lang="en-CA" sz="2400" dirty="0">
                <a:solidFill>
                  <a:schemeClr val="accent1"/>
                </a:solidFill>
              </a:rPr>
              <a:t>will an organization be considered to have “determined” that a personal information security breach has occurred?</a:t>
            </a:r>
          </a:p>
          <a:p>
            <a:r>
              <a:rPr lang="en-CA" sz="2400" b="1" dirty="0">
                <a:solidFill>
                  <a:schemeClr val="accent1"/>
                </a:solidFill>
              </a:rPr>
              <a:t>Indirect </a:t>
            </a:r>
            <a:r>
              <a:rPr lang="en-CA" sz="2400" b="1" dirty="0" smtClean="0">
                <a:solidFill>
                  <a:schemeClr val="accent1"/>
                </a:solidFill>
              </a:rPr>
              <a:t>Notification:  </a:t>
            </a:r>
            <a:r>
              <a:rPr lang="en-CA" sz="2400" dirty="0" smtClean="0">
                <a:solidFill>
                  <a:schemeClr val="accent1"/>
                </a:solidFill>
              </a:rPr>
              <a:t>What </a:t>
            </a:r>
            <a:r>
              <a:rPr lang="en-CA" sz="2400" dirty="0">
                <a:solidFill>
                  <a:schemeClr val="accent1"/>
                </a:solidFill>
              </a:rPr>
              <a:t>financial costs or other circumstances will constitute “undue hardship” to an organization to justify indirect notification? Is indirect notification always required if direct notification to any affected individual is unsuccessful (e.g. email or postal mail notification is undeliverable/rejected)?</a:t>
            </a:r>
          </a:p>
          <a:p>
            <a:r>
              <a:rPr lang="en-CA" sz="2400" b="1" dirty="0">
                <a:solidFill>
                  <a:schemeClr val="accent1"/>
                </a:solidFill>
              </a:rPr>
              <a:t>Withholding/Delaying Reporting and </a:t>
            </a:r>
            <a:r>
              <a:rPr lang="en-CA" sz="2400" b="1" dirty="0" smtClean="0">
                <a:solidFill>
                  <a:schemeClr val="accent1"/>
                </a:solidFill>
              </a:rPr>
              <a:t>Notification: </a:t>
            </a:r>
            <a:r>
              <a:rPr lang="en-CA" sz="2400" dirty="0" smtClean="0">
                <a:solidFill>
                  <a:schemeClr val="accent1"/>
                </a:solidFill>
              </a:rPr>
              <a:t>In </a:t>
            </a:r>
            <a:r>
              <a:rPr lang="en-CA" sz="2400" dirty="0">
                <a:solidFill>
                  <a:schemeClr val="accent1"/>
                </a:solidFill>
              </a:rPr>
              <a:t>what circumstances (if any) may an organization delay reporting or notification of a personal information security breach, or withhold information about a breach? </a:t>
            </a:r>
          </a:p>
        </p:txBody>
      </p:sp>
    </p:spTree>
    <p:extLst>
      <p:ext uri="{BB962C8B-B14F-4D97-AF65-F5344CB8AC3E}">
        <p14:creationId xmlns:p14="http://schemas.microsoft.com/office/powerpoint/2010/main" val="6425270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p:txBody>
          <a:bodyPr/>
          <a:lstStyle/>
          <a:p>
            <a:r>
              <a:rPr lang="en-US" dirty="0"/>
              <a:t>Other </a:t>
            </a:r>
            <a:r>
              <a:rPr lang="en-US" dirty="0" smtClean="0"/>
              <a:t>Reporting/Notification </a:t>
            </a:r>
            <a:r>
              <a:rPr lang="en-US" dirty="0"/>
              <a:t>Obligations</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34</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04066" cy="4675459"/>
          </a:xfrm>
        </p:spPr>
        <p:txBody>
          <a:bodyPr/>
          <a:lstStyle/>
          <a:p>
            <a:r>
              <a:rPr lang="en-US" sz="2400" dirty="0">
                <a:solidFill>
                  <a:schemeClr val="accent1"/>
                </a:solidFill>
              </a:rPr>
              <a:t>Alberta </a:t>
            </a:r>
            <a:r>
              <a:rPr lang="en-US" sz="2400" i="1" dirty="0">
                <a:solidFill>
                  <a:schemeClr val="accent1"/>
                </a:solidFill>
              </a:rPr>
              <a:t>Personal Information Protection Act </a:t>
            </a:r>
            <a:r>
              <a:rPr lang="en-US" sz="2400" dirty="0">
                <a:solidFill>
                  <a:schemeClr val="accent1"/>
                </a:solidFill>
              </a:rPr>
              <a:t>includes personal information security breach reporting/notification obligations. A report to the Alberta OIPC must include a </a:t>
            </a:r>
            <a:r>
              <a:rPr lang="en-CA" sz="2400" dirty="0">
                <a:solidFill>
                  <a:schemeClr val="accent1"/>
                </a:solidFill>
              </a:rPr>
              <a:t>risk assessment. </a:t>
            </a:r>
            <a:r>
              <a:rPr lang="en-US" sz="2400" dirty="0">
                <a:solidFill>
                  <a:schemeClr val="accent1"/>
                </a:solidFill>
              </a:rPr>
              <a:t>Alberta OIPC has issued guidance.</a:t>
            </a:r>
          </a:p>
          <a:p>
            <a:r>
              <a:rPr lang="en-US" sz="2400" dirty="0">
                <a:solidFill>
                  <a:schemeClr val="accent1"/>
                </a:solidFill>
              </a:rPr>
              <a:t>B.C. </a:t>
            </a:r>
            <a:r>
              <a:rPr lang="en-US" sz="2400" i="1" dirty="0">
                <a:solidFill>
                  <a:schemeClr val="accent1"/>
                </a:solidFill>
              </a:rPr>
              <a:t>Personal Information Protection Act </a:t>
            </a:r>
            <a:r>
              <a:rPr lang="en-US" sz="2400" dirty="0">
                <a:solidFill>
                  <a:schemeClr val="accent1"/>
                </a:solidFill>
              </a:rPr>
              <a:t>and Quebec private sector personal information protection statute do not include personal information security breach reporting/notification obligations. Amendments to add those obligations are </a:t>
            </a:r>
            <a:r>
              <a:rPr lang="en-US" sz="2400" dirty="0" smtClean="0">
                <a:solidFill>
                  <a:schemeClr val="accent1"/>
                </a:solidFill>
              </a:rPr>
              <a:t>expected </a:t>
            </a:r>
            <a:r>
              <a:rPr lang="en-US" sz="2400" dirty="0">
                <a:solidFill>
                  <a:schemeClr val="accent1"/>
                </a:solidFill>
              </a:rPr>
              <a:t>to maintain “substantially similar” designation.</a:t>
            </a:r>
          </a:p>
          <a:p>
            <a:r>
              <a:rPr lang="en-US" sz="2400" dirty="0">
                <a:solidFill>
                  <a:schemeClr val="accent1"/>
                </a:solidFill>
              </a:rPr>
              <a:t>Other Statutes/Regulations:  Securities laws – reporting issuer continuous disclosure obligations. Investment Industry Regulatory Organization of Canada </a:t>
            </a:r>
            <a:r>
              <a:rPr lang="en-CA" sz="2400" dirty="0">
                <a:solidFill>
                  <a:schemeClr val="accent1"/>
                </a:solidFill>
              </a:rPr>
              <a:t>proposed amendments to IIROC Rules.</a:t>
            </a:r>
          </a:p>
        </p:txBody>
      </p:sp>
    </p:spTree>
    <p:extLst>
      <p:ext uri="{BB962C8B-B14F-4D97-AF65-F5344CB8AC3E}">
        <p14:creationId xmlns:p14="http://schemas.microsoft.com/office/powerpoint/2010/main" val="16860364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p:txBody>
          <a:bodyPr/>
          <a:lstStyle/>
          <a:p>
            <a:r>
              <a:rPr lang="en-US" dirty="0"/>
              <a:t>Other </a:t>
            </a:r>
            <a:r>
              <a:rPr lang="en-US" dirty="0" smtClean="0"/>
              <a:t>Reporting/Notification </a:t>
            </a:r>
            <a:r>
              <a:rPr lang="en-US" dirty="0"/>
              <a:t>Obligations</a:t>
            </a:r>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35</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04066" cy="4675459"/>
          </a:xfrm>
        </p:spPr>
        <p:txBody>
          <a:bodyPr/>
          <a:lstStyle/>
          <a:p>
            <a:r>
              <a:rPr lang="en-US" sz="2400" dirty="0">
                <a:solidFill>
                  <a:schemeClr val="accent1"/>
                </a:solidFill>
              </a:rPr>
              <a:t>Contractual Obligations – confidentiality or data protection obligations, </a:t>
            </a:r>
            <a:r>
              <a:rPr lang="en-US" sz="2400" dirty="0" smtClean="0">
                <a:solidFill>
                  <a:schemeClr val="accent1"/>
                </a:solidFill>
              </a:rPr>
              <a:t>PCIDSS </a:t>
            </a:r>
            <a:r>
              <a:rPr lang="en-US" sz="2400" dirty="0">
                <a:solidFill>
                  <a:schemeClr val="accent1"/>
                </a:solidFill>
              </a:rPr>
              <a:t>compliance obligations (payment card merchant agreements), insurance policy notification obligations, express/implicit </a:t>
            </a:r>
            <a:r>
              <a:rPr lang="en-CA" sz="2400" dirty="0">
                <a:solidFill>
                  <a:schemeClr val="accent1"/>
                </a:solidFill>
              </a:rPr>
              <a:t>privacy policy </a:t>
            </a:r>
            <a:r>
              <a:rPr lang="en-CA" sz="2400" dirty="0" smtClean="0">
                <a:solidFill>
                  <a:schemeClr val="accent1"/>
                </a:solidFill>
              </a:rPr>
              <a:t>obligations.</a:t>
            </a:r>
            <a:endParaRPr lang="en-US" sz="2400" dirty="0">
              <a:solidFill>
                <a:schemeClr val="accent1"/>
              </a:solidFill>
            </a:endParaRPr>
          </a:p>
          <a:p>
            <a:r>
              <a:rPr lang="en-CA" sz="2400" dirty="0">
                <a:solidFill>
                  <a:schemeClr val="accent1"/>
                </a:solidFill>
              </a:rPr>
              <a:t>Common/civil law duty to warn individuals/organizations so they may avoid or mitigate reasonably foreseeable harm.</a:t>
            </a:r>
          </a:p>
          <a:p>
            <a:pPr marL="0" indent="0">
              <a:buNone/>
            </a:pPr>
            <a:endParaRPr lang="en-CA" sz="2400" dirty="0">
              <a:solidFill>
                <a:schemeClr val="accent1"/>
              </a:solidFill>
            </a:endParaRPr>
          </a:p>
          <a:p>
            <a:pPr marL="0" indent="0">
              <a:buNone/>
            </a:pPr>
            <a:r>
              <a:rPr lang="en-CA" sz="2400" b="1" dirty="0">
                <a:solidFill>
                  <a:schemeClr val="accent1"/>
                </a:solidFill>
              </a:rPr>
              <a:t>Other considerations: </a:t>
            </a:r>
            <a:r>
              <a:rPr lang="en-CA" sz="2400" dirty="0">
                <a:solidFill>
                  <a:schemeClr val="accent1"/>
                </a:solidFill>
              </a:rPr>
              <a:t>customer relations, business relations, anticipating other disclosures.</a:t>
            </a:r>
          </a:p>
        </p:txBody>
      </p:sp>
    </p:spTree>
    <p:extLst>
      <p:ext uri="{BB962C8B-B14F-4D97-AF65-F5344CB8AC3E}">
        <p14:creationId xmlns:p14="http://schemas.microsoft.com/office/powerpoint/2010/main" val="32528505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59006" y="2238865"/>
            <a:ext cx="10337180" cy="1679091"/>
          </a:xfrm>
        </p:spPr>
        <p:txBody>
          <a:bodyPr/>
          <a:lstStyle/>
          <a:p>
            <a:r>
              <a:rPr lang="en-CA" dirty="0" smtClean="0"/>
              <a:t>Consent</a:t>
            </a:r>
            <a:endParaRPr lang="en-US" dirty="0"/>
          </a:p>
        </p:txBody>
      </p:sp>
    </p:spTree>
    <p:extLst>
      <p:ext uri="{BB962C8B-B14F-4D97-AF65-F5344CB8AC3E}">
        <p14:creationId xmlns:p14="http://schemas.microsoft.com/office/powerpoint/2010/main" val="27865239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04" y="195256"/>
            <a:ext cx="9934676" cy="1013800"/>
          </a:xfrm>
        </p:spPr>
        <p:txBody>
          <a:bodyPr/>
          <a:lstStyle/>
          <a:p>
            <a:pPr algn="ctr"/>
            <a:r>
              <a:rPr lang="en-US" sz="2800" dirty="0"/>
              <a:t>Recent documents on consent</a:t>
            </a:r>
          </a:p>
        </p:txBody>
      </p:sp>
      <p:sp>
        <p:nvSpPr>
          <p:cNvPr id="3" name="Slide Number Placeholder 2"/>
          <p:cNvSpPr>
            <a:spLocks noGrp="1"/>
          </p:cNvSpPr>
          <p:nvPr>
            <p:ph type="sldNum" sz="quarter" idx="4"/>
          </p:nvPr>
        </p:nvSpPr>
        <p:spPr/>
        <p:txBody>
          <a:bodyPr/>
          <a:lstStyle/>
          <a:p>
            <a:fld id="{3C69653B-70AC-4555-88F7-24402286A9A5}" type="slidenum">
              <a:rPr lang="en-US" smtClean="0"/>
              <a:t>37</a:t>
            </a:fld>
            <a:endParaRPr lang="en-US"/>
          </a:p>
        </p:txBody>
      </p:sp>
      <p:pic>
        <p:nvPicPr>
          <p:cNvPr id="5" name="Picture 4"/>
          <p:cNvPicPr>
            <a:picLocks noChangeAspect="1"/>
          </p:cNvPicPr>
          <p:nvPr/>
        </p:nvPicPr>
        <p:blipFill>
          <a:blip r:embed="rId2"/>
          <a:stretch>
            <a:fillRect/>
          </a:stretch>
        </p:blipFill>
        <p:spPr>
          <a:xfrm>
            <a:off x="594735" y="2602879"/>
            <a:ext cx="2942994" cy="3592747"/>
          </a:xfrm>
          <a:prstGeom prst="rect">
            <a:avLst/>
          </a:prstGeom>
        </p:spPr>
      </p:pic>
      <p:pic>
        <p:nvPicPr>
          <p:cNvPr id="6" name="Picture 5"/>
          <p:cNvPicPr>
            <a:picLocks noChangeAspect="1"/>
          </p:cNvPicPr>
          <p:nvPr/>
        </p:nvPicPr>
        <p:blipFill>
          <a:blip r:embed="rId3"/>
          <a:stretch>
            <a:fillRect/>
          </a:stretch>
        </p:blipFill>
        <p:spPr>
          <a:xfrm>
            <a:off x="4655840" y="2625584"/>
            <a:ext cx="2806354" cy="3504230"/>
          </a:xfrm>
          <a:prstGeom prst="rect">
            <a:avLst/>
          </a:prstGeom>
          <a:ln>
            <a:solidFill>
              <a:schemeClr val="accent2"/>
            </a:solidFill>
          </a:ln>
        </p:spPr>
      </p:pic>
      <p:pic>
        <p:nvPicPr>
          <p:cNvPr id="7" name="Picture 6"/>
          <p:cNvPicPr>
            <a:picLocks noChangeAspect="1"/>
          </p:cNvPicPr>
          <p:nvPr/>
        </p:nvPicPr>
        <p:blipFill>
          <a:blip r:embed="rId4"/>
          <a:stretch>
            <a:fillRect/>
          </a:stretch>
        </p:blipFill>
        <p:spPr>
          <a:xfrm>
            <a:off x="8485754" y="2636912"/>
            <a:ext cx="2797282" cy="3492902"/>
          </a:xfrm>
          <a:prstGeom prst="rect">
            <a:avLst/>
          </a:prstGeom>
          <a:ln>
            <a:solidFill>
              <a:schemeClr val="accent2"/>
            </a:solidFill>
          </a:ln>
        </p:spPr>
      </p:pic>
      <p:sp>
        <p:nvSpPr>
          <p:cNvPr id="8" name="TextBox 7"/>
          <p:cNvSpPr txBox="1"/>
          <p:nvPr/>
        </p:nvSpPr>
        <p:spPr>
          <a:xfrm>
            <a:off x="297368" y="1628800"/>
            <a:ext cx="3422367" cy="707886"/>
          </a:xfrm>
          <a:prstGeom prst="rect">
            <a:avLst/>
          </a:prstGeom>
          <a:noFill/>
        </p:spPr>
        <p:txBody>
          <a:bodyPr wrap="square" rtlCol="0">
            <a:spAutoFit/>
          </a:bodyPr>
          <a:lstStyle/>
          <a:p>
            <a:pPr algn="ctr"/>
            <a:r>
              <a:rPr lang="en-US" sz="2000" b="1" dirty="0" smtClean="0">
                <a:solidFill>
                  <a:srgbClr val="1B3C6D"/>
                </a:solidFill>
                <a:latin typeface="Calibri" charset="0"/>
                <a:ea typeface="Calibri" charset="0"/>
                <a:cs typeface="Calibri" charset="0"/>
              </a:rPr>
              <a:t>OPC consultation on consent </a:t>
            </a:r>
          </a:p>
          <a:p>
            <a:pPr algn="ctr"/>
            <a:r>
              <a:rPr lang="en-US" sz="2000" dirty="0" smtClean="0">
                <a:solidFill>
                  <a:srgbClr val="1B3C6D"/>
                </a:solidFill>
                <a:latin typeface="Calibri" charset="0"/>
                <a:ea typeface="Calibri" charset="0"/>
                <a:cs typeface="Calibri" charset="0"/>
              </a:rPr>
              <a:t>(May 2016)</a:t>
            </a:r>
            <a:endParaRPr lang="en-US" sz="2000" dirty="0">
              <a:solidFill>
                <a:srgbClr val="1B3C6D"/>
              </a:solidFill>
              <a:latin typeface="Calibri" charset="0"/>
              <a:ea typeface="Calibri" charset="0"/>
              <a:cs typeface="Calibri" charset="0"/>
            </a:endParaRPr>
          </a:p>
        </p:txBody>
      </p:sp>
      <p:sp>
        <p:nvSpPr>
          <p:cNvPr id="9" name="TextBox 8"/>
          <p:cNvSpPr txBox="1"/>
          <p:nvPr/>
        </p:nvSpPr>
        <p:spPr>
          <a:xfrm>
            <a:off x="3863752" y="1628800"/>
            <a:ext cx="4248472" cy="707886"/>
          </a:xfrm>
          <a:prstGeom prst="rect">
            <a:avLst/>
          </a:prstGeom>
          <a:noFill/>
        </p:spPr>
        <p:txBody>
          <a:bodyPr wrap="square" rtlCol="0">
            <a:spAutoFit/>
          </a:bodyPr>
          <a:lstStyle/>
          <a:p>
            <a:pPr algn="ctr"/>
            <a:r>
              <a:rPr lang="en-US" sz="2000" b="1" dirty="0" smtClean="0">
                <a:solidFill>
                  <a:srgbClr val="1B3C6D"/>
                </a:solidFill>
                <a:latin typeface="Calibri" charset="0"/>
                <a:ea typeface="Calibri" charset="0"/>
                <a:cs typeface="Calibri" charset="0"/>
              </a:rPr>
              <a:t>OPC report on consent </a:t>
            </a:r>
          </a:p>
          <a:p>
            <a:pPr algn="ctr"/>
            <a:r>
              <a:rPr lang="en-US" sz="2000" dirty="0" smtClean="0">
                <a:solidFill>
                  <a:srgbClr val="1B3C6D"/>
                </a:solidFill>
                <a:latin typeface="Calibri" charset="0"/>
                <a:ea typeface="Calibri" charset="0"/>
                <a:cs typeface="Calibri" charset="0"/>
              </a:rPr>
              <a:t>(Sept 2017)</a:t>
            </a:r>
            <a:endParaRPr lang="en-US" sz="2000" dirty="0">
              <a:solidFill>
                <a:srgbClr val="1B3C6D"/>
              </a:solidFill>
              <a:latin typeface="Calibri" charset="0"/>
              <a:ea typeface="Calibri" charset="0"/>
              <a:cs typeface="Calibri" charset="0"/>
            </a:endParaRPr>
          </a:p>
        </p:txBody>
      </p:sp>
      <p:sp>
        <p:nvSpPr>
          <p:cNvPr id="10" name="TextBox 9"/>
          <p:cNvSpPr txBox="1"/>
          <p:nvPr/>
        </p:nvSpPr>
        <p:spPr>
          <a:xfrm>
            <a:off x="7896200" y="1628800"/>
            <a:ext cx="3816424" cy="707886"/>
          </a:xfrm>
          <a:prstGeom prst="rect">
            <a:avLst/>
          </a:prstGeom>
          <a:noFill/>
        </p:spPr>
        <p:txBody>
          <a:bodyPr wrap="square" rtlCol="0">
            <a:spAutoFit/>
          </a:bodyPr>
          <a:lstStyle/>
          <a:p>
            <a:pPr algn="ctr"/>
            <a:r>
              <a:rPr lang="en-US" sz="2000" b="1" dirty="0" smtClean="0">
                <a:solidFill>
                  <a:srgbClr val="1B3C6D"/>
                </a:solidFill>
                <a:latin typeface="Calibri" charset="0"/>
                <a:ea typeface="Calibri" charset="0"/>
                <a:cs typeface="Calibri" charset="0"/>
              </a:rPr>
              <a:t>ETHI report on PIPEDA</a:t>
            </a:r>
          </a:p>
          <a:p>
            <a:pPr algn="ctr"/>
            <a:r>
              <a:rPr lang="en-US" sz="2000" dirty="0" smtClean="0">
                <a:solidFill>
                  <a:srgbClr val="1B3C6D"/>
                </a:solidFill>
                <a:latin typeface="Calibri" charset="0"/>
                <a:ea typeface="Calibri" charset="0"/>
                <a:cs typeface="Calibri" charset="0"/>
              </a:rPr>
              <a:t>(Feb 2018)</a:t>
            </a:r>
            <a:endParaRPr lang="en-US" sz="2000" dirty="0">
              <a:solidFill>
                <a:srgbClr val="1B3C6D"/>
              </a:solidFill>
              <a:latin typeface="Calibri" charset="0"/>
              <a:ea typeface="Calibri" charset="0"/>
              <a:cs typeface="Calibri" charset="0"/>
            </a:endParaRPr>
          </a:p>
        </p:txBody>
      </p:sp>
    </p:spTree>
    <p:extLst>
      <p:ext uri="{BB962C8B-B14F-4D97-AF65-F5344CB8AC3E}">
        <p14:creationId xmlns:p14="http://schemas.microsoft.com/office/powerpoint/2010/main" val="40581795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p15="http://schemas.microsoft.com/office/powerpoint/2012/main"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732" y="674254"/>
            <a:ext cx="10109779" cy="534801"/>
          </a:xfrm>
        </p:spPr>
        <p:txBody>
          <a:bodyPr/>
          <a:lstStyle/>
          <a:p>
            <a:pPr algn="ctr"/>
            <a:r>
              <a:rPr lang="en-US" sz="2800" dirty="0"/>
              <a:t>C</a:t>
            </a:r>
            <a:r>
              <a:rPr lang="en-US" sz="2800" dirty="0" smtClean="0"/>
              <a:t>onsent </a:t>
            </a:r>
            <a:r>
              <a:rPr lang="en-US" sz="2800" dirty="0" smtClean="0"/>
              <a:t>for secondary uses </a:t>
            </a:r>
            <a:r>
              <a:rPr lang="en-US" sz="2800" dirty="0" smtClean="0"/>
              <a:t>– </a:t>
            </a:r>
            <a:br>
              <a:rPr lang="en-US" sz="2800" dirty="0" smtClean="0"/>
            </a:br>
            <a:r>
              <a:rPr lang="en-US" sz="2800" dirty="0" smtClean="0">
                <a:latin typeface="Calibri" charset="0"/>
                <a:ea typeface="Calibri" charset="0"/>
                <a:cs typeface="Calibri" charset="0"/>
              </a:rPr>
              <a:t>ETHI </a:t>
            </a:r>
            <a:r>
              <a:rPr lang="en-US" sz="2800" dirty="0">
                <a:latin typeface="Calibri" charset="0"/>
                <a:ea typeface="Calibri" charset="0"/>
                <a:cs typeface="Calibri" charset="0"/>
              </a:rPr>
              <a:t>Towards Privacy Design report (Feb 2018)</a:t>
            </a:r>
            <a:r>
              <a:rPr lang="en-US" dirty="0">
                <a:latin typeface="Calibri" charset="0"/>
                <a:ea typeface="Calibri" charset="0"/>
                <a:cs typeface="Calibri" charset="0"/>
              </a:rPr>
              <a:t/>
            </a:r>
            <a:br>
              <a:rPr lang="en-US" dirty="0">
                <a:latin typeface="Calibri" charset="0"/>
                <a:ea typeface="Calibri" charset="0"/>
                <a:cs typeface="Calibri" charset="0"/>
              </a:rPr>
            </a:br>
            <a:endParaRPr lang="en-US" dirty="0"/>
          </a:p>
        </p:txBody>
      </p:sp>
      <p:sp>
        <p:nvSpPr>
          <p:cNvPr id="3" name="Slide Number Placeholder 2"/>
          <p:cNvSpPr>
            <a:spLocks noGrp="1"/>
          </p:cNvSpPr>
          <p:nvPr>
            <p:ph type="sldNum" sz="quarter" idx="4"/>
          </p:nvPr>
        </p:nvSpPr>
        <p:spPr/>
        <p:txBody>
          <a:bodyPr/>
          <a:lstStyle/>
          <a:p>
            <a:fld id="{3C69653B-70AC-4555-88F7-24402286A9A5}" type="slidenum">
              <a:rPr lang="en-US" smtClean="0"/>
              <a:t>38</a:t>
            </a:fld>
            <a:endParaRPr lang="en-US"/>
          </a:p>
        </p:txBody>
      </p:sp>
      <p:sp>
        <p:nvSpPr>
          <p:cNvPr id="4" name="Content Placeholder 3"/>
          <p:cNvSpPr>
            <a:spLocks noGrp="1"/>
          </p:cNvSpPr>
          <p:nvPr>
            <p:ph idx="1"/>
          </p:nvPr>
        </p:nvSpPr>
        <p:spPr>
          <a:xfrm>
            <a:off x="481804" y="1772816"/>
            <a:ext cx="11115463" cy="4500984"/>
          </a:xfrm>
        </p:spPr>
        <p:txBody>
          <a:bodyPr/>
          <a:lstStyle/>
          <a:p>
            <a:pPr fontAlgn="base"/>
            <a:r>
              <a:rPr lang="en-US" sz="2000" dirty="0" smtClean="0">
                <a:solidFill>
                  <a:srgbClr val="0B2265"/>
                </a:solidFill>
              </a:rPr>
              <a:t>In </a:t>
            </a:r>
            <a:r>
              <a:rPr lang="en-US" sz="2000" i="1" dirty="0" smtClean="0">
                <a:solidFill>
                  <a:srgbClr val="0B2265"/>
                </a:solidFill>
              </a:rPr>
              <a:t>Towards </a:t>
            </a:r>
            <a:r>
              <a:rPr lang="en-US" sz="2000" i="1" dirty="0">
                <a:solidFill>
                  <a:srgbClr val="0B2265"/>
                </a:solidFill>
              </a:rPr>
              <a:t>Privacy By Design</a:t>
            </a:r>
            <a:r>
              <a:rPr lang="en-US" sz="2000" dirty="0">
                <a:solidFill>
                  <a:srgbClr val="0B2265"/>
                </a:solidFill>
              </a:rPr>
              <a:t>, the Standing Committee on Access to Information, Privacy and </a:t>
            </a:r>
            <a:r>
              <a:rPr lang="en-US" sz="2000" dirty="0" smtClean="0">
                <a:solidFill>
                  <a:srgbClr val="0B2265"/>
                </a:solidFill>
              </a:rPr>
              <a:t>Ethics </a:t>
            </a:r>
            <a:r>
              <a:rPr lang="en-US" sz="2000" dirty="0">
                <a:solidFill>
                  <a:srgbClr val="0B2265"/>
                </a:solidFill>
              </a:rPr>
              <a:t>has recommended that Parliament amend </a:t>
            </a:r>
            <a:r>
              <a:rPr lang="en-US" sz="2000" dirty="0" smtClean="0">
                <a:solidFill>
                  <a:srgbClr val="0B2265"/>
                </a:solidFill>
              </a:rPr>
              <a:t>PIPEDA </a:t>
            </a:r>
            <a:r>
              <a:rPr lang="en-US" sz="2000" dirty="0">
                <a:solidFill>
                  <a:srgbClr val="0B2265"/>
                </a:solidFill>
              </a:rPr>
              <a:t>“</a:t>
            </a:r>
            <a:r>
              <a:rPr lang="en-US" sz="2000" b="1" dirty="0">
                <a:solidFill>
                  <a:srgbClr val="0B2265"/>
                </a:solidFill>
              </a:rPr>
              <a:t>to explicitly provide for opt-in consent as the default for any use of personal information for secondary purposes, and with a view to implementing a default opt-in system regardless of purpose</a:t>
            </a:r>
            <a:r>
              <a:rPr lang="en-US" sz="2000" b="1" dirty="0" smtClean="0">
                <a:solidFill>
                  <a:srgbClr val="0B2265"/>
                </a:solidFill>
              </a:rPr>
              <a:t>.”</a:t>
            </a:r>
          </a:p>
          <a:p>
            <a:pPr fontAlgn="base"/>
            <a:endParaRPr lang="en-US" sz="800" b="1" dirty="0">
              <a:solidFill>
                <a:srgbClr val="0B2265"/>
              </a:solidFill>
            </a:endParaRPr>
          </a:p>
          <a:p>
            <a:pPr lvl="1" fontAlgn="base"/>
            <a:r>
              <a:rPr lang="en-US" sz="1851" b="1" dirty="0" smtClean="0">
                <a:solidFill>
                  <a:schemeClr val="accent2"/>
                </a:solidFill>
              </a:rPr>
              <a:t>“IAB </a:t>
            </a:r>
            <a:r>
              <a:rPr lang="en-US" sz="1851" b="1" dirty="0">
                <a:solidFill>
                  <a:schemeClr val="accent2"/>
                </a:solidFill>
              </a:rPr>
              <a:t>Canada has identified the opt-in issue as having major ramifications for advertisers as it would change and possibly restrict advertisers’ ability to use consumer data – an increasingly valued resource to private corporations – beyond the purposes of direction communication with those they have done </a:t>
            </a:r>
            <a:r>
              <a:rPr lang="en-US" sz="1851" b="1" dirty="0" smtClean="0">
                <a:solidFill>
                  <a:schemeClr val="accent2"/>
                </a:solidFill>
              </a:rPr>
              <a:t>business.”</a:t>
            </a:r>
          </a:p>
          <a:p>
            <a:pPr lvl="2" fontAlgn="base"/>
            <a:r>
              <a:rPr lang="en-US" sz="1550" dirty="0" smtClean="0">
                <a:solidFill>
                  <a:schemeClr val="accent1"/>
                </a:solidFill>
              </a:rPr>
              <a:t>Media in Canada, </a:t>
            </a:r>
            <a:r>
              <a:rPr lang="en-US" sz="1700" i="1" dirty="0">
                <a:solidFill>
                  <a:schemeClr val="accent1"/>
                </a:solidFill>
              </a:rPr>
              <a:t>Committee recommends opt-in changes for </a:t>
            </a:r>
            <a:r>
              <a:rPr lang="en-US" sz="1700" i="1" dirty="0" smtClean="0">
                <a:solidFill>
                  <a:schemeClr val="accent1"/>
                </a:solidFill>
              </a:rPr>
              <a:t>PIPEDA</a:t>
            </a:r>
            <a:r>
              <a:rPr lang="en-US" sz="1700" dirty="0" smtClean="0">
                <a:solidFill>
                  <a:schemeClr val="accent1"/>
                </a:solidFill>
              </a:rPr>
              <a:t>, March 2, 2018.</a:t>
            </a:r>
            <a:endParaRPr lang="en-US" sz="1550" dirty="0">
              <a:solidFill>
                <a:schemeClr val="accent1"/>
              </a:solidFill>
            </a:endParaRPr>
          </a:p>
          <a:p>
            <a:endParaRPr lang="en-US" dirty="0"/>
          </a:p>
        </p:txBody>
      </p:sp>
    </p:spTree>
    <p:extLst>
      <p:ext uri="{BB962C8B-B14F-4D97-AF65-F5344CB8AC3E}">
        <p14:creationId xmlns:p14="http://schemas.microsoft.com/office/powerpoint/2010/main" val="31976495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p15="http://schemas.microsoft.com/office/powerpoint/2012/main" xmlns="">
      <p:transition>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04" y="195256"/>
            <a:ext cx="10150700" cy="1013800"/>
          </a:xfrm>
        </p:spPr>
        <p:txBody>
          <a:bodyPr/>
          <a:lstStyle/>
          <a:p>
            <a:r>
              <a:rPr lang="en-US" sz="2800" dirty="0">
                <a:solidFill>
                  <a:srgbClr val="1B3C6D"/>
                </a:solidFill>
              </a:rPr>
              <a:t>May </a:t>
            </a:r>
            <a:r>
              <a:rPr lang="en-US" sz="2800" dirty="0" smtClean="0">
                <a:solidFill>
                  <a:srgbClr val="1B3C6D"/>
                </a:solidFill>
              </a:rPr>
              <a:t>2018: OPC </a:t>
            </a:r>
            <a:r>
              <a:rPr lang="en-US" sz="2800" dirty="0">
                <a:solidFill>
                  <a:srgbClr val="1B3C6D"/>
                </a:solidFill>
              </a:rPr>
              <a:t>published two important new guidance documents</a:t>
            </a:r>
            <a:endParaRPr lang="en-US" sz="2800" dirty="0"/>
          </a:p>
        </p:txBody>
      </p:sp>
      <p:sp>
        <p:nvSpPr>
          <p:cNvPr id="3" name="Slide Number Placeholder 2"/>
          <p:cNvSpPr>
            <a:spLocks noGrp="1"/>
          </p:cNvSpPr>
          <p:nvPr>
            <p:ph type="sldNum" sz="quarter" idx="4"/>
          </p:nvPr>
        </p:nvSpPr>
        <p:spPr/>
        <p:txBody>
          <a:bodyPr/>
          <a:lstStyle/>
          <a:p>
            <a:fld id="{3C69653B-70AC-4555-88F7-24402286A9A5}" type="slidenum">
              <a:rPr lang="en-US" smtClean="0"/>
              <a:t>39</a:t>
            </a:fld>
            <a:endParaRPr lang="en-US"/>
          </a:p>
        </p:txBody>
      </p:sp>
      <p:pic>
        <p:nvPicPr>
          <p:cNvPr id="5" name="Picture 4"/>
          <p:cNvPicPr>
            <a:picLocks noChangeAspect="1"/>
          </p:cNvPicPr>
          <p:nvPr/>
        </p:nvPicPr>
        <p:blipFill>
          <a:blip r:embed="rId2"/>
          <a:stretch>
            <a:fillRect/>
          </a:stretch>
        </p:blipFill>
        <p:spPr>
          <a:xfrm>
            <a:off x="1352031" y="2490132"/>
            <a:ext cx="3600400" cy="3915286"/>
          </a:xfrm>
          <a:prstGeom prst="rect">
            <a:avLst/>
          </a:prstGeom>
        </p:spPr>
      </p:pic>
      <p:pic>
        <p:nvPicPr>
          <p:cNvPr id="6" name="Picture 5"/>
          <p:cNvPicPr>
            <a:picLocks noChangeAspect="1"/>
          </p:cNvPicPr>
          <p:nvPr/>
        </p:nvPicPr>
        <p:blipFill>
          <a:blip r:embed="rId3"/>
          <a:stretch>
            <a:fillRect/>
          </a:stretch>
        </p:blipFill>
        <p:spPr>
          <a:xfrm>
            <a:off x="7131270" y="2490132"/>
            <a:ext cx="3486326" cy="3923191"/>
          </a:xfrm>
          <a:prstGeom prst="rect">
            <a:avLst/>
          </a:prstGeom>
        </p:spPr>
      </p:pic>
      <p:sp>
        <p:nvSpPr>
          <p:cNvPr id="8" name="TextBox 7"/>
          <p:cNvSpPr txBox="1"/>
          <p:nvPr/>
        </p:nvSpPr>
        <p:spPr>
          <a:xfrm>
            <a:off x="983432" y="1599208"/>
            <a:ext cx="3816424" cy="707886"/>
          </a:xfrm>
          <a:prstGeom prst="rect">
            <a:avLst/>
          </a:prstGeom>
          <a:noFill/>
        </p:spPr>
        <p:txBody>
          <a:bodyPr wrap="square" rtlCol="0">
            <a:spAutoFit/>
          </a:bodyPr>
          <a:lstStyle/>
          <a:p>
            <a:pPr lvl="1" algn="ctr"/>
            <a:r>
              <a:rPr lang="en-US" sz="2000" b="1" dirty="0">
                <a:solidFill>
                  <a:srgbClr val="1B3C6D"/>
                </a:solidFill>
                <a:latin typeface="Calibri" charset="0"/>
                <a:ea typeface="Calibri" charset="0"/>
                <a:cs typeface="Calibri" charset="0"/>
              </a:rPr>
              <a:t>The OPC started applying this guidance on July 1, 2018. </a:t>
            </a:r>
          </a:p>
        </p:txBody>
      </p:sp>
      <p:sp>
        <p:nvSpPr>
          <p:cNvPr id="9" name="TextBox 8"/>
          <p:cNvSpPr txBox="1"/>
          <p:nvPr/>
        </p:nvSpPr>
        <p:spPr>
          <a:xfrm>
            <a:off x="5557154" y="1474469"/>
            <a:ext cx="5904656" cy="1015663"/>
          </a:xfrm>
          <a:prstGeom prst="rect">
            <a:avLst/>
          </a:prstGeom>
          <a:noFill/>
        </p:spPr>
        <p:txBody>
          <a:bodyPr wrap="square" rtlCol="0">
            <a:spAutoFit/>
          </a:bodyPr>
          <a:lstStyle/>
          <a:p>
            <a:pPr lvl="1" algn="ctr"/>
            <a:r>
              <a:rPr lang="en-US" sz="2000" b="1" dirty="0" smtClean="0">
                <a:solidFill>
                  <a:srgbClr val="48A0BC"/>
                </a:solidFill>
                <a:latin typeface="Calibri" charset="0"/>
                <a:ea typeface="Calibri" charset="0"/>
                <a:cs typeface="Calibri" charset="0"/>
              </a:rPr>
              <a:t>Issued jointly </a:t>
            </a:r>
            <a:r>
              <a:rPr lang="en-US" sz="2000" b="1" dirty="0">
                <a:solidFill>
                  <a:srgbClr val="48A0BC"/>
                </a:solidFill>
                <a:latin typeface="Calibri" charset="0"/>
                <a:ea typeface="Calibri" charset="0"/>
                <a:cs typeface="Calibri" charset="0"/>
              </a:rPr>
              <a:t>with the </a:t>
            </a:r>
            <a:r>
              <a:rPr lang="en-US" sz="2000" b="1" dirty="0" smtClean="0">
                <a:solidFill>
                  <a:srgbClr val="48A0BC"/>
                </a:solidFill>
                <a:latin typeface="Calibri" charset="0"/>
                <a:ea typeface="Calibri" charset="0"/>
                <a:cs typeface="Calibri" charset="0"/>
              </a:rPr>
              <a:t>Alberta and BC OIPC. </a:t>
            </a:r>
            <a:r>
              <a:rPr lang="en-US" sz="2000" b="1" dirty="0">
                <a:solidFill>
                  <a:srgbClr val="48A0BC"/>
                </a:solidFill>
                <a:latin typeface="Calibri" charset="0"/>
                <a:ea typeface="Calibri" charset="0"/>
                <a:cs typeface="Calibri" charset="0"/>
              </a:rPr>
              <a:t>The OPC will begin to apply these guidelines on January 1, 2019.</a:t>
            </a:r>
          </a:p>
        </p:txBody>
      </p:sp>
    </p:spTree>
    <p:extLst>
      <p:ext uri="{BB962C8B-B14F-4D97-AF65-F5344CB8AC3E}">
        <p14:creationId xmlns:p14="http://schemas.microsoft.com/office/powerpoint/2010/main" val="16308082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p15="http://schemas.microsoft.com/office/powerpoint/2012/main"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377EF-5276-AA48-888F-29B2CD2E7BE8}"/>
              </a:ext>
            </a:extLst>
          </p:cNvPr>
          <p:cNvSpPr>
            <a:spLocks noGrp="1"/>
          </p:cNvSpPr>
          <p:nvPr>
            <p:ph type="title"/>
          </p:nvPr>
        </p:nvSpPr>
        <p:spPr/>
        <p:txBody>
          <a:bodyPr/>
          <a:lstStyle/>
          <a:p>
            <a:r>
              <a:rPr lang="en-US" dirty="0" smtClean="0"/>
              <a:t>Introduction</a:t>
            </a:r>
            <a:endParaRPr lang="en-US" dirty="0"/>
          </a:p>
        </p:txBody>
      </p:sp>
      <p:sp>
        <p:nvSpPr>
          <p:cNvPr id="3" name="Slide Number Placeholder 2">
            <a:extLst>
              <a:ext uri="{FF2B5EF4-FFF2-40B4-BE49-F238E27FC236}">
                <a16:creationId xmlns:a16="http://schemas.microsoft.com/office/drawing/2014/main" xmlns="" id="{7DE2718A-E7E2-254D-A403-ED11E7CA3B0E}"/>
              </a:ext>
            </a:extLst>
          </p:cNvPr>
          <p:cNvSpPr>
            <a:spLocks noGrp="1"/>
          </p:cNvSpPr>
          <p:nvPr>
            <p:ph type="sldNum" sz="quarter" idx="4"/>
          </p:nvPr>
        </p:nvSpPr>
        <p:spPr/>
        <p:txBody>
          <a:bodyPr/>
          <a:lstStyle/>
          <a:p>
            <a:fld id="{7ED523C7-19E8-B540-9857-8D49DD13762D}" type="slidenum">
              <a:rPr lang="en-CA" smtClean="0">
                <a:solidFill>
                  <a:schemeClr val="accent1"/>
                </a:solidFill>
              </a:rPr>
              <a:pPr/>
              <a:t>4</a:t>
            </a:fld>
            <a:endParaRPr lang="en-CA" dirty="0">
              <a:solidFill>
                <a:schemeClr val="accent1"/>
              </a:solidFill>
            </a:endParaRPr>
          </a:p>
        </p:txBody>
      </p:sp>
      <p:sp>
        <p:nvSpPr>
          <p:cNvPr id="4" name="Content Placeholder 3">
            <a:extLst>
              <a:ext uri="{FF2B5EF4-FFF2-40B4-BE49-F238E27FC236}">
                <a16:creationId xmlns:a16="http://schemas.microsoft.com/office/drawing/2014/main" xmlns="" id="{EF297C77-61AF-A244-960A-073F97D38B12}"/>
              </a:ext>
            </a:extLst>
          </p:cNvPr>
          <p:cNvSpPr>
            <a:spLocks noGrp="1"/>
          </p:cNvSpPr>
          <p:nvPr>
            <p:ph idx="1"/>
          </p:nvPr>
        </p:nvSpPr>
        <p:spPr>
          <a:xfrm>
            <a:off x="493200" y="1598340"/>
            <a:ext cx="11104066" cy="4675459"/>
          </a:xfrm>
        </p:spPr>
        <p:txBody>
          <a:bodyPr/>
          <a:lstStyle/>
          <a:p>
            <a:r>
              <a:rPr lang="en-US" sz="2400" dirty="0" smtClean="0">
                <a:solidFill>
                  <a:schemeClr val="accent1"/>
                </a:solidFill>
              </a:rPr>
              <a:t>EU personal </a:t>
            </a:r>
            <a:r>
              <a:rPr lang="en-US" sz="2400" dirty="0">
                <a:solidFill>
                  <a:schemeClr val="accent1"/>
                </a:solidFill>
              </a:rPr>
              <a:t>data </a:t>
            </a:r>
            <a:r>
              <a:rPr lang="en-US" sz="2400" dirty="0" smtClean="0">
                <a:solidFill>
                  <a:schemeClr val="accent1"/>
                </a:solidFill>
              </a:rPr>
              <a:t>can be transferred from </a:t>
            </a:r>
            <a:r>
              <a:rPr lang="en-US" sz="2400" dirty="0">
                <a:solidFill>
                  <a:schemeClr val="accent1"/>
                </a:solidFill>
              </a:rPr>
              <a:t>the EEA to non-EEA countries which are recognized as providing an adequate level of protection </a:t>
            </a:r>
            <a:r>
              <a:rPr lang="en-US" sz="2400" dirty="0" smtClean="0">
                <a:solidFill>
                  <a:schemeClr val="accent1"/>
                </a:solidFill>
              </a:rPr>
              <a:t>without additional safeguards or authorizations</a:t>
            </a:r>
            <a:endParaRPr lang="en-US" sz="2400" dirty="0">
              <a:solidFill>
                <a:schemeClr val="accent1"/>
              </a:solidFill>
            </a:endParaRPr>
          </a:p>
          <a:p>
            <a:r>
              <a:rPr lang="en-US" sz="2400" dirty="0" smtClean="0">
                <a:solidFill>
                  <a:schemeClr val="accent1"/>
                </a:solidFill>
              </a:rPr>
              <a:t>Concept of equivalence</a:t>
            </a:r>
          </a:p>
          <a:p>
            <a:pPr lvl="1"/>
            <a:r>
              <a:rPr lang="en-US" sz="2200" dirty="0" smtClean="0">
                <a:solidFill>
                  <a:schemeClr val="accent1"/>
                </a:solidFill>
              </a:rPr>
              <a:t>Essential equivalence</a:t>
            </a:r>
          </a:p>
          <a:p>
            <a:pPr lvl="1"/>
            <a:r>
              <a:rPr lang="en-US" sz="2200" dirty="0" smtClean="0">
                <a:solidFill>
                  <a:schemeClr val="accent1"/>
                </a:solidFill>
              </a:rPr>
              <a:t>Data protection framework (protection, oversight and redress mechanisms)</a:t>
            </a:r>
          </a:p>
          <a:p>
            <a:r>
              <a:rPr lang="en-US" sz="2400" dirty="0" smtClean="0">
                <a:solidFill>
                  <a:schemeClr val="accent1"/>
                </a:solidFill>
              </a:rPr>
              <a:t>Adequacy referral from Article 29 Working Party of Feb. 6 2018</a:t>
            </a:r>
          </a:p>
          <a:p>
            <a:pPr lvl="1"/>
            <a:r>
              <a:rPr lang="en-US" sz="2200" dirty="0" smtClean="0">
                <a:solidFill>
                  <a:schemeClr val="accent1"/>
                </a:solidFill>
              </a:rPr>
              <a:t>content </a:t>
            </a:r>
            <a:r>
              <a:rPr lang="en-US" sz="2200" dirty="0">
                <a:solidFill>
                  <a:schemeClr val="accent1"/>
                </a:solidFill>
              </a:rPr>
              <a:t>of the applicable </a:t>
            </a:r>
            <a:r>
              <a:rPr lang="en-US" sz="2200" dirty="0" smtClean="0">
                <a:solidFill>
                  <a:schemeClr val="accent1"/>
                </a:solidFill>
              </a:rPr>
              <a:t>rules</a:t>
            </a:r>
            <a:endParaRPr lang="en-US" sz="2200" dirty="0">
              <a:solidFill>
                <a:schemeClr val="accent1"/>
              </a:solidFill>
            </a:endParaRPr>
          </a:p>
          <a:p>
            <a:pPr lvl="1"/>
            <a:r>
              <a:rPr lang="en-US" sz="2200" dirty="0" smtClean="0">
                <a:solidFill>
                  <a:schemeClr val="accent1"/>
                </a:solidFill>
              </a:rPr>
              <a:t>means </a:t>
            </a:r>
            <a:r>
              <a:rPr lang="en-US" sz="2200" dirty="0">
                <a:solidFill>
                  <a:schemeClr val="accent1"/>
                </a:solidFill>
              </a:rPr>
              <a:t>for ensuring that the rules in place are effective in practice </a:t>
            </a:r>
          </a:p>
          <a:p>
            <a:pPr lvl="1"/>
            <a:r>
              <a:rPr lang="en-US" sz="2200" dirty="0" smtClean="0">
                <a:solidFill>
                  <a:schemeClr val="accent1"/>
                </a:solidFill>
              </a:rPr>
              <a:t>legal </a:t>
            </a:r>
            <a:r>
              <a:rPr lang="en-US" sz="2200" dirty="0">
                <a:solidFill>
                  <a:schemeClr val="accent1"/>
                </a:solidFill>
              </a:rPr>
              <a:t>framework </a:t>
            </a:r>
            <a:r>
              <a:rPr lang="en-US" sz="2200" dirty="0" smtClean="0">
                <a:solidFill>
                  <a:schemeClr val="accent1"/>
                </a:solidFill>
              </a:rPr>
              <a:t>re: access </a:t>
            </a:r>
            <a:r>
              <a:rPr lang="en-US" sz="2200" dirty="0">
                <a:solidFill>
                  <a:schemeClr val="accent1"/>
                </a:solidFill>
              </a:rPr>
              <a:t>of public authorities to personal data (surveillance)</a:t>
            </a:r>
          </a:p>
        </p:txBody>
      </p:sp>
    </p:spTree>
    <p:extLst>
      <p:ext uri="{BB962C8B-B14F-4D97-AF65-F5344CB8AC3E}">
        <p14:creationId xmlns:p14="http://schemas.microsoft.com/office/powerpoint/2010/main" val="3063429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3C69653B-70AC-4555-88F7-24402286A9A5}" type="slidenum">
              <a:rPr lang="en-US" smtClean="0"/>
              <a:t>40</a:t>
            </a:fld>
            <a:endParaRPr lang="en-US"/>
          </a:p>
        </p:txBody>
      </p:sp>
      <p:sp>
        <p:nvSpPr>
          <p:cNvPr id="4" name="Content Placeholder 3"/>
          <p:cNvSpPr>
            <a:spLocks noGrp="1"/>
          </p:cNvSpPr>
          <p:nvPr>
            <p:ph idx="1"/>
          </p:nvPr>
        </p:nvSpPr>
        <p:spPr>
          <a:xfrm>
            <a:off x="471054" y="1833534"/>
            <a:ext cx="6265673" cy="4724928"/>
          </a:xfrm>
        </p:spPr>
        <p:txBody>
          <a:bodyPr/>
          <a:lstStyle/>
          <a:p>
            <a:r>
              <a:rPr lang="en-US" sz="2400" b="1" dirty="0" smtClean="0">
                <a:solidFill>
                  <a:srgbClr val="0B2265"/>
                </a:solidFill>
              </a:rPr>
              <a:t>“</a:t>
            </a:r>
            <a:r>
              <a:rPr lang="en-US" sz="2400" b="1" dirty="0" smtClean="0">
                <a:solidFill>
                  <a:srgbClr val="0B2265"/>
                </a:solidFill>
                <a:latin typeface="Calibri" panose="020F0502020204030204" pitchFamily="34" charset="0"/>
                <a:cs typeface="Calibri" panose="020F0502020204030204" pitchFamily="34" charset="0"/>
              </a:rPr>
              <a:t>Must do”: </a:t>
            </a:r>
            <a:r>
              <a:rPr lang="en-US" sz="2400" dirty="0" smtClean="0">
                <a:solidFill>
                  <a:srgbClr val="0B2265"/>
                </a:solidFill>
                <a:latin typeface="Calibri" panose="020F0502020204030204" pitchFamily="34" charset="0"/>
                <a:cs typeface="Calibri" panose="020F0502020204030204" pitchFamily="34" charset="0"/>
              </a:rPr>
              <a:t>Legal requirement</a:t>
            </a:r>
          </a:p>
          <a:p>
            <a:endParaRPr lang="en-US" sz="2000" dirty="0">
              <a:solidFill>
                <a:srgbClr val="0B2265"/>
              </a:solidFill>
            </a:endParaRPr>
          </a:p>
          <a:p>
            <a:endParaRPr lang="en-US" sz="2000" dirty="0" smtClean="0">
              <a:solidFill>
                <a:srgbClr val="0B2265"/>
              </a:solidFill>
            </a:endParaRPr>
          </a:p>
          <a:p>
            <a:endParaRPr lang="en-US" sz="2000" dirty="0" smtClean="0">
              <a:solidFill>
                <a:srgbClr val="0B2265"/>
              </a:solidFill>
            </a:endParaRPr>
          </a:p>
        </p:txBody>
      </p:sp>
      <p:pic>
        <p:nvPicPr>
          <p:cNvPr id="6" name="Picture 5"/>
          <p:cNvPicPr>
            <a:picLocks noChangeAspect="1"/>
          </p:cNvPicPr>
          <p:nvPr/>
        </p:nvPicPr>
        <p:blipFill>
          <a:blip r:embed="rId2"/>
          <a:stretch>
            <a:fillRect/>
          </a:stretch>
        </p:blipFill>
        <p:spPr>
          <a:xfrm>
            <a:off x="1653564" y="2780928"/>
            <a:ext cx="2385387" cy="2372963"/>
          </a:xfrm>
          <a:prstGeom prst="rect">
            <a:avLst/>
          </a:prstGeom>
        </p:spPr>
      </p:pic>
      <p:pic>
        <p:nvPicPr>
          <p:cNvPr id="7" name="Picture 6"/>
          <p:cNvPicPr>
            <a:picLocks noChangeAspect="1"/>
          </p:cNvPicPr>
          <p:nvPr/>
        </p:nvPicPr>
        <p:blipFill>
          <a:blip r:embed="rId3"/>
          <a:stretch>
            <a:fillRect/>
          </a:stretch>
        </p:blipFill>
        <p:spPr>
          <a:xfrm>
            <a:off x="7292150" y="3088977"/>
            <a:ext cx="2108159" cy="2064914"/>
          </a:xfrm>
          <a:prstGeom prst="rect">
            <a:avLst/>
          </a:prstGeom>
        </p:spPr>
      </p:pic>
      <p:sp>
        <p:nvSpPr>
          <p:cNvPr id="8" name="Content Placeholder 3"/>
          <p:cNvSpPr txBox="1">
            <a:spLocks/>
          </p:cNvSpPr>
          <p:nvPr/>
        </p:nvSpPr>
        <p:spPr>
          <a:xfrm>
            <a:off x="5648454" y="1827373"/>
            <a:ext cx="6408712" cy="5013424"/>
          </a:xfrm>
          <a:prstGeom prst="rect">
            <a:avLst/>
          </a:prstGeom>
        </p:spPr>
        <p:txBody>
          <a:bodyPr vert="horz" lIns="91440" tIns="90000" rIns="91440" bIns="90000" rtlCol="0" anchor="t" anchorCtr="0">
            <a:noAutofit/>
          </a:bodyPr>
          <a:lstStyle>
            <a:lvl1pPr marL="229494" indent="-229494" algn="l" defTabSz="342891" rtl="0" eaLnBrk="1" latinLnBrk="0" hangingPunct="1">
              <a:spcBef>
                <a:spcPct val="20000"/>
              </a:spcBef>
              <a:spcAft>
                <a:spcPts val="451"/>
              </a:spcAft>
              <a:buClr>
                <a:schemeClr val="accent1"/>
              </a:buClr>
              <a:buSzPct val="92000"/>
              <a:buFont typeface="Courier New" charset="0"/>
              <a:buChar char="o"/>
              <a:defRPr sz="1500" kern="1200">
                <a:solidFill>
                  <a:schemeClr val="tx2"/>
                </a:solidFill>
                <a:latin typeface="Calibri" panose="020F0502020204030204" pitchFamily="34" charset="0"/>
                <a:ea typeface="+mn-ea"/>
                <a:cs typeface="+mn-cs"/>
              </a:defRPr>
            </a:lvl1pPr>
            <a:lvl2pPr marL="472488" indent="-229494" algn="l" defTabSz="342891" rtl="0" eaLnBrk="1" latinLnBrk="0" hangingPunct="1">
              <a:spcBef>
                <a:spcPct val="20000"/>
              </a:spcBef>
              <a:spcAft>
                <a:spcPts val="451"/>
              </a:spcAft>
              <a:buClr>
                <a:schemeClr val="accent2"/>
              </a:buClr>
              <a:buSzPct val="92000"/>
              <a:buFont typeface="Arial" charset="0"/>
              <a:buChar char="•"/>
              <a:defRPr sz="1351" i="0" kern="1200">
                <a:solidFill>
                  <a:schemeClr val="tx2"/>
                </a:solidFill>
                <a:latin typeface="Calibri" panose="020F0502020204030204" pitchFamily="34" charset="0"/>
                <a:ea typeface="+mn-ea"/>
                <a:cs typeface="+mn-cs"/>
              </a:defRPr>
            </a:lvl2pPr>
            <a:lvl3pPr marL="674983" indent="-202495" algn="l" defTabSz="342891" rtl="0" eaLnBrk="1" latinLnBrk="0" hangingPunct="1">
              <a:spcBef>
                <a:spcPct val="20000"/>
              </a:spcBef>
              <a:spcAft>
                <a:spcPts val="451"/>
              </a:spcAft>
              <a:buClr>
                <a:schemeClr val="tx2"/>
              </a:buClr>
              <a:buSzPct val="92000"/>
              <a:buFont typeface=".AppleSystemUIFont" charset="-120"/>
              <a:buChar char="-"/>
              <a:defRPr sz="1200" i="1" kern="1200">
                <a:solidFill>
                  <a:schemeClr val="tx2"/>
                </a:solidFill>
                <a:latin typeface="Calibri" panose="020F0502020204030204" pitchFamily="34" charset="0"/>
                <a:ea typeface="+mn-ea"/>
                <a:cs typeface="+mn-cs"/>
              </a:defRPr>
            </a:lvl3pPr>
            <a:lvl4pPr marL="931477" indent="-175496" algn="l" defTabSz="342891" rtl="0" eaLnBrk="1" latinLnBrk="0" hangingPunct="1">
              <a:spcBef>
                <a:spcPct val="20000"/>
              </a:spcBef>
              <a:spcAft>
                <a:spcPts val="451"/>
              </a:spcAft>
              <a:buClr>
                <a:schemeClr val="tx2"/>
              </a:buClr>
              <a:buSzPct val="92000"/>
              <a:buFont typeface="Arial" charset="0"/>
              <a:buChar char="•"/>
              <a:defRPr sz="1200" kern="1200">
                <a:solidFill>
                  <a:schemeClr val="tx2"/>
                </a:solidFill>
                <a:latin typeface="Calibri" panose="020F0502020204030204" pitchFamily="34" charset="0"/>
                <a:ea typeface="+mn-ea"/>
                <a:cs typeface="+mn-cs"/>
              </a:defRPr>
            </a:lvl4pPr>
            <a:lvl5pPr marL="1201470" indent="-175496" algn="l" defTabSz="342891" rtl="0" eaLnBrk="1" latinLnBrk="0" hangingPunct="1">
              <a:spcBef>
                <a:spcPct val="20000"/>
              </a:spcBef>
              <a:spcAft>
                <a:spcPts val="451"/>
              </a:spcAft>
              <a:buClr>
                <a:schemeClr val="tx2"/>
              </a:buClr>
              <a:buSzPct val="92000"/>
              <a:buFont typeface="Arial" charset="0"/>
              <a:buChar char="•"/>
              <a:defRPr sz="1051" kern="1200">
                <a:solidFill>
                  <a:schemeClr val="tx2"/>
                </a:solidFill>
                <a:latin typeface="Calibri" panose="020F0502020204030204" pitchFamily="34" charset="0"/>
                <a:ea typeface="+mn-ea"/>
                <a:cs typeface="+mn-cs"/>
              </a:defRPr>
            </a:lvl5pPr>
            <a:lvl6pPr marL="1424964" indent="-171446" algn="l" defTabSz="342891" rtl="0" eaLnBrk="1" latinLnBrk="0" hangingPunct="1">
              <a:spcBef>
                <a:spcPct val="20000"/>
              </a:spcBef>
              <a:spcAft>
                <a:spcPts val="451"/>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49959" indent="-171446" algn="l" defTabSz="342891" rtl="0" eaLnBrk="1" latinLnBrk="0" hangingPunct="1">
              <a:spcBef>
                <a:spcPct val="20000"/>
              </a:spcBef>
              <a:spcAft>
                <a:spcPts val="451"/>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4953" indent="-171446" algn="l" defTabSz="342891" rtl="0" eaLnBrk="1" latinLnBrk="0" hangingPunct="1">
              <a:spcBef>
                <a:spcPct val="20000"/>
              </a:spcBef>
              <a:spcAft>
                <a:spcPts val="451"/>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099948" indent="-171446" algn="l" defTabSz="342891" rtl="0" eaLnBrk="1" latinLnBrk="0" hangingPunct="1">
              <a:spcBef>
                <a:spcPct val="20000"/>
              </a:spcBef>
              <a:spcAft>
                <a:spcPts val="451"/>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n-US" sz="2400" b="1" dirty="0" smtClean="0">
                <a:solidFill>
                  <a:srgbClr val="0B2265"/>
                </a:solidFill>
              </a:rPr>
              <a:t>“Should do”</a:t>
            </a:r>
            <a:r>
              <a:rPr lang="en-US" sz="2400" dirty="0" smtClean="0">
                <a:solidFill>
                  <a:srgbClr val="0B2265"/>
                </a:solidFill>
              </a:rPr>
              <a:t>: Recommended practice </a:t>
            </a:r>
            <a:br>
              <a:rPr lang="en-US" sz="2400" dirty="0" smtClean="0">
                <a:solidFill>
                  <a:srgbClr val="0B2265"/>
                </a:solidFill>
              </a:rPr>
            </a:br>
            <a:r>
              <a:rPr lang="en-US" sz="1800" dirty="0" smtClean="0">
                <a:solidFill>
                  <a:srgbClr val="0B2265"/>
                </a:solidFill>
              </a:rPr>
              <a:t>(i.e. best practice)</a:t>
            </a:r>
            <a:endParaRPr lang="en-US" sz="1800" dirty="0">
              <a:solidFill>
                <a:srgbClr val="0B2265"/>
              </a:solidFill>
            </a:endParaRPr>
          </a:p>
        </p:txBody>
      </p:sp>
    </p:spTree>
    <p:extLst>
      <p:ext uri="{BB962C8B-B14F-4D97-AF65-F5344CB8AC3E}">
        <p14:creationId xmlns:p14="http://schemas.microsoft.com/office/powerpoint/2010/main" val="20161192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p15="http://schemas.microsoft.com/office/powerpoint/2012/main" xmlns="">
      <p:transition>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529" y="196548"/>
            <a:ext cx="9465333" cy="1013800"/>
          </a:xfrm>
        </p:spPr>
        <p:txBody>
          <a:bodyPr/>
          <a:lstStyle/>
          <a:p>
            <a:pPr algn="ctr"/>
            <a:r>
              <a:rPr lang="en-US" sz="2800" dirty="0" smtClean="0"/>
              <a:t>“Must do” to obtain </a:t>
            </a:r>
            <a:r>
              <a:rPr lang="en-US" sz="2800" dirty="0"/>
              <a:t>meaningful consent </a:t>
            </a:r>
            <a:r>
              <a:rPr lang="en-US" sz="2800" dirty="0" smtClean="0"/>
              <a:t/>
            </a:r>
            <a:br>
              <a:rPr lang="en-US" sz="2800" dirty="0" smtClean="0"/>
            </a:br>
            <a:r>
              <a:rPr lang="en-US" sz="2800" dirty="0" smtClean="0">
                <a:solidFill>
                  <a:srgbClr val="4197B3"/>
                </a:solidFill>
              </a:rPr>
              <a:t>(i.e. legal requirements)</a:t>
            </a:r>
            <a:endParaRPr lang="en-US" sz="2800" dirty="0">
              <a:solidFill>
                <a:srgbClr val="4197B3"/>
              </a:solidFill>
            </a:endParaRPr>
          </a:p>
        </p:txBody>
      </p:sp>
      <p:sp>
        <p:nvSpPr>
          <p:cNvPr id="3" name="Slide Number Placeholder 2"/>
          <p:cNvSpPr>
            <a:spLocks noGrp="1"/>
          </p:cNvSpPr>
          <p:nvPr>
            <p:ph type="sldNum" sz="quarter" idx="4"/>
          </p:nvPr>
        </p:nvSpPr>
        <p:spPr/>
        <p:txBody>
          <a:bodyPr/>
          <a:lstStyle/>
          <a:p>
            <a:fld id="{3C69653B-70AC-4555-88F7-24402286A9A5}" type="slidenum">
              <a:rPr lang="en-US" smtClean="0"/>
              <a:t>41</a:t>
            </a:fld>
            <a:endParaRPr lang="en-US"/>
          </a:p>
        </p:txBody>
      </p:sp>
      <p:sp>
        <p:nvSpPr>
          <p:cNvPr id="4" name="Content Placeholder 3"/>
          <p:cNvSpPr>
            <a:spLocks noGrp="1"/>
          </p:cNvSpPr>
          <p:nvPr>
            <p:ph idx="1"/>
          </p:nvPr>
        </p:nvSpPr>
        <p:spPr>
          <a:xfrm>
            <a:off x="356529" y="1566856"/>
            <a:ext cx="11500112" cy="4706944"/>
          </a:xfrm>
        </p:spPr>
        <p:txBody>
          <a:bodyPr/>
          <a:lstStyle/>
          <a:p>
            <a:pPr>
              <a:buFont typeface="Arial" panose="020B0604020202020204" pitchFamily="34" charset="0"/>
              <a:buChar char="•"/>
            </a:pPr>
            <a:r>
              <a:rPr lang="en-US" dirty="0">
                <a:solidFill>
                  <a:srgbClr val="1B3C6D"/>
                </a:solidFill>
                <a:cs typeface="Calibri" panose="020F0502020204030204" pitchFamily="34" charset="0"/>
              </a:rPr>
              <a:t>Obtain </a:t>
            </a:r>
            <a:r>
              <a:rPr lang="en-US" b="1" dirty="0">
                <a:solidFill>
                  <a:srgbClr val="1B3C6D"/>
                </a:solidFill>
                <a:cs typeface="Calibri" panose="020F0502020204030204" pitchFamily="34" charset="0"/>
              </a:rPr>
              <a:t>explicit consent </a:t>
            </a:r>
            <a:r>
              <a:rPr lang="en-US" b="1" dirty="0" smtClean="0">
                <a:solidFill>
                  <a:srgbClr val="1B3C6D"/>
                </a:solidFill>
                <a:cs typeface="Calibri" panose="020F0502020204030204" pitchFamily="34" charset="0"/>
              </a:rPr>
              <a:t>if </a:t>
            </a:r>
            <a:r>
              <a:rPr lang="en-US" dirty="0" smtClean="0">
                <a:solidFill>
                  <a:srgbClr val="1B3C6D"/>
                </a:solidFill>
                <a:cs typeface="Calibri" panose="020F0502020204030204" pitchFamily="34" charset="0"/>
              </a:rPr>
              <a:t>: </a:t>
            </a:r>
            <a:r>
              <a:rPr lang="en-US" dirty="0">
                <a:solidFill>
                  <a:srgbClr val="1B3C6D"/>
                </a:solidFill>
                <a:cs typeface="Calibri" panose="020F0502020204030204" pitchFamily="34" charset="0"/>
              </a:rPr>
              <a:t>(</a:t>
            </a:r>
            <a:r>
              <a:rPr lang="en-US" dirty="0" err="1">
                <a:solidFill>
                  <a:srgbClr val="1B3C6D"/>
                </a:solidFill>
                <a:cs typeface="Calibri" panose="020F0502020204030204" pitchFamily="34" charset="0"/>
              </a:rPr>
              <a:t>i</a:t>
            </a:r>
            <a:r>
              <a:rPr lang="en-US" dirty="0">
                <a:solidFill>
                  <a:srgbClr val="1B3C6D"/>
                </a:solidFill>
                <a:cs typeface="Calibri" panose="020F0502020204030204" pitchFamily="34" charset="0"/>
              </a:rPr>
              <a:t>) involves sensitive information; (ii) are outside the reasonable expectations of the individual; and/or (iii) </a:t>
            </a:r>
            <a:r>
              <a:rPr lang="en-US" dirty="0">
                <a:solidFill>
                  <a:srgbClr val="FF0000"/>
                </a:solidFill>
                <a:cs typeface="Calibri" panose="020F0502020204030204" pitchFamily="34" charset="0"/>
              </a:rPr>
              <a:t>create a meaningful residual risk of </a:t>
            </a:r>
            <a:r>
              <a:rPr lang="en-US" b="1" dirty="0">
                <a:solidFill>
                  <a:srgbClr val="FF0000"/>
                </a:solidFill>
                <a:cs typeface="Calibri" panose="020F0502020204030204" pitchFamily="34" charset="0"/>
              </a:rPr>
              <a:t>significant</a:t>
            </a:r>
            <a:r>
              <a:rPr lang="en-US" dirty="0">
                <a:solidFill>
                  <a:srgbClr val="FF0000"/>
                </a:solidFill>
                <a:cs typeface="Calibri" panose="020F0502020204030204" pitchFamily="34" charset="0"/>
              </a:rPr>
              <a:t> harm</a:t>
            </a:r>
            <a:endParaRPr lang="en-US" dirty="0" smtClean="0">
              <a:solidFill>
                <a:srgbClr val="1B3C6D"/>
              </a:solidFill>
              <a:cs typeface="Calibri" panose="020F0502020204030204" pitchFamily="34" charset="0"/>
            </a:endParaRPr>
          </a:p>
          <a:p>
            <a:pPr>
              <a:buFont typeface="Arial" panose="020B0604020202020204" pitchFamily="34" charset="0"/>
              <a:buChar char="•"/>
            </a:pPr>
            <a:r>
              <a:rPr lang="en-US" dirty="0" smtClean="0">
                <a:solidFill>
                  <a:srgbClr val="1B3C6D"/>
                </a:solidFill>
                <a:cs typeface="Calibri" panose="020F0502020204030204" pitchFamily="34" charset="0"/>
              </a:rPr>
              <a:t>Make </a:t>
            </a:r>
            <a:r>
              <a:rPr lang="en-US" dirty="0">
                <a:solidFill>
                  <a:srgbClr val="1B3C6D"/>
                </a:solidFill>
                <a:cs typeface="Calibri" panose="020F0502020204030204" pitchFamily="34" charset="0"/>
              </a:rPr>
              <a:t>privacy information readily available in complete form, </a:t>
            </a:r>
            <a:r>
              <a:rPr lang="en-US" dirty="0" smtClean="0">
                <a:solidFill>
                  <a:srgbClr val="1B3C6D"/>
                </a:solidFill>
                <a:cs typeface="Calibri" panose="020F0502020204030204" pitchFamily="34" charset="0"/>
              </a:rPr>
              <a:t>with emphasis on four </a:t>
            </a:r>
            <a:r>
              <a:rPr lang="en-US" dirty="0">
                <a:solidFill>
                  <a:srgbClr val="1B3C6D"/>
                </a:solidFill>
                <a:cs typeface="Calibri" panose="020F0502020204030204" pitchFamily="34" charset="0"/>
              </a:rPr>
              <a:t>key </a:t>
            </a:r>
            <a:r>
              <a:rPr lang="en-US" dirty="0" smtClean="0">
                <a:solidFill>
                  <a:srgbClr val="1B3C6D"/>
                </a:solidFill>
                <a:cs typeface="Calibri" panose="020F0502020204030204" pitchFamily="34" charset="0"/>
              </a:rPr>
              <a:t>elements: </a:t>
            </a:r>
            <a:r>
              <a:rPr lang="en-US" dirty="0" smtClean="0">
                <a:solidFill>
                  <a:srgbClr val="4197B3"/>
                </a:solidFill>
                <a:cs typeface="Calibri" panose="020F0502020204030204" pitchFamily="34" charset="0"/>
              </a:rPr>
              <a:t>(</a:t>
            </a:r>
            <a:r>
              <a:rPr lang="en-US" dirty="0" err="1" smtClean="0">
                <a:solidFill>
                  <a:srgbClr val="4197B3"/>
                </a:solidFill>
                <a:cs typeface="Calibri" panose="020F0502020204030204" pitchFamily="34" charset="0"/>
              </a:rPr>
              <a:t>i</a:t>
            </a:r>
            <a:r>
              <a:rPr lang="en-US" dirty="0" smtClean="0">
                <a:solidFill>
                  <a:srgbClr val="4197B3"/>
                </a:solidFill>
                <a:cs typeface="Calibri" panose="020F0502020204030204" pitchFamily="34" charset="0"/>
              </a:rPr>
              <a:t>) What </a:t>
            </a:r>
            <a:r>
              <a:rPr lang="en-US" dirty="0">
                <a:solidFill>
                  <a:srgbClr val="4197B3"/>
                </a:solidFill>
                <a:cs typeface="Calibri" panose="020F0502020204030204" pitchFamily="34" charset="0"/>
              </a:rPr>
              <a:t>personal information is being </a:t>
            </a:r>
            <a:r>
              <a:rPr lang="en-US" dirty="0" smtClean="0">
                <a:solidFill>
                  <a:srgbClr val="4197B3"/>
                </a:solidFill>
                <a:cs typeface="Calibri" panose="020F0502020204030204" pitchFamily="34" charset="0"/>
              </a:rPr>
              <a:t>collected, (ii) with </a:t>
            </a:r>
            <a:r>
              <a:rPr lang="en-US" dirty="0">
                <a:solidFill>
                  <a:srgbClr val="4197B3"/>
                </a:solidFill>
                <a:cs typeface="Calibri" panose="020F0502020204030204" pitchFamily="34" charset="0"/>
              </a:rPr>
              <a:t>which parties personal information is being </a:t>
            </a:r>
            <a:r>
              <a:rPr lang="en-US" dirty="0" smtClean="0">
                <a:solidFill>
                  <a:srgbClr val="4197B3"/>
                </a:solidFill>
                <a:cs typeface="Calibri" panose="020F0502020204030204" pitchFamily="34" charset="0"/>
              </a:rPr>
              <a:t>shared, (iii) for what purposes and</a:t>
            </a:r>
            <a:r>
              <a:rPr lang="en-US" dirty="0" smtClean="0">
                <a:solidFill>
                  <a:srgbClr val="FF0000"/>
                </a:solidFill>
                <a:cs typeface="Calibri" panose="020F0502020204030204" pitchFamily="34" charset="0"/>
              </a:rPr>
              <a:t> (iv) risks </a:t>
            </a:r>
            <a:r>
              <a:rPr lang="en-US" dirty="0">
                <a:solidFill>
                  <a:srgbClr val="FF0000"/>
                </a:solidFill>
                <a:cs typeface="Calibri" panose="020F0502020204030204" pitchFamily="34" charset="0"/>
              </a:rPr>
              <a:t>of harm and other consequences</a:t>
            </a:r>
          </a:p>
          <a:p>
            <a:pPr>
              <a:buFont typeface="Arial" panose="020B0604020202020204" pitchFamily="34" charset="0"/>
              <a:buChar char="•"/>
            </a:pPr>
            <a:r>
              <a:rPr lang="en-US" dirty="0" smtClean="0">
                <a:solidFill>
                  <a:srgbClr val="1B3C6D"/>
                </a:solidFill>
                <a:cs typeface="Calibri" panose="020F0502020204030204" pitchFamily="34" charset="0"/>
              </a:rPr>
              <a:t>Provide </a:t>
            </a:r>
            <a:r>
              <a:rPr lang="en-US" dirty="0">
                <a:solidFill>
                  <a:srgbClr val="1B3C6D"/>
                </a:solidFill>
                <a:cs typeface="Calibri" panose="020F0502020204030204" pitchFamily="34" charset="0"/>
              </a:rPr>
              <a:t>information in manageable and easily-accessible </a:t>
            </a:r>
            <a:r>
              <a:rPr lang="en-US" dirty="0" smtClean="0">
                <a:solidFill>
                  <a:srgbClr val="1B3C6D"/>
                </a:solidFill>
                <a:cs typeface="Calibri" panose="020F0502020204030204" pitchFamily="34" charset="0"/>
              </a:rPr>
              <a:t>ways and consider perspective of consumers</a:t>
            </a:r>
          </a:p>
          <a:p>
            <a:pPr>
              <a:buFont typeface="Arial" panose="020B0604020202020204" pitchFamily="34" charset="0"/>
              <a:buChar char="•"/>
            </a:pPr>
            <a:r>
              <a:rPr lang="en-US" dirty="0" smtClean="0">
                <a:solidFill>
                  <a:srgbClr val="1B3C6D"/>
                </a:solidFill>
                <a:cs typeface="Calibri" panose="020F0502020204030204" pitchFamily="34" charset="0"/>
              </a:rPr>
              <a:t>Make </a:t>
            </a:r>
            <a:r>
              <a:rPr lang="en-US" dirty="0">
                <a:solidFill>
                  <a:srgbClr val="1B3C6D"/>
                </a:solidFill>
                <a:cs typeface="Calibri" panose="020F0502020204030204" pitchFamily="34" charset="0"/>
              </a:rPr>
              <a:t>available </a:t>
            </a:r>
            <a:r>
              <a:rPr lang="en-US" dirty="0" smtClean="0">
                <a:solidFill>
                  <a:srgbClr val="1B3C6D"/>
                </a:solidFill>
                <a:cs typeface="Calibri" panose="020F0502020204030204" pitchFamily="34" charset="0"/>
              </a:rPr>
              <a:t>a </a:t>
            </a:r>
            <a:r>
              <a:rPr lang="en-US" dirty="0">
                <a:solidFill>
                  <a:srgbClr val="1B3C6D"/>
                </a:solidFill>
                <a:cs typeface="Calibri" panose="020F0502020204030204" pitchFamily="34" charset="0"/>
              </a:rPr>
              <a:t>clear and easily accessible </a:t>
            </a:r>
            <a:r>
              <a:rPr lang="en-US" b="1" dirty="0">
                <a:solidFill>
                  <a:srgbClr val="1B3C6D"/>
                </a:solidFill>
                <a:cs typeface="Calibri" panose="020F0502020204030204" pitchFamily="34" charset="0"/>
              </a:rPr>
              <a:t>choice </a:t>
            </a:r>
            <a:r>
              <a:rPr lang="en-US" b="1" dirty="0" smtClean="0">
                <a:solidFill>
                  <a:srgbClr val="1B3C6D"/>
                </a:solidFill>
                <a:cs typeface="Calibri" panose="020F0502020204030204" pitchFamily="34" charset="0"/>
              </a:rPr>
              <a:t>for information not necessary </a:t>
            </a:r>
            <a:r>
              <a:rPr lang="en-US" b="1" dirty="0">
                <a:solidFill>
                  <a:srgbClr val="1B3C6D"/>
                </a:solidFill>
                <a:cs typeface="Calibri" panose="020F0502020204030204" pitchFamily="34" charset="0"/>
              </a:rPr>
              <a:t>to provide the product or </a:t>
            </a:r>
            <a:r>
              <a:rPr lang="en-US" b="1" dirty="0" smtClean="0">
                <a:solidFill>
                  <a:srgbClr val="1B3C6D"/>
                </a:solidFill>
                <a:cs typeface="Calibri" panose="020F0502020204030204" pitchFamily="34" charset="0"/>
              </a:rPr>
              <a:t>service - </a:t>
            </a:r>
            <a:r>
              <a:rPr lang="en-US" dirty="0">
                <a:solidFill>
                  <a:srgbClr val="1B3C6D"/>
                </a:solidFill>
                <a:cs typeface="Calibri" panose="020F0502020204030204" pitchFamily="34" charset="0"/>
              </a:rPr>
              <a:t>Allow individuals to withdraw consent (subject to legal or contractual restrictions</a:t>
            </a:r>
            <a:r>
              <a:rPr lang="en-US" dirty="0" smtClean="0">
                <a:solidFill>
                  <a:srgbClr val="1B3C6D"/>
                </a:solidFill>
                <a:cs typeface="Calibri" panose="020F0502020204030204" pitchFamily="34" charset="0"/>
              </a:rPr>
              <a:t>).</a:t>
            </a:r>
            <a:endParaRPr lang="en-US" b="1" dirty="0">
              <a:solidFill>
                <a:srgbClr val="1B3C6D"/>
              </a:solidFill>
              <a:cs typeface="Calibri" panose="020F0502020204030204" pitchFamily="34" charset="0"/>
            </a:endParaRPr>
          </a:p>
          <a:p>
            <a:pPr>
              <a:buFont typeface="Arial" panose="020B0604020202020204" pitchFamily="34" charset="0"/>
              <a:buChar char="•"/>
            </a:pPr>
            <a:r>
              <a:rPr lang="en-US" b="1" dirty="0" smtClean="0">
                <a:solidFill>
                  <a:srgbClr val="1B3C6D"/>
                </a:solidFill>
                <a:cs typeface="Calibri" panose="020F0502020204030204" pitchFamily="34" charset="0"/>
              </a:rPr>
              <a:t>Obtain </a:t>
            </a:r>
            <a:r>
              <a:rPr lang="en-US" b="1" dirty="0">
                <a:solidFill>
                  <a:srgbClr val="1B3C6D"/>
                </a:solidFill>
                <a:cs typeface="Calibri" panose="020F0502020204030204" pitchFamily="34" charset="0"/>
              </a:rPr>
              <a:t>consent when making significant changes </a:t>
            </a:r>
            <a:r>
              <a:rPr lang="en-US" b="1" dirty="0" smtClean="0">
                <a:solidFill>
                  <a:srgbClr val="1B3C6D"/>
                </a:solidFill>
                <a:cs typeface="Calibri" panose="020F0502020204030204" pitchFamily="34" charset="0"/>
              </a:rPr>
              <a:t>to practices (i.e. use for </a:t>
            </a:r>
            <a:r>
              <a:rPr lang="en-US" b="1" dirty="0">
                <a:solidFill>
                  <a:srgbClr val="1B3C6D"/>
                </a:solidFill>
                <a:cs typeface="Calibri" panose="020F0502020204030204" pitchFamily="34" charset="0"/>
              </a:rPr>
              <a:t>new purposes </a:t>
            </a:r>
            <a:r>
              <a:rPr lang="en-US" b="1" dirty="0" smtClean="0">
                <a:solidFill>
                  <a:srgbClr val="1B3C6D"/>
                </a:solidFill>
                <a:cs typeface="Calibri" panose="020F0502020204030204" pitchFamily="34" charset="0"/>
              </a:rPr>
              <a:t>or disclosures).</a:t>
            </a:r>
            <a:endParaRPr lang="en-US" b="1" dirty="0">
              <a:solidFill>
                <a:srgbClr val="1B3C6D"/>
              </a:solidFill>
              <a:cs typeface="Calibri" panose="020F0502020204030204" pitchFamily="34" charset="0"/>
            </a:endParaRPr>
          </a:p>
          <a:p>
            <a:pPr>
              <a:buFont typeface="Arial" panose="020B0604020202020204" pitchFamily="34" charset="0"/>
              <a:buChar char="•"/>
            </a:pPr>
            <a:r>
              <a:rPr lang="en-US" dirty="0" smtClean="0">
                <a:solidFill>
                  <a:srgbClr val="1B3C6D"/>
                </a:solidFill>
                <a:cs typeface="Calibri" panose="020F0502020204030204" pitchFamily="34" charset="0"/>
              </a:rPr>
              <a:t>Only collect, use or disclose personal information for purposes that a reasonable person would consider appropriate, under the circumstances.</a:t>
            </a:r>
          </a:p>
          <a:p>
            <a:pPr>
              <a:buFont typeface="Arial" panose="020B0604020202020204" pitchFamily="34" charset="0"/>
              <a:buChar char="•"/>
            </a:pPr>
            <a:r>
              <a:rPr lang="en-US" dirty="0" smtClean="0">
                <a:solidFill>
                  <a:srgbClr val="1B3C6D"/>
                </a:solidFill>
                <a:cs typeface="Calibri" panose="020F0502020204030204" pitchFamily="34" charset="0"/>
              </a:rPr>
              <a:t>When dealing with children, obtain consent </a:t>
            </a:r>
            <a:r>
              <a:rPr lang="en-US" dirty="0">
                <a:solidFill>
                  <a:srgbClr val="1B3C6D"/>
                </a:solidFill>
                <a:cs typeface="Calibri" panose="020F0502020204030204" pitchFamily="34" charset="0"/>
              </a:rPr>
              <a:t>from a </a:t>
            </a:r>
            <a:r>
              <a:rPr lang="en-US" dirty="0" smtClean="0">
                <a:solidFill>
                  <a:srgbClr val="1B3C6D"/>
                </a:solidFill>
                <a:cs typeface="Calibri" panose="020F0502020204030204" pitchFamily="34" charset="0"/>
              </a:rPr>
              <a:t>parent / guardian or ensure </a:t>
            </a:r>
            <a:r>
              <a:rPr lang="en-US" dirty="0">
                <a:solidFill>
                  <a:srgbClr val="1B3C6D"/>
                </a:solidFill>
                <a:cs typeface="Calibri" panose="020F0502020204030204" pitchFamily="34" charset="0"/>
              </a:rPr>
              <a:t>that the consent process </a:t>
            </a:r>
            <a:r>
              <a:rPr lang="en-US" dirty="0" smtClean="0">
                <a:solidFill>
                  <a:srgbClr val="1B3C6D"/>
                </a:solidFill>
                <a:cs typeface="Calibri" panose="020F0502020204030204" pitchFamily="34" charset="0"/>
              </a:rPr>
              <a:t>considers </a:t>
            </a:r>
            <a:r>
              <a:rPr lang="en-US" dirty="0">
                <a:solidFill>
                  <a:srgbClr val="1B3C6D"/>
                </a:solidFill>
                <a:cs typeface="Calibri" panose="020F0502020204030204" pitchFamily="34" charset="0"/>
              </a:rPr>
              <a:t>their level of </a:t>
            </a:r>
            <a:r>
              <a:rPr lang="en-US" dirty="0" smtClean="0">
                <a:solidFill>
                  <a:srgbClr val="1B3C6D"/>
                </a:solidFill>
                <a:cs typeface="Calibri" panose="020F0502020204030204" pitchFamily="34" charset="0"/>
              </a:rPr>
              <a:t>maturity (13).</a:t>
            </a:r>
          </a:p>
        </p:txBody>
      </p:sp>
      <p:pic>
        <p:nvPicPr>
          <p:cNvPr id="5" name="Picture 4"/>
          <p:cNvPicPr>
            <a:picLocks noChangeAspect="1"/>
          </p:cNvPicPr>
          <p:nvPr/>
        </p:nvPicPr>
        <p:blipFill>
          <a:blip r:embed="rId2"/>
          <a:stretch>
            <a:fillRect/>
          </a:stretch>
        </p:blipFill>
        <p:spPr>
          <a:xfrm>
            <a:off x="9372737" y="195256"/>
            <a:ext cx="898251" cy="893572"/>
          </a:xfrm>
          <a:prstGeom prst="rect">
            <a:avLst/>
          </a:prstGeom>
        </p:spPr>
      </p:pic>
    </p:spTree>
    <p:extLst>
      <p:ext uri="{BB962C8B-B14F-4D97-AF65-F5344CB8AC3E}">
        <p14:creationId xmlns:p14="http://schemas.microsoft.com/office/powerpoint/2010/main" val="21627781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p15="http://schemas.microsoft.com/office/powerpoint/2012/main" xmlns="">
      <p:transition>
        <p:cu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02" y="215021"/>
            <a:ext cx="9465333" cy="1013800"/>
          </a:xfrm>
        </p:spPr>
        <p:txBody>
          <a:bodyPr/>
          <a:lstStyle/>
          <a:p>
            <a:pPr algn="ctr"/>
            <a:r>
              <a:rPr lang="en-US" sz="2800" dirty="0" smtClean="0"/>
              <a:t>“Should do” when obtaining consent </a:t>
            </a:r>
            <a:br>
              <a:rPr lang="en-US" sz="2800" dirty="0" smtClean="0"/>
            </a:br>
            <a:r>
              <a:rPr lang="en-US" sz="2800" dirty="0" smtClean="0">
                <a:solidFill>
                  <a:srgbClr val="4197B3"/>
                </a:solidFill>
              </a:rPr>
              <a:t>(i.e. best practices)</a:t>
            </a:r>
            <a:endParaRPr lang="en-US" sz="2800" dirty="0">
              <a:solidFill>
                <a:srgbClr val="4197B3"/>
              </a:solidFill>
            </a:endParaRPr>
          </a:p>
        </p:txBody>
      </p:sp>
      <p:sp>
        <p:nvSpPr>
          <p:cNvPr id="3" name="Slide Number Placeholder 2"/>
          <p:cNvSpPr>
            <a:spLocks noGrp="1"/>
          </p:cNvSpPr>
          <p:nvPr>
            <p:ph type="sldNum" sz="quarter" idx="4"/>
          </p:nvPr>
        </p:nvSpPr>
        <p:spPr/>
        <p:txBody>
          <a:bodyPr/>
          <a:lstStyle/>
          <a:p>
            <a:fld id="{3C69653B-70AC-4555-88F7-24402286A9A5}" type="slidenum">
              <a:rPr lang="en-US" smtClean="0"/>
              <a:t>42</a:t>
            </a:fld>
            <a:endParaRPr lang="en-US"/>
          </a:p>
        </p:txBody>
      </p:sp>
      <p:sp>
        <p:nvSpPr>
          <p:cNvPr id="4" name="Content Placeholder 3"/>
          <p:cNvSpPr>
            <a:spLocks noGrp="1"/>
          </p:cNvSpPr>
          <p:nvPr>
            <p:ph idx="1"/>
          </p:nvPr>
        </p:nvSpPr>
        <p:spPr>
          <a:xfrm>
            <a:off x="481804" y="1566856"/>
            <a:ext cx="11158811" cy="4706944"/>
          </a:xfrm>
        </p:spPr>
        <p:txBody>
          <a:bodyPr/>
          <a:lstStyle/>
          <a:p>
            <a:pPr>
              <a:buFont typeface="Arial" panose="020B0604020202020204" pitchFamily="34" charset="0"/>
              <a:buChar char="•"/>
            </a:pPr>
            <a:r>
              <a:rPr lang="en-US" dirty="0" smtClean="0">
                <a:solidFill>
                  <a:srgbClr val="1B3C6D"/>
                </a:solidFill>
                <a:latin typeface="Calibri" panose="020F0502020204030204" pitchFamily="34" charset="0"/>
                <a:cs typeface="Calibri" panose="020F0502020204030204" pitchFamily="34" charset="0"/>
              </a:rPr>
              <a:t>Allow </a:t>
            </a:r>
            <a:r>
              <a:rPr lang="en-US" dirty="0">
                <a:solidFill>
                  <a:srgbClr val="1B3C6D"/>
                </a:solidFill>
                <a:latin typeface="Calibri" panose="020F0502020204030204" pitchFamily="34" charset="0"/>
                <a:cs typeface="Calibri" panose="020F0502020204030204" pitchFamily="34" charset="0"/>
              </a:rPr>
              <a:t>individuals to control the amount of detail they wish to receive, and when.</a:t>
            </a:r>
          </a:p>
          <a:p>
            <a:pPr>
              <a:buFont typeface="Arial" panose="020B0604020202020204" pitchFamily="34" charset="0"/>
              <a:buChar char="•"/>
            </a:pPr>
            <a:r>
              <a:rPr lang="en-US" dirty="0">
                <a:solidFill>
                  <a:srgbClr val="1B3C6D"/>
                </a:solidFill>
                <a:latin typeface="Calibri" panose="020F0502020204030204" pitchFamily="34" charset="0"/>
                <a:cs typeface="Calibri" panose="020F0502020204030204" pitchFamily="34" charset="0"/>
              </a:rPr>
              <a:t>Design or adopt innovative and creative ways of obtaining consent, which are just-in-time, specific </a:t>
            </a:r>
            <a:r>
              <a:rPr lang="en-US" dirty="0" smtClean="0">
                <a:solidFill>
                  <a:srgbClr val="1B3C6D"/>
                </a:solidFill>
                <a:latin typeface="Calibri" panose="020F0502020204030204" pitchFamily="34" charset="0"/>
                <a:cs typeface="Calibri" panose="020F0502020204030204" pitchFamily="34" charset="0"/>
              </a:rPr>
              <a:t>to- the </a:t>
            </a:r>
            <a:r>
              <a:rPr lang="en-US" dirty="0">
                <a:solidFill>
                  <a:srgbClr val="1B3C6D"/>
                </a:solidFill>
                <a:latin typeface="Calibri" panose="020F0502020204030204" pitchFamily="34" charset="0"/>
                <a:cs typeface="Calibri" panose="020F0502020204030204" pitchFamily="34" charset="0"/>
              </a:rPr>
              <a:t>context, and suitable to the type of interface</a:t>
            </a:r>
            <a:r>
              <a:rPr lang="en-US" dirty="0" smtClean="0">
                <a:solidFill>
                  <a:srgbClr val="1B3C6D"/>
                </a:solidFill>
                <a:latin typeface="Calibri" panose="020F0502020204030204" pitchFamily="34" charset="0"/>
                <a:cs typeface="Calibri" panose="020F0502020204030204" pitchFamily="34" charset="0"/>
              </a:rPr>
              <a:t>. (anticipate users’ questions - FAQs, </a:t>
            </a:r>
            <a:r>
              <a:rPr lang="en-US" dirty="0" err="1" smtClean="0">
                <a:solidFill>
                  <a:srgbClr val="FF0000"/>
                </a:solidFill>
                <a:latin typeface="Calibri" panose="020F0502020204030204" pitchFamily="34" charset="0"/>
                <a:cs typeface="Calibri" panose="020F0502020204030204" pitchFamily="34" charset="0"/>
              </a:rPr>
              <a:t>chatbots</a:t>
            </a:r>
            <a:r>
              <a:rPr lang="en-US" dirty="0" smtClean="0">
                <a:solidFill>
                  <a:srgbClr val="1B3C6D"/>
                </a:solidFill>
                <a:latin typeface="Calibri" panose="020F0502020204030204" pitchFamily="34" charset="0"/>
                <a:cs typeface="Calibri" panose="020F0502020204030204" pitchFamily="34" charset="0"/>
              </a:rPr>
              <a:t>)</a:t>
            </a:r>
            <a:endParaRPr lang="en-US" dirty="0">
              <a:solidFill>
                <a:srgbClr val="1B3C6D"/>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US" dirty="0">
                <a:solidFill>
                  <a:srgbClr val="1B3C6D"/>
                </a:solidFill>
                <a:latin typeface="Calibri" panose="020F0502020204030204" pitchFamily="34" charset="0"/>
                <a:cs typeface="Calibri" panose="020F0502020204030204" pitchFamily="34" charset="0"/>
              </a:rPr>
              <a:t>Periodically remind individuals about the consent choices they have made, and those available to them.</a:t>
            </a:r>
          </a:p>
          <a:p>
            <a:pPr>
              <a:buFont typeface="Arial" panose="020B0604020202020204" pitchFamily="34" charset="0"/>
              <a:buChar char="•"/>
            </a:pPr>
            <a:r>
              <a:rPr lang="en-US" dirty="0">
                <a:solidFill>
                  <a:srgbClr val="1B3C6D"/>
                </a:solidFill>
                <a:latin typeface="Calibri" panose="020F0502020204030204" pitchFamily="34" charset="0"/>
                <a:cs typeface="Calibri" panose="020F0502020204030204" pitchFamily="34" charset="0"/>
              </a:rPr>
              <a:t>Periodically audit privacy communications to ensure they accurately reflect current personal information management practices.</a:t>
            </a:r>
          </a:p>
          <a:p>
            <a:pPr>
              <a:buFont typeface="Arial" panose="020B0604020202020204" pitchFamily="34" charset="0"/>
              <a:buChar char="•"/>
            </a:pPr>
            <a:r>
              <a:rPr lang="en-US" dirty="0">
                <a:solidFill>
                  <a:srgbClr val="1B3C6D"/>
                </a:solidFill>
                <a:latin typeface="Calibri" panose="020F0502020204030204" pitchFamily="34" charset="0"/>
                <a:cs typeface="Calibri" panose="020F0502020204030204" pitchFamily="34" charset="0"/>
              </a:rPr>
              <a:t>Stand ready to demonstrate compliance – in particular, that the consent process is understandable from the perspective of the user.</a:t>
            </a:r>
          </a:p>
          <a:p>
            <a:pPr>
              <a:buFont typeface="Arial" panose="020B0604020202020204" pitchFamily="34" charset="0"/>
              <a:buChar char="•"/>
            </a:pPr>
            <a:r>
              <a:rPr lang="en-US" dirty="0">
                <a:solidFill>
                  <a:srgbClr val="1B3C6D"/>
                </a:solidFill>
                <a:latin typeface="Calibri" panose="020F0502020204030204" pitchFamily="34" charset="0"/>
                <a:cs typeface="Calibri" panose="020F0502020204030204" pitchFamily="34" charset="0"/>
              </a:rPr>
              <a:t>In designing consent processes, </a:t>
            </a:r>
            <a:r>
              <a:rPr lang="en-US" dirty="0" smtClean="0">
                <a:solidFill>
                  <a:srgbClr val="1B3C6D"/>
                </a:solidFill>
                <a:latin typeface="Calibri" panose="020F0502020204030204" pitchFamily="34" charset="0"/>
                <a:cs typeface="Calibri" panose="020F0502020204030204" pitchFamily="34" charset="0"/>
              </a:rPr>
              <a:t>consider: </a:t>
            </a:r>
            <a:r>
              <a:rPr lang="en-US" dirty="0" smtClean="0">
                <a:solidFill>
                  <a:srgbClr val="4197B3"/>
                </a:solidFill>
                <a:latin typeface="Calibri" panose="020F0502020204030204" pitchFamily="34" charset="0"/>
                <a:cs typeface="Calibri" panose="020F0502020204030204" pitchFamily="34" charset="0"/>
              </a:rPr>
              <a:t>Consulting </a:t>
            </a:r>
            <a:r>
              <a:rPr lang="en-US" dirty="0">
                <a:solidFill>
                  <a:srgbClr val="4197B3"/>
                </a:solidFill>
                <a:latin typeface="Calibri" panose="020F0502020204030204" pitchFamily="34" charset="0"/>
                <a:cs typeface="Calibri" panose="020F0502020204030204" pitchFamily="34" charset="0"/>
              </a:rPr>
              <a:t>with users and seeking their </a:t>
            </a:r>
            <a:r>
              <a:rPr lang="en-US" dirty="0" smtClean="0">
                <a:solidFill>
                  <a:srgbClr val="4197B3"/>
                </a:solidFill>
                <a:latin typeface="Calibri" panose="020F0502020204030204" pitchFamily="34" charset="0"/>
                <a:cs typeface="Calibri" panose="020F0502020204030204" pitchFamily="34" charset="0"/>
              </a:rPr>
              <a:t>input; Pilot </a:t>
            </a:r>
            <a:r>
              <a:rPr lang="en-US" dirty="0">
                <a:solidFill>
                  <a:srgbClr val="4197B3"/>
                </a:solidFill>
                <a:latin typeface="Calibri" panose="020F0502020204030204" pitchFamily="34" charset="0"/>
                <a:cs typeface="Calibri" panose="020F0502020204030204" pitchFamily="34" charset="0"/>
              </a:rPr>
              <a:t>testing or using focus groups to evaluate the understandability of </a:t>
            </a:r>
            <a:r>
              <a:rPr lang="en-US" dirty="0" smtClean="0">
                <a:solidFill>
                  <a:srgbClr val="4197B3"/>
                </a:solidFill>
                <a:latin typeface="Calibri" panose="020F0502020204030204" pitchFamily="34" charset="0"/>
                <a:cs typeface="Calibri" panose="020F0502020204030204" pitchFamily="34" charset="0"/>
              </a:rPr>
              <a:t>documents; Involving </a:t>
            </a:r>
            <a:r>
              <a:rPr lang="en-US" dirty="0">
                <a:solidFill>
                  <a:srgbClr val="4197B3"/>
                </a:solidFill>
                <a:latin typeface="Calibri" panose="020F0502020204030204" pitchFamily="34" charset="0"/>
                <a:cs typeface="Calibri" panose="020F0502020204030204" pitchFamily="34" charset="0"/>
              </a:rPr>
              <a:t>user interaction / user experience (UI/UX) </a:t>
            </a:r>
            <a:r>
              <a:rPr lang="en-US" dirty="0" smtClean="0">
                <a:solidFill>
                  <a:srgbClr val="4197B3"/>
                </a:solidFill>
                <a:latin typeface="Calibri" panose="020F0502020204030204" pitchFamily="34" charset="0"/>
                <a:cs typeface="Calibri" panose="020F0502020204030204" pitchFamily="34" charset="0"/>
              </a:rPr>
              <a:t>designers; Consulting </a:t>
            </a:r>
            <a:r>
              <a:rPr lang="en-US" dirty="0">
                <a:solidFill>
                  <a:srgbClr val="4197B3"/>
                </a:solidFill>
                <a:latin typeface="Calibri" panose="020F0502020204030204" pitchFamily="34" charset="0"/>
                <a:cs typeface="Calibri" panose="020F0502020204030204" pitchFamily="34" charset="0"/>
              </a:rPr>
              <a:t>with privacy experts and/or </a:t>
            </a:r>
            <a:r>
              <a:rPr lang="en-US" dirty="0" smtClean="0">
                <a:solidFill>
                  <a:srgbClr val="4197B3"/>
                </a:solidFill>
                <a:latin typeface="Calibri" panose="020F0502020204030204" pitchFamily="34" charset="0"/>
                <a:cs typeface="Calibri" panose="020F0502020204030204" pitchFamily="34" charset="0"/>
              </a:rPr>
              <a:t>regulators and/or following </a:t>
            </a:r>
            <a:r>
              <a:rPr lang="en-US" dirty="0">
                <a:solidFill>
                  <a:srgbClr val="4197B3"/>
                </a:solidFill>
                <a:latin typeface="Calibri" panose="020F0502020204030204" pitchFamily="34" charset="0"/>
                <a:cs typeface="Calibri" panose="020F0502020204030204" pitchFamily="34" charset="0"/>
              </a:rPr>
              <a:t>established best practices or standards</a:t>
            </a:r>
            <a:r>
              <a:rPr lang="en-US" dirty="0" smtClean="0">
                <a:solidFill>
                  <a:srgbClr val="4197B3"/>
                </a:solidFill>
                <a:latin typeface="Calibri" panose="020F0502020204030204" pitchFamily="34" charset="0"/>
                <a:cs typeface="Calibri" panose="020F0502020204030204" pitchFamily="34" charset="0"/>
              </a:rPr>
              <a:t>.</a:t>
            </a:r>
            <a:r>
              <a:rPr lang="en-US" dirty="0">
                <a:solidFill>
                  <a:srgbClr val="1B3C6D"/>
                </a:solidFill>
                <a:latin typeface="Calibri" panose="020F0502020204030204" pitchFamily="34" charset="0"/>
                <a:cs typeface="Calibri" panose="020F0502020204030204" pitchFamily="34" charset="0"/>
              </a:rPr>
              <a:t/>
            </a:r>
            <a:br>
              <a:rPr lang="en-US" dirty="0">
                <a:solidFill>
                  <a:srgbClr val="1B3C6D"/>
                </a:solidFill>
                <a:latin typeface="Calibri" panose="020F0502020204030204" pitchFamily="34" charset="0"/>
                <a:cs typeface="Calibri" panose="020F0502020204030204" pitchFamily="34" charset="0"/>
              </a:rPr>
            </a:br>
            <a:endParaRPr lang="en-US" dirty="0">
              <a:solidFill>
                <a:srgbClr val="1B3C6D"/>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9230430" y="121234"/>
            <a:ext cx="1127445" cy="1104318"/>
          </a:xfrm>
          <a:prstGeom prst="rect">
            <a:avLst/>
          </a:prstGeom>
        </p:spPr>
      </p:pic>
    </p:spTree>
    <p:extLst>
      <p:ext uri="{BB962C8B-B14F-4D97-AF65-F5344CB8AC3E}">
        <p14:creationId xmlns:p14="http://schemas.microsoft.com/office/powerpoint/2010/main" val="35844902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p15="http://schemas.microsoft.com/office/powerpoint/2012/main" xmlns="">
      <p:transition>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04" y="195256"/>
            <a:ext cx="10150700" cy="1013800"/>
          </a:xfrm>
        </p:spPr>
        <p:txBody>
          <a:bodyPr/>
          <a:lstStyle/>
          <a:p>
            <a:pPr algn="ctr"/>
            <a:r>
              <a:rPr lang="en-US" sz="2800" dirty="0">
                <a:solidFill>
                  <a:srgbClr val="1B3C6D"/>
                </a:solidFill>
              </a:rPr>
              <a:t>May </a:t>
            </a:r>
            <a:r>
              <a:rPr lang="en-US" sz="2800" dirty="0" smtClean="0">
                <a:solidFill>
                  <a:srgbClr val="1B3C6D"/>
                </a:solidFill>
              </a:rPr>
              <a:t>2018: OPC </a:t>
            </a:r>
            <a:r>
              <a:rPr lang="en-US" sz="2800" dirty="0">
                <a:solidFill>
                  <a:srgbClr val="1B3C6D"/>
                </a:solidFill>
              </a:rPr>
              <a:t>published two important new guidance documents</a:t>
            </a:r>
            <a:endParaRPr lang="en-US" sz="2800" dirty="0"/>
          </a:p>
        </p:txBody>
      </p:sp>
      <p:sp>
        <p:nvSpPr>
          <p:cNvPr id="3" name="Slide Number Placeholder 2"/>
          <p:cNvSpPr>
            <a:spLocks noGrp="1"/>
          </p:cNvSpPr>
          <p:nvPr>
            <p:ph type="sldNum" sz="quarter" idx="4"/>
          </p:nvPr>
        </p:nvSpPr>
        <p:spPr/>
        <p:txBody>
          <a:bodyPr/>
          <a:lstStyle/>
          <a:p>
            <a:fld id="{3C69653B-70AC-4555-88F7-24402286A9A5}" type="slidenum">
              <a:rPr lang="en-US" smtClean="0"/>
              <a:t>43</a:t>
            </a:fld>
            <a:endParaRPr lang="en-US"/>
          </a:p>
        </p:txBody>
      </p:sp>
      <p:pic>
        <p:nvPicPr>
          <p:cNvPr id="5" name="Picture 4"/>
          <p:cNvPicPr>
            <a:picLocks noChangeAspect="1"/>
          </p:cNvPicPr>
          <p:nvPr/>
        </p:nvPicPr>
        <p:blipFill>
          <a:blip r:embed="rId2"/>
          <a:stretch>
            <a:fillRect/>
          </a:stretch>
        </p:blipFill>
        <p:spPr>
          <a:xfrm>
            <a:off x="1199456" y="2654253"/>
            <a:ext cx="3600400" cy="3915286"/>
          </a:xfrm>
          <a:prstGeom prst="rect">
            <a:avLst/>
          </a:prstGeom>
        </p:spPr>
      </p:pic>
      <p:pic>
        <p:nvPicPr>
          <p:cNvPr id="6" name="Picture 5"/>
          <p:cNvPicPr>
            <a:picLocks noChangeAspect="1"/>
          </p:cNvPicPr>
          <p:nvPr/>
        </p:nvPicPr>
        <p:blipFill>
          <a:blip r:embed="rId3"/>
          <a:stretch>
            <a:fillRect/>
          </a:stretch>
        </p:blipFill>
        <p:spPr>
          <a:xfrm>
            <a:off x="7131270" y="2598502"/>
            <a:ext cx="3486326" cy="3923191"/>
          </a:xfrm>
          <a:prstGeom prst="rect">
            <a:avLst/>
          </a:prstGeom>
        </p:spPr>
      </p:pic>
      <p:sp>
        <p:nvSpPr>
          <p:cNvPr id="8" name="TextBox 7"/>
          <p:cNvSpPr txBox="1"/>
          <p:nvPr/>
        </p:nvSpPr>
        <p:spPr>
          <a:xfrm>
            <a:off x="1055440" y="1568053"/>
            <a:ext cx="3528391" cy="1015663"/>
          </a:xfrm>
          <a:prstGeom prst="rect">
            <a:avLst/>
          </a:prstGeom>
          <a:noFill/>
        </p:spPr>
        <p:txBody>
          <a:bodyPr wrap="square" rtlCol="0">
            <a:spAutoFit/>
          </a:bodyPr>
          <a:lstStyle/>
          <a:p>
            <a:pPr lvl="1" algn="ctr"/>
            <a:r>
              <a:rPr lang="en-US" sz="2000" b="1" dirty="0">
                <a:solidFill>
                  <a:srgbClr val="4197B3"/>
                </a:solidFill>
                <a:latin typeface="Calibri" charset="0"/>
                <a:ea typeface="Calibri" charset="0"/>
                <a:cs typeface="Calibri" charset="0"/>
              </a:rPr>
              <a:t>The OPC started applying this guidance on July 1, 2018. </a:t>
            </a:r>
          </a:p>
        </p:txBody>
      </p:sp>
      <p:sp>
        <p:nvSpPr>
          <p:cNvPr id="9" name="TextBox 8"/>
          <p:cNvSpPr txBox="1"/>
          <p:nvPr/>
        </p:nvSpPr>
        <p:spPr>
          <a:xfrm>
            <a:off x="5663952" y="1568053"/>
            <a:ext cx="5904656" cy="1015663"/>
          </a:xfrm>
          <a:prstGeom prst="rect">
            <a:avLst/>
          </a:prstGeom>
          <a:noFill/>
        </p:spPr>
        <p:txBody>
          <a:bodyPr wrap="square" rtlCol="0">
            <a:spAutoFit/>
          </a:bodyPr>
          <a:lstStyle/>
          <a:p>
            <a:pPr lvl="1" algn="ctr"/>
            <a:r>
              <a:rPr lang="en-US" sz="2000" b="1" dirty="0" smtClean="0">
                <a:solidFill>
                  <a:srgbClr val="0B2265"/>
                </a:solidFill>
                <a:latin typeface="Calibri" charset="0"/>
                <a:ea typeface="Calibri" charset="0"/>
                <a:cs typeface="Calibri" charset="0"/>
              </a:rPr>
              <a:t>Issued jointly </a:t>
            </a:r>
            <a:r>
              <a:rPr lang="en-US" sz="2000" b="1" dirty="0">
                <a:solidFill>
                  <a:srgbClr val="0B2265"/>
                </a:solidFill>
                <a:latin typeface="Calibri" charset="0"/>
                <a:ea typeface="Calibri" charset="0"/>
                <a:cs typeface="Calibri" charset="0"/>
              </a:rPr>
              <a:t>with the </a:t>
            </a:r>
            <a:r>
              <a:rPr lang="en-US" sz="2000" b="1" dirty="0" smtClean="0">
                <a:solidFill>
                  <a:srgbClr val="0B2265"/>
                </a:solidFill>
                <a:latin typeface="Calibri" charset="0"/>
                <a:ea typeface="Calibri" charset="0"/>
                <a:cs typeface="Calibri" charset="0"/>
              </a:rPr>
              <a:t>Alberta and BC OIPC. </a:t>
            </a:r>
            <a:r>
              <a:rPr lang="en-US" sz="2000" b="1" dirty="0">
                <a:solidFill>
                  <a:srgbClr val="0B2265"/>
                </a:solidFill>
                <a:latin typeface="Calibri" charset="0"/>
                <a:ea typeface="Calibri" charset="0"/>
                <a:cs typeface="Calibri" charset="0"/>
              </a:rPr>
              <a:t>The OPC will begin </a:t>
            </a:r>
            <a:r>
              <a:rPr lang="en-US" sz="2000" b="1" dirty="0" smtClean="0">
                <a:solidFill>
                  <a:srgbClr val="0B2265"/>
                </a:solidFill>
                <a:latin typeface="Calibri" charset="0"/>
                <a:ea typeface="Calibri" charset="0"/>
                <a:cs typeface="Calibri" charset="0"/>
              </a:rPr>
              <a:t>o </a:t>
            </a:r>
            <a:r>
              <a:rPr lang="en-US" sz="2000" b="1" dirty="0">
                <a:solidFill>
                  <a:srgbClr val="0B2265"/>
                </a:solidFill>
                <a:latin typeface="Calibri" charset="0"/>
                <a:ea typeface="Calibri" charset="0"/>
                <a:cs typeface="Calibri" charset="0"/>
              </a:rPr>
              <a:t>apply these guidelines on January 1, 2019.</a:t>
            </a:r>
          </a:p>
        </p:txBody>
      </p:sp>
    </p:spTree>
    <p:extLst>
      <p:ext uri="{BB962C8B-B14F-4D97-AF65-F5344CB8AC3E}">
        <p14:creationId xmlns:p14="http://schemas.microsoft.com/office/powerpoint/2010/main" val="2630064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p15="http://schemas.microsoft.com/office/powerpoint/2012/main" xmlns="">
      <p:transition>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Evaluating an organization’s purposes under 5(3</a:t>
            </a:r>
            <a:r>
              <a:rPr lang="en-US" sz="2800" dirty="0" smtClean="0"/>
              <a:t>)</a:t>
            </a:r>
            <a:endParaRPr lang="en-US" sz="2800" dirty="0"/>
          </a:p>
        </p:txBody>
      </p:sp>
      <p:sp>
        <p:nvSpPr>
          <p:cNvPr id="3" name="Slide Number Placeholder 2"/>
          <p:cNvSpPr>
            <a:spLocks noGrp="1"/>
          </p:cNvSpPr>
          <p:nvPr>
            <p:ph type="sldNum" sz="quarter" idx="4"/>
          </p:nvPr>
        </p:nvSpPr>
        <p:spPr/>
        <p:txBody>
          <a:bodyPr/>
          <a:lstStyle/>
          <a:p>
            <a:fld id="{3C69653B-70AC-4555-88F7-24402286A9A5}" type="slidenum">
              <a:rPr lang="en-US" smtClean="0"/>
              <a:t>44</a:t>
            </a:fld>
            <a:endParaRPr lang="en-US"/>
          </a:p>
        </p:txBody>
      </p:sp>
      <p:sp>
        <p:nvSpPr>
          <p:cNvPr id="4" name="Content Placeholder 3"/>
          <p:cNvSpPr>
            <a:spLocks noGrp="1"/>
          </p:cNvSpPr>
          <p:nvPr>
            <p:ph idx="1"/>
          </p:nvPr>
        </p:nvSpPr>
        <p:spPr>
          <a:xfrm>
            <a:off x="481804" y="1566862"/>
            <a:ext cx="11016075" cy="4706944"/>
          </a:xfrm>
        </p:spPr>
        <p:txBody>
          <a:bodyPr/>
          <a:lstStyle/>
          <a:p>
            <a:r>
              <a:rPr lang="en-US" dirty="0" smtClean="0">
                <a:solidFill>
                  <a:schemeClr val="accent1"/>
                </a:solidFill>
                <a:latin typeface="Calibri" panose="020F0502020204030204" pitchFamily="34" charset="0"/>
                <a:cs typeface="Calibri" panose="020F0502020204030204" pitchFamily="34" charset="0"/>
              </a:rPr>
              <a:t>s. 5(3</a:t>
            </a:r>
            <a:r>
              <a:rPr lang="en-US" dirty="0">
                <a:solidFill>
                  <a:schemeClr val="accent1"/>
                </a:solidFill>
                <a:latin typeface="Calibri" panose="020F0502020204030204" pitchFamily="34" charset="0"/>
                <a:cs typeface="Calibri" panose="020F0502020204030204" pitchFamily="34" charset="0"/>
              </a:rPr>
              <a:t>) requires an examination of whether the purposes are appropriate “in the circumstances</a:t>
            </a:r>
            <a:r>
              <a:rPr lang="en-US" dirty="0" smtClean="0">
                <a:solidFill>
                  <a:schemeClr val="accent1"/>
                </a:solidFill>
                <a:latin typeface="Calibri" panose="020F0502020204030204" pitchFamily="34" charset="0"/>
                <a:cs typeface="Calibri" panose="020F0502020204030204" pitchFamily="34" charset="0"/>
              </a:rPr>
              <a:t>.” with analysis conducted </a:t>
            </a:r>
            <a:r>
              <a:rPr lang="en-US" dirty="0">
                <a:solidFill>
                  <a:schemeClr val="accent1"/>
                </a:solidFill>
                <a:latin typeface="Calibri" panose="020F0502020204030204" pitchFamily="34" charset="0"/>
                <a:cs typeface="Calibri" panose="020F0502020204030204" pitchFamily="34" charset="0"/>
              </a:rPr>
              <a:t>“in a contextual </a:t>
            </a:r>
            <a:r>
              <a:rPr lang="en-US" dirty="0" smtClean="0">
                <a:solidFill>
                  <a:schemeClr val="accent1"/>
                </a:solidFill>
                <a:latin typeface="Calibri" panose="020F0502020204030204" pitchFamily="34" charset="0"/>
                <a:cs typeface="Calibri" panose="020F0502020204030204" pitchFamily="34" charset="0"/>
              </a:rPr>
              <a:t>manner</a:t>
            </a:r>
            <a:r>
              <a:rPr lang="en-US" dirty="0" smtClean="0">
                <a:solidFill>
                  <a:schemeClr val="accent1"/>
                </a:solidFill>
                <a:latin typeface="Calibri" panose="020F0502020204030204" pitchFamily="34" charset="0"/>
                <a:cs typeface="Calibri" panose="020F0502020204030204" pitchFamily="34" charset="0"/>
              </a:rPr>
              <a:t>”.</a:t>
            </a:r>
          </a:p>
          <a:p>
            <a:endParaRPr lang="en-US" dirty="0" smtClean="0">
              <a:solidFill>
                <a:schemeClr val="accent1"/>
              </a:solidFill>
              <a:latin typeface="Calibri" panose="020F0502020204030204" pitchFamily="34" charset="0"/>
              <a:cs typeface="Calibri" panose="020F0502020204030204" pitchFamily="34" charset="0"/>
            </a:endParaRPr>
          </a:p>
          <a:p>
            <a:r>
              <a:rPr lang="en-US" i="1" dirty="0" smtClean="0">
                <a:solidFill>
                  <a:srgbClr val="4197B3"/>
                </a:solidFill>
                <a:latin typeface="Calibri" panose="020F0502020204030204" pitchFamily="34" charset="0"/>
                <a:cs typeface="Calibri" panose="020F0502020204030204" pitchFamily="34" charset="0"/>
              </a:rPr>
              <a:t>Turner </a:t>
            </a:r>
            <a:r>
              <a:rPr lang="en-US" i="1" dirty="0">
                <a:solidFill>
                  <a:srgbClr val="4197B3"/>
                </a:solidFill>
                <a:latin typeface="Calibri" panose="020F0502020204030204" pitchFamily="34" charset="0"/>
                <a:cs typeface="Calibri" panose="020F0502020204030204" pitchFamily="34" charset="0"/>
              </a:rPr>
              <a:t>v. Telus Communications Inc</a:t>
            </a:r>
            <a:r>
              <a:rPr lang="en-US" dirty="0">
                <a:solidFill>
                  <a:schemeClr val="accent1"/>
                </a:solidFill>
                <a:latin typeface="Calibri" panose="020F0502020204030204" pitchFamily="34" charset="0"/>
                <a:cs typeface="Calibri" panose="020F0502020204030204" pitchFamily="34" charset="0"/>
              </a:rPr>
              <a:t>, the Federal </a:t>
            </a:r>
            <a:r>
              <a:rPr lang="en-US" dirty="0" smtClean="0">
                <a:solidFill>
                  <a:schemeClr val="accent1"/>
                </a:solidFill>
                <a:latin typeface="Calibri" panose="020F0502020204030204" pitchFamily="34" charset="0"/>
                <a:cs typeface="Calibri" panose="020F0502020204030204" pitchFamily="34" charset="0"/>
              </a:rPr>
              <a:t>Court, </a:t>
            </a:r>
            <a:r>
              <a:rPr lang="en-US" dirty="0">
                <a:solidFill>
                  <a:schemeClr val="accent1"/>
                </a:solidFill>
                <a:latin typeface="Calibri" panose="020F0502020204030204" pitchFamily="34" charset="0"/>
                <a:cs typeface="Calibri" panose="020F0502020204030204" pitchFamily="34" charset="0"/>
              </a:rPr>
              <a:t>set out the following factors </a:t>
            </a:r>
            <a:r>
              <a:rPr lang="en-US" dirty="0" smtClean="0">
                <a:solidFill>
                  <a:schemeClr val="accent1"/>
                </a:solidFill>
                <a:latin typeface="Calibri" panose="020F0502020204030204" pitchFamily="34" charset="0"/>
                <a:cs typeface="Calibri" panose="020F0502020204030204" pitchFamily="34" charset="0"/>
              </a:rPr>
              <a:t>:</a:t>
            </a:r>
            <a:endParaRPr lang="en-US" dirty="0">
              <a:solidFill>
                <a:schemeClr val="accent1"/>
              </a:solidFill>
              <a:latin typeface="Calibri" panose="020F0502020204030204" pitchFamily="34" charset="0"/>
              <a:cs typeface="Calibri" panose="020F0502020204030204" pitchFamily="34" charset="0"/>
            </a:endParaRPr>
          </a:p>
          <a:p>
            <a:pPr lvl="1"/>
            <a:r>
              <a:rPr lang="en-US" sz="2000" dirty="0">
                <a:solidFill>
                  <a:schemeClr val="accent1"/>
                </a:solidFill>
                <a:latin typeface="Calibri" panose="020F0502020204030204" pitchFamily="34" charset="0"/>
                <a:cs typeface="Calibri" panose="020F0502020204030204" pitchFamily="34" charset="0"/>
              </a:rPr>
              <a:t>The degree of </a:t>
            </a:r>
            <a:r>
              <a:rPr lang="en-US" sz="2000" b="1" dirty="0">
                <a:solidFill>
                  <a:schemeClr val="accent1"/>
                </a:solidFill>
                <a:latin typeface="Calibri" panose="020F0502020204030204" pitchFamily="34" charset="0"/>
                <a:cs typeface="Calibri" panose="020F0502020204030204" pitchFamily="34" charset="0"/>
              </a:rPr>
              <a:t>sensitivity </a:t>
            </a:r>
            <a:r>
              <a:rPr lang="en-US" sz="2000" dirty="0">
                <a:solidFill>
                  <a:schemeClr val="accent1"/>
                </a:solidFill>
                <a:latin typeface="Calibri" panose="020F0502020204030204" pitchFamily="34" charset="0"/>
                <a:cs typeface="Calibri" panose="020F0502020204030204" pitchFamily="34" charset="0"/>
              </a:rPr>
              <a:t>of the personal information at issue;</a:t>
            </a:r>
          </a:p>
          <a:p>
            <a:pPr lvl="1"/>
            <a:r>
              <a:rPr lang="en-US" sz="2000" dirty="0">
                <a:solidFill>
                  <a:schemeClr val="accent1"/>
                </a:solidFill>
                <a:latin typeface="Calibri" panose="020F0502020204030204" pitchFamily="34" charset="0"/>
                <a:cs typeface="Calibri" panose="020F0502020204030204" pitchFamily="34" charset="0"/>
              </a:rPr>
              <a:t>Whether the organization’s purpose represents a </a:t>
            </a:r>
            <a:r>
              <a:rPr lang="en-US" sz="2000" b="1" dirty="0">
                <a:solidFill>
                  <a:schemeClr val="accent1"/>
                </a:solidFill>
                <a:latin typeface="Calibri" panose="020F0502020204030204" pitchFamily="34" charset="0"/>
                <a:cs typeface="Calibri" panose="020F0502020204030204" pitchFamily="34" charset="0"/>
              </a:rPr>
              <a:t>legitimate need / </a:t>
            </a:r>
            <a:r>
              <a:rPr lang="en-US" sz="2000" b="1" i="1" dirty="0">
                <a:solidFill>
                  <a:schemeClr val="accent1"/>
                </a:solidFill>
                <a:latin typeface="Calibri" panose="020F0502020204030204" pitchFamily="34" charset="0"/>
                <a:cs typeface="Calibri" panose="020F0502020204030204" pitchFamily="34" charset="0"/>
              </a:rPr>
              <a:t>bona fide</a:t>
            </a:r>
            <a:r>
              <a:rPr lang="en-US" sz="2000" b="1" dirty="0">
                <a:solidFill>
                  <a:schemeClr val="accent1"/>
                </a:solidFill>
                <a:latin typeface="Calibri" panose="020F0502020204030204" pitchFamily="34" charset="0"/>
                <a:cs typeface="Calibri" panose="020F0502020204030204" pitchFamily="34" charset="0"/>
              </a:rPr>
              <a:t> business interest</a:t>
            </a:r>
            <a:r>
              <a:rPr lang="en-US" sz="2000" dirty="0">
                <a:solidFill>
                  <a:schemeClr val="accent1"/>
                </a:solidFill>
                <a:latin typeface="Calibri" panose="020F0502020204030204" pitchFamily="34" charset="0"/>
                <a:cs typeface="Calibri" panose="020F0502020204030204" pitchFamily="34" charset="0"/>
              </a:rPr>
              <a:t>;</a:t>
            </a:r>
          </a:p>
          <a:p>
            <a:pPr lvl="1"/>
            <a:r>
              <a:rPr lang="en-US" sz="2000" dirty="0">
                <a:solidFill>
                  <a:schemeClr val="accent1"/>
                </a:solidFill>
                <a:latin typeface="Calibri" panose="020F0502020204030204" pitchFamily="34" charset="0"/>
                <a:cs typeface="Calibri" panose="020F0502020204030204" pitchFamily="34" charset="0"/>
              </a:rPr>
              <a:t>Whether the collection, use and disclosure would be </a:t>
            </a:r>
            <a:r>
              <a:rPr lang="en-US" sz="2000" b="1" dirty="0">
                <a:solidFill>
                  <a:schemeClr val="accent1"/>
                </a:solidFill>
                <a:latin typeface="Calibri" panose="020F0502020204030204" pitchFamily="34" charset="0"/>
                <a:cs typeface="Calibri" panose="020F0502020204030204" pitchFamily="34" charset="0"/>
              </a:rPr>
              <a:t>effective in meeting the organization’s </a:t>
            </a:r>
            <a:r>
              <a:rPr lang="en-US" sz="2000" b="1" dirty="0" smtClean="0">
                <a:solidFill>
                  <a:schemeClr val="accent1"/>
                </a:solidFill>
                <a:latin typeface="Calibri" panose="020F0502020204030204" pitchFamily="34" charset="0"/>
                <a:cs typeface="Calibri" panose="020F0502020204030204" pitchFamily="34" charset="0"/>
              </a:rPr>
              <a:t>need</a:t>
            </a:r>
            <a:r>
              <a:rPr lang="en-US" sz="2000" dirty="0" smtClean="0">
                <a:solidFill>
                  <a:schemeClr val="accent1"/>
                </a:solidFill>
                <a:latin typeface="Calibri" panose="020F0502020204030204" pitchFamily="34" charset="0"/>
                <a:cs typeface="Calibri" panose="020F0502020204030204" pitchFamily="34" charset="0"/>
              </a:rPr>
              <a:t>;</a:t>
            </a:r>
          </a:p>
          <a:p>
            <a:pPr lvl="1"/>
            <a:r>
              <a:rPr lang="en-US" sz="2000" dirty="0" smtClean="0">
                <a:solidFill>
                  <a:schemeClr val="accent1"/>
                </a:solidFill>
                <a:latin typeface="Calibri" panose="020F0502020204030204" pitchFamily="34" charset="0"/>
                <a:cs typeface="Calibri" panose="020F0502020204030204" pitchFamily="34" charset="0"/>
              </a:rPr>
              <a:t>Whether </a:t>
            </a:r>
            <a:r>
              <a:rPr lang="en-US" sz="2000" dirty="0">
                <a:solidFill>
                  <a:schemeClr val="accent1"/>
                </a:solidFill>
                <a:latin typeface="Calibri" panose="020F0502020204030204" pitchFamily="34" charset="0"/>
                <a:cs typeface="Calibri" panose="020F0502020204030204" pitchFamily="34" charset="0"/>
              </a:rPr>
              <a:t>there are </a:t>
            </a:r>
            <a:r>
              <a:rPr lang="en-US" sz="2000" b="1" dirty="0">
                <a:solidFill>
                  <a:schemeClr val="accent1"/>
                </a:solidFill>
                <a:latin typeface="Calibri" panose="020F0502020204030204" pitchFamily="34" charset="0"/>
                <a:cs typeface="Calibri" panose="020F0502020204030204" pitchFamily="34" charset="0"/>
              </a:rPr>
              <a:t>less invasive means </a:t>
            </a:r>
            <a:r>
              <a:rPr lang="en-US" sz="2000" dirty="0">
                <a:solidFill>
                  <a:schemeClr val="accent1"/>
                </a:solidFill>
                <a:latin typeface="Calibri" panose="020F0502020204030204" pitchFamily="34" charset="0"/>
                <a:cs typeface="Calibri" panose="020F0502020204030204" pitchFamily="34" charset="0"/>
              </a:rPr>
              <a:t>of achieving the same ends at comparable cost and with comparable benefits; and</a:t>
            </a:r>
          </a:p>
          <a:p>
            <a:pPr lvl="1"/>
            <a:r>
              <a:rPr lang="en-US" sz="2000" dirty="0">
                <a:solidFill>
                  <a:schemeClr val="accent1"/>
                </a:solidFill>
                <a:latin typeface="Calibri" panose="020F0502020204030204" pitchFamily="34" charset="0"/>
                <a:cs typeface="Calibri" panose="020F0502020204030204" pitchFamily="34" charset="0"/>
              </a:rPr>
              <a:t>Whether the </a:t>
            </a:r>
            <a:r>
              <a:rPr lang="en-US" sz="2000" b="1" dirty="0">
                <a:solidFill>
                  <a:schemeClr val="accent1"/>
                </a:solidFill>
                <a:latin typeface="Calibri" panose="020F0502020204030204" pitchFamily="34" charset="0"/>
                <a:cs typeface="Calibri" panose="020F0502020204030204" pitchFamily="34" charset="0"/>
              </a:rPr>
              <a:t>loss of privacy is proportional to the </a:t>
            </a:r>
            <a:r>
              <a:rPr lang="en-US" sz="2000" b="1" dirty="0" smtClean="0">
                <a:solidFill>
                  <a:schemeClr val="accent1"/>
                </a:solidFill>
                <a:latin typeface="Calibri" panose="020F0502020204030204" pitchFamily="34" charset="0"/>
                <a:cs typeface="Calibri" panose="020F0502020204030204" pitchFamily="34" charset="0"/>
              </a:rPr>
              <a:t>benefits</a:t>
            </a:r>
            <a:r>
              <a:rPr lang="en-US" sz="2000" dirty="0" smtClean="0">
                <a:solidFill>
                  <a:schemeClr val="accent1"/>
                </a:solidFill>
                <a:latin typeface="Calibri" panose="020F0502020204030204" pitchFamily="34" charset="0"/>
                <a:cs typeface="Calibri" panose="020F0502020204030204" pitchFamily="34" charset="0"/>
              </a:rPr>
              <a:t>.</a:t>
            </a:r>
            <a:endParaRPr lang="en-US" sz="2000" dirty="0">
              <a:solidFill>
                <a:schemeClr val="accent1"/>
              </a:solidFill>
              <a:latin typeface="Calibri" panose="020F0502020204030204" pitchFamily="34" charset="0"/>
              <a:cs typeface="Calibri" panose="020F0502020204030204" pitchFamily="34" charset="0"/>
            </a:endParaRPr>
          </a:p>
          <a:p>
            <a:endParaRPr lang="en-US" dirty="0"/>
          </a:p>
        </p:txBody>
      </p:sp>
      <p:sp>
        <p:nvSpPr>
          <p:cNvPr id="5" name="Rounded Rectangle 4"/>
          <p:cNvSpPr/>
          <p:nvPr/>
        </p:nvSpPr>
        <p:spPr>
          <a:xfrm>
            <a:off x="9023927" y="5517232"/>
            <a:ext cx="2548275" cy="111438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1"/>
                </a:solidFill>
                <a:latin typeface="Calibri" charset="0"/>
                <a:ea typeface="Calibri" charset="0"/>
                <a:cs typeface="Calibri" charset="0"/>
              </a:rPr>
              <a:t>Privacy Impact Assessment</a:t>
            </a:r>
            <a:endParaRPr lang="en-US" sz="1600" b="1" dirty="0">
              <a:solidFill>
                <a:schemeClr val="accent1"/>
              </a:solidFill>
              <a:latin typeface="Calibri" charset="0"/>
              <a:ea typeface="Calibri" charset="0"/>
              <a:cs typeface="Calibri" charset="0"/>
            </a:endParaRPr>
          </a:p>
        </p:txBody>
      </p:sp>
    </p:spTree>
    <p:extLst>
      <p:ext uri="{BB962C8B-B14F-4D97-AF65-F5344CB8AC3E}">
        <p14:creationId xmlns:p14="http://schemas.microsoft.com/office/powerpoint/2010/main" val="37319742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p15="http://schemas.microsoft.com/office/powerpoint/2012/main" xmlns="">
      <p:transition>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95401" y="188640"/>
            <a:ext cx="7829764" cy="1013800"/>
          </a:xfrm>
        </p:spPr>
        <p:txBody>
          <a:bodyPr/>
          <a:lstStyle/>
          <a:p>
            <a:pPr algn="r"/>
            <a:r>
              <a:rPr lang="en-US" sz="2800" dirty="0" smtClean="0">
                <a:cs typeface="Calibri" panose="020F0502020204030204" pitchFamily="34" charset="0"/>
              </a:rPr>
              <a:t>A few words on </a:t>
            </a:r>
            <a:r>
              <a:rPr lang="en-US" sz="2800" dirty="0" smtClean="0">
                <a:solidFill>
                  <a:srgbClr val="FF0000"/>
                </a:solidFill>
                <a:cs typeface="Calibri" panose="020F0502020204030204" pitchFamily="34" charset="0"/>
              </a:rPr>
              <a:t>publicly available data</a:t>
            </a:r>
            <a:r>
              <a:rPr lang="mr-IN" sz="2800" dirty="0" smtClean="0"/>
              <a:t>…</a:t>
            </a:r>
            <a:endParaRPr lang="en-US" sz="2800" dirty="0">
              <a:cs typeface="Calibri" panose="020F0502020204030204" pitchFamily="34" charset="0"/>
            </a:endParaRPr>
          </a:p>
        </p:txBody>
      </p:sp>
      <p:sp>
        <p:nvSpPr>
          <p:cNvPr id="3" name="Slide Number Placeholder 2"/>
          <p:cNvSpPr>
            <a:spLocks noGrp="1"/>
          </p:cNvSpPr>
          <p:nvPr>
            <p:ph type="sldNum" sz="quarter" idx="4"/>
            <p:custDataLst>
              <p:tags r:id="rId2"/>
            </p:custDataLst>
          </p:nvPr>
        </p:nvSpPr>
        <p:spPr/>
        <p:txBody>
          <a:bodyPr/>
          <a:lstStyle/>
          <a:p>
            <a:fld id="{7ED523C7-19E8-B540-9857-8D49DD13762D}" type="slidenum">
              <a:rPr lang="en-CA" smtClean="0"/>
              <a:t>45</a:t>
            </a:fld>
            <a:endParaRPr lang="en-CA"/>
          </a:p>
        </p:txBody>
      </p:sp>
      <p:sp>
        <p:nvSpPr>
          <p:cNvPr id="4" name="Content Placeholder 3"/>
          <p:cNvSpPr>
            <a:spLocks noGrp="1"/>
          </p:cNvSpPr>
          <p:nvPr>
            <p:ph idx="1"/>
            <p:custDataLst>
              <p:tags r:id="rId3"/>
            </p:custDataLst>
          </p:nvPr>
        </p:nvSpPr>
        <p:spPr>
          <a:xfrm>
            <a:off x="461819" y="1412776"/>
            <a:ext cx="11443854" cy="4861024"/>
          </a:xfrm>
        </p:spPr>
        <p:txBody>
          <a:bodyPr/>
          <a:lstStyle/>
          <a:p>
            <a:pPr>
              <a:buFont typeface="Arial" panose="020B0604020202020204" pitchFamily="34" charset="0"/>
              <a:buChar char="•"/>
            </a:pPr>
            <a:r>
              <a:rPr lang="en-US" dirty="0" smtClean="0">
                <a:solidFill>
                  <a:srgbClr val="0B2265"/>
                </a:solidFill>
                <a:latin typeface="Calibri" charset="0"/>
                <a:ea typeface="Calibri" charset="0"/>
                <a:cs typeface="Calibri" charset="0"/>
              </a:rPr>
              <a:t>“Best practice: Consider treating any publicly available personal information involved in your big data project the same as non-public personal information.”</a:t>
            </a:r>
          </a:p>
          <a:p>
            <a:pPr lvl="1">
              <a:buFont typeface="Wingdings" panose="05000000000000000000" pitchFamily="2" charset="2"/>
              <a:buChar char="§"/>
            </a:pPr>
            <a:r>
              <a:rPr lang="en-US" sz="2000" dirty="0" smtClean="0">
                <a:solidFill>
                  <a:srgbClr val="4197B3"/>
                </a:solidFill>
                <a:latin typeface="Calibri" charset="0"/>
                <a:ea typeface="Calibri" charset="0"/>
                <a:cs typeface="Calibri" charset="0"/>
              </a:rPr>
              <a:t>OIPC, </a:t>
            </a:r>
            <a:r>
              <a:rPr lang="en-US" sz="2000" i="1" dirty="0" smtClean="0">
                <a:solidFill>
                  <a:srgbClr val="4197B3"/>
                </a:solidFill>
                <a:latin typeface="Calibri" charset="0"/>
                <a:ea typeface="Calibri" charset="0"/>
                <a:cs typeface="Calibri" charset="0"/>
              </a:rPr>
              <a:t>Big Data Guidelines</a:t>
            </a:r>
            <a:r>
              <a:rPr lang="en-US" sz="2000" dirty="0" smtClean="0">
                <a:solidFill>
                  <a:srgbClr val="4197B3"/>
                </a:solidFill>
                <a:latin typeface="Calibri" charset="0"/>
                <a:ea typeface="Calibri" charset="0"/>
                <a:cs typeface="Calibri" charset="0"/>
              </a:rPr>
              <a:t>, May 2017</a:t>
            </a:r>
            <a:r>
              <a:rPr lang="en-US" sz="2000" dirty="0" smtClean="0">
                <a:solidFill>
                  <a:srgbClr val="4197B3"/>
                </a:solidFill>
                <a:latin typeface="Calibri" charset="0"/>
                <a:ea typeface="Calibri" charset="0"/>
                <a:cs typeface="Calibri" charset="0"/>
              </a:rPr>
              <a:t>.</a:t>
            </a:r>
          </a:p>
          <a:p>
            <a:pPr lvl="1">
              <a:buFont typeface="Wingdings" panose="05000000000000000000" pitchFamily="2" charset="2"/>
              <a:buChar char="§"/>
            </a:pPr>
            <a:endParaRPr lang="en-US" sz="800" dirty="0" smtClean="0">
              <a:solidFill>
                <a:srgbClr val="4197B3"/>
              </a:solidFill>
              <a:latin typeface="Calibri" charset="0"/>
              <a:ea typeface="Calibri" charset="0"/>
              <a:cs typeface="Calibri" charset="0"/>
            </a:endParaRPr>
          </a:p>
          <a:p>
            <a:pPr>
              <a:buFont typeface="Arial" panose="020B0604020202020204" pitchFamily="34" charset="0"/>
              <a:buChar char="•"/>
            </a:pPr>
            <a:r>
              <a:rPr lang="en-US" dirty="0" smtClean="0">
                <a:solidFill>
                  <a:schemeClr val="accent1"/>
                </a:solidFill>
                <a:latin typeface="Calibri" charset="0"/>
                <a:ea typeface="Calibri" charset="0"/>
                <a:cs typeface="Calibri" charset="0"/>
              </a:rPr>
              <a:t>“ (</a:t>
            </a:r>
            <a:r>
              <a:rPr lang="mr-IN" dirty="0" smtClean="0">
                <a:solidFill>
                  <a:schemeClr val="accent1"/>
                </a:solidFill>
                <a:latin typeface="Calibri" charset="0"/>
                <a:ea typeface="Calibri" charset="0"/>
                <a:cs typeface="Calibri" charset="0"/>
              </a:rPr>
              <a:t>…</a:t>
            </a:r>
            <a:r>
              <a:rPr lang="fr-CA" dirty="0" smtClean="0">
                <a:solidFill>
                  <a:schemeClr val="accent1"/>
                </a:solidFill>
                <a:latin typeface="Calibri" charset="0"/>
                <a:ea typeface="Calibri" charset="0"/>
                <a:cs typeface="Calibri" charset="0"/>
              </a:rPr>
              <a:t>) </a:t>
            </a:r>
            <a:r>
              <a:rPr lang="en-US" dirty="0" smtClean="0">
                <a:solidFill>
                  <a:schemeClr val="accent1"/>
                </a:solidFill>
                <a:latin typeface="Calibri" charset="0"/>
                <a:ea typeface="Calibri" charset="0"/>
                <a:cs typeface="Calibri" charset="0"/>
              </a:rPr>
              <a:t>we </a:t>
            </a:r>
            <a:r>
              <a:rPr lang="en-US" dirty="0">
                <a:solidFill>
                  <a:schemeClr val="accent1"/>
                </a:solidFill>
                <a:latin typeface="Calibri" charset="0"/>
                <a:ea typeface="Calibri" charset="0"/>
                <a:cs typeface="Calibri" charset="0"/>
              </a:rPr>
              <a:t>caution against the common misconception that simply because personal information happens to be generally accessible online, there is no privacy interest attached to it</a:t>
            </a:r>
            <a:r>
              <a:rPr lang="en-US" dirty="0" smtClean="0">
                <a:solidFill>
                  <a:schemeClr val="accent1"/>
                </a:solidFill>
                <a:latin typeface="Calibri" charset="0"/>
                <a:ea typeface="Calibri" charset="0"/>
                <a:cs typeface="Calibri" charset="0"/>
              </a:rPr>
              <a:t>.” </a:t>
            </a:r>
            <a:endParaRPr lang="en-US" dirty="0">
              <a:solidFill>
                <a:srgbClr val="4197B3"/>
              </a:solidFill>
              <a:latin typeface="Calibri" charset="0"/>
              <a:ea typeface="Calibri" charset="0"/>
              <a:cs typeface="Calibri" charset="0"/>
            </a:endParaRPr>
          </a:p>
          <a:p>
            <a:pPr lvl="1">
              <a:buFont typeface="Wingdings" panose="05000000000000000000" pitchFamily="2" charset="2"/>
              <a:buChar char="§"/>
            </a:pPr>
            <a:r>
              <a:rPr lang="en-US" sz="2000" dirty="0" smtClean="0">
                <a:solidFill>
                  <a:srgbClr val="4197B3"/>
                </a:solidFill>
                <a:latin typeface="Calibri" charset="0"/>
                <a:ea typeface="Calibri" charset="0"/>
                <a:cs typeface="Calibri" charset="0"/>
              </a:rPr>
              <a:t>OPC, </a:t>
            </a:r>
            <a:r>
              <a:rPr lang="en-US" sz="2000" i="1" dirty="0" smtClean="0">
                <a:solidFill>
                  <a:srgbClr val="4197B3"/>
                </a:solidFill>
                <a:latin typeface="Calibri" charset="0"/>
                <a:ea typeface="Calibri" charset="0"/>
                <a:cs typeface="Calibri" charset="0"/>
              </a:rPr>
              <a:t>Consent report</a:t>
            </a:r>
            <a:r>
              <a:rPr lang="en-US" sz="2000" dirty="0" smtClean="0">
                <a:solidFill>
                  <a:srgbClr val="4197B3"/>
                </a:solidFill>
                <a:latin typeface="Calibri" charset="0"/>
                <a:ea typeface="Calibri" charset="0"/>
                <a:cs typeface="Calibri" charset="0"/>
              </a:rPr>
              <a:t>, September 2017</a:t>
            </a:r>
            <a:r>
              <a:rPr lang="en-US" sz="2000" dirty="0" smtClean="0">
                <a:solidFill>
                  <a:srgbClr val="4197B3"/>
                </a:solidFill>
                <a:latin typeface="Calibri" charset="0"/>
                <a:ea typeface="Calibri" charset="0"/>
                <a:cs typeface="Calibri" charset="0"/>
              </a:rPr>
              <a:t>.</a:t>
            </a:r>
          </a:p>
          <a:p>
            <a:pPr lvl="1">
              <a:buFont typeface="Wingdings" panose="05000000000000000000" pitchFamily="2" charset="2"/>
              <a:buChar char="§"/>
            </a:pPr>
            <a:endParaRPr lang="en-US" sz="800" dirty="0" smtClean="0">
              <a:solidFill>
                <a:srgbClr val="4197B3"/>
              </a:solidFill>
              <a:latin typeface="Calibri" charset="0"/>
              <a:ea typeface="Calibri" charset="0"/>
              <a:cs typeface="Calibri" charset="0"/>
            </a:endParaRPr>
          </a:p>
          <a:p>
            <a:pPr>
              <a:buFont typeface="Arial" panose="020B0604020202020204" pitchFamily="34" charset="0"/>
              <a:buChar char="•"/>
            </a:pPr>
            <a:r>
              <a:rPr lang="en-US" dirty="0" smtClean="0">
                <a:solidFill>
                  <a:srgbClr val="0B2265"/>
                </a:solidFill>
                <a:latin typeface="Calibri" charset="0"/>
                <a:ea typeface="Calibri" charset="0"/>
                <a:cs typeface="Calibri" charset="0"/>
              </a:rPr>
              <a:t>“(</a:t>
            </a:r>
            <a:r>
              <a:rPr lang="mr-IN" dirty="0">
                <a:solidFill>
                  <a:srgbClr val="0B2265"/>
                </a:solidFill>
                <a:latin typeface="Calibri" charset="0"/>
                <a:ea typeface="Calibri" charset="0"/>
                <a:cs typeface="Calibri" charset="0"/>
              </a:rPr>
              <a:t>…</a:t>
            </a:r>
            <a:r>
              <a:rPr lang="fr-CA" dirty="0">
                <a:solidFill>
                  <a:srgbClr val="0B2265"/>
                </a:solidFill>
                <a:latin typeface="Calibri" charset="0"/>
                <a:ea typeface="Calibri" charset="0"/>
                <a:cs typeface="Calibri" charset="0"/>
              </a:rPr>
              <a:t>) </a:t>
            </a:r>
            <a:r>
              <a:rPr lang="en-US" dirty="0">
                <a:solidFill>
                  <a:srgbClr val="0B2265"/>
                </a:solidFill>
                <a:latin typeface="Calibri" charset="0"/>
                <a:ea typeface="Calibri" charset="0"/>
                <a:cs typeface="Calibri" charset="0"/>
              </a:rPr>
              <a:t>“publicly available information” should not be confused with “information that is accessible to the public.” In fact, the definition of “publicly available” under PIPEDA is very restrictive.” </a:t>
            </a:r>
            <a:endParaRPr lang="en-US" dirty="0">
              <a:solidFill>
                <a:srgbClr val="4197B3"/>
              </a:solidFill>
              <a:latin typeface="Calibri" charset="0"/>
              <a:ea typeface="Calibri" charset="0"/>
              <a:cs typeface="Calibri" charset="0"/>
            </a:endParaRPr>
          </a:p>
          <a:p>
            <a:pPr lvl="1">
              <a:buFont typeface="Wingdings" panose="05000000000000000000" pitchFamily="2" charset="2"/>
              <a:buChar char="§"/>
            </a:pPr>
            <a:r>
              <a:rPr lang="en-US" sz="2000" dirty="0">
                <a:solidFill>
                  <a:srgbClr val="4197B3"/>
                </a:solidFill>
                <a:latin typeface="Calibri" charset="0"/>
                <a:ea typeface="Calibri" charset="0"/>
                <a:cs typeface="Calibri" charset="0"/>
              </a:rPr>
              <a:t>OPC, </a:t>
            </a:r>
            <a:r>
              <a:rPr lang="en-US" sz="2000" i="1" dirty="0">
                <a:solidFill>
                  <a:srgbClr val="4197B3"/>
                </a:solidFill>
                <a:latin typeface="Calibri" charset="0"/>
                <a:ea typeface="Calibri" charset="0"/>
                <a:cs typeface="Calibri" charset="0"/>
              </a:rPr>
              <a:t>Frequently Asked Questions for Online Consent</a:t>
            </a:r>
            <a:r>
              <a:rPr lang="en-US" sz="2000" dirty="0">
                <a:solidFill>
                  <a:srgbClr val="4197B3"/>
                </a:solidFill>
                <a:latin typeface="Calibri" charset="0"/>
                <a:ea typeface="Calibri" charset="0"/>
                <a:cs typeface="Calibri" charset="0"/>
              </a:rPr>
              <a:t>, May 2014.</a:t>
            </a:r>
          </a:p>
          <a:p>
            <a:pPr lvl="1">
              <a:buFont typeface="Wingdings" panose="05000000000000000000" pitchFamily="2" charset="2"/>
              <a:buChar char="§"/>
            </a:pPr>
            <a:r>
              <a:rPr lang="en-US" sz="2000" dirty="0">
                <a:solidFill>
                  <a:srgbClr val="FF0000"/>
                </a:solidFill>
                <a:latin typeface="Calibri" charset="0"/>
                <a:ea typeface="Calibri" charset="0"/>
                <a:cs typeface="Calibri" charset="0"/>
              </a:rPr>
              <a:t>PIPEDA Report of Findings #2018-002, </a:t>
            </a:r>
            <a:r>
              <a:rPr lang="en-US" sz="2000" i="1" dirty="0">
                <a:solidFill>
                  <a:srgbClr val="FF0000"/>
                </a:solidFill>
                <a:latin typeface="Calibri" charset="0"/>
                <a:ea typeface="Calibri" charset="0"/>
                <a:cs typeface="Calibri" charset="0"/>
              </a:rPr>
              <a:t>Complaints under PIPEDA against Profile Technology Ltd</a:t>
            </a:r>
            <a:r>
              <a:rPr lang="en-US" sz="2000" dirty="0">
                <a:solidFill>
                  <a:srgbClr val="FF0000"/>
                </a:solidFill>
                <a:latin typeface="Calibri" charset="0"/>
                <a:ea typeface="Calibri" charset="0"/>
                <a:cs typeface="Calibri" charset="0"/>
              </a:rPr>
              <a:t>., June 2018.</a:t>
            </a:r>
          </a:p>
          <a:p>
            <a:pPr marL="471600">
              <a:buClr>
                <a:srgbClr val="0099CC"/>
              </a:buClr>
              <a:buFont typeface="Arial" panose="020B0604020202020204" pitchFamily="34" charset="0"/>
              <a:buChar char="•"/>
            </a:pPr>
            <a:endParaRPr lang="en-US" sz="2000" b="1" dirty="0">
              <a:solidFill>
                <a:schemeClr val="accent2"/>
              </a:solidFill>
            </a:endParaRPr>
          </a:p>
        </p:txBody>
      </p:sp>
    </p:spTree>
    <p:extLst>
      <p:ext uri="{BB962C8B-B14F-4D97-AF65-F5344CB8AC3E}">
        <p14:creationId xmlns:p14="http://schemas.microsoft.com/office/powerpoint/2010/main" val="4514496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p15="http://schemas.microsoft.com/office/powerpoint/2012/main" xmlns="">
      <p:transition>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What are “inappropriate purposes” </a:t>
            </a:r>
            <a:r>
              <a:rPr lang="en-US" sz="2800" dirty="0"/>
              <a:t>or </a:t>
            </a:r>
            <a:r>
              <a:rPr lang="en-US" sz="2800" dirty="0" smtClean="0"/>
              <a:t>“No-Go Zones”?</a:t>
            </a:r>
            <a:endParaRPr lang="en-US" sz="2800" dirty="0"/>
          </a:p>
        </p:txBody>
      </p:sp>
      <p:sp>
        <p:nvSpPr>
          <p:cNvPr id="3" name="Slide Number Placeholder 2"/>
          <p:cNvSpPr>
            <a:spLocks noGrp="1"/>
          </p:cNvSpPr>
          <p:nvPr>
            <p:ph type="sldNum" sz="quarter" idx="4"/>
          </p:nvPr>
        </p:nvSpPr>
        <p:spPr/>
        <p:txBody>
          <a:bodyPr/>
          <a:lstStyle/>
          <a:p>
            <a:fld id="{3C69653B-70AC-4555-88F7-24402286A9A5}" type="slidenum">
              <a:rPr lang="en-US" smtClean="0"/>
              <a:t>46</a:t>
            </a:fld>
            <a:endParaRPr lang="en-US"/>
          </a:p>
        </p:txBody>
      </p:sp>
      <p:sp>
        <p:nvSpPr>
          <p:cNvPr id="4" name="Content Placeholder 3"/>
          <p:cNvSpPr>
            <a:spLocks noGrp="1"/>
          </p:cNvSpPr>
          <p:nvPr>
            <p:ph idx="1"/>
          </p:nvPr>
        </p:nvSpPr>
        <p:spPr>
          <a:xfrm>
            <a:off x="695400" y="1628800"/>
            <a:ext cx="10897104" cy="4645006"/>
          </a:xfrm>
        </p:spPr>
        <p:txBody>
          <a:bodyPr/>
          <a:lstStyle/>
          <a:p>
            <a:pPr>
              <a:spcBef>
                <a:spcPts val="0"/>
              </a:spcBef>
              <a:spcAft>
                <a:spcPts val="1800"/>
              </a:spcAft>
            </a:pPr>
            <a:r>
              <a:rPr lang="en-US" sz="2200" dirty="0" smtClean="0">
                <a:solidFill>
                  <a:srgbClr val="1B3C6D"/>
                </a:solidFill>
                <a:latin typeface="Calibri" panose="020F0502020204030204" pitchFamily="34" charset="0"/>
                <a:cs typeface="Calibri" panose="020F0502020204030204" pitchFamily="34" charset="0"/>
              </a:rPr>
              <a:t>Collection</a:t>
            </a:r>
            <a:r>
              <a:rPr lang="en-US" sz="2200" dirty="0">
                <a:solidFill>
                  <a:srgbClr val="1B3C6D"/>
                </a:solidFill>
                <a:latin typeface="Calibri" panose="020F0502020204030204" pitchFamily="34" charset="0"/>
                <a:cs typeface="Calibri" panose="020F0502020204030204" pitchFamily="34" charset="0"/>
              </a:rPr>
              <a:t>, use or disclosure that is otherwise </a:t>
            </a:r>
            <a:r>
              <a:rPr lang="en-US" sz="2200" dirty="0" smtClean="0">
                <a:solidFill>
                  <a:srgbClr val="1B3C6D"/>
                </a:solidFill>
                <a:latin typeface="Calibri" panose="020F0502020204030204" pitchFamily="34" charset="0"/>
                <a:cs typeface="Calibri" panose="020F0502020204030204" pitchFamily="34" charset="0"/>
              </a:rPr>
              <a:t>unlawful </a:t>
            </a:r>
          </a:p>
          <a:p>
            <a:pPr>
              <a:spcBef>
                <a:spcPts val="0"/>
              </a:spcBef>
              <a:spcAft>
                <a:spcPts val="1800"/>
              </a:spcAft>
            </a:pPr>
            <a:r>
              <a:rPr lang="en-US" sz="2200" dirty="0" smtClean="0">
                <a:solidFill>
                  <a:srgbClr val="FF0000"/>
                </a:solidFill>
                <a:latin typeface="Calibri" panose="020F0502020204030204" pitchFamily="34" charset="0"/>
                <a:cs typeface="Calibri" panose="020F0502020204030204" pitchFamily="34" charset="0"/>
              </a:rPr>
              <a:t>Profiling </a:t>
            </a:r>
            <a:r>
              <a:rPr lang="en-US" sz="2200" dirty="0">
                <a:solidFill>
                  <a:srgbClr val="FF0000"/>
                </a:solidFill>
                <a:latin typeface="Calibri" panose="020F0502020204030204" pitchFamily="34" charset="0"/>
                <a:cs typeface="Calibri" panose="020F0502020204030204" pitchFamily="34" charset="0"/>
              </a:rPr>
              <a:t>or categorization that leads to unfair, unethical or discriminatory treatment contrary to human rights </a:t>
            </a:r>
            <a:r>
              <a:rPr lang="en-US" sz="2200" dirty="0" smtClean="0">
                <a:solidFill>
                  <a:srgbClr val="FF0000"/>
                </a:solidFill>
                <a:latin typeface="Calibri" panose="020F0502020204030204" pitchFamily="34" charset="0"/>
                <a:cs typeface="Calibri" panose="020F0502020204030204" pitchFamily="34" charset="0"/>
              </a:rPr>
              <a:t>law</a:t>
            </a:r>
          </a:p>
          <a:p>
            <a:pPr>
              <a:spcBef>
                <a:spcPts val="0"/>
              </a:spcBef>
              <a:spcAft>
                <a:spcPts val="1800"/>
              </a:spcAft>
            </a:pPr>
            <a:r>
              <a:rPr lang="en-US" sz="2200" dirty="0" smtClean="0">
                <a:solidFill>
                  <a:srgbClr val="1B3C6D"/>
                </a:solidFill>
                <a:latin typeface="Calibri" panose="020F0502020204030204" pitchFamily="34" charset="0"/>
                <a:cs typeface="Calibri" panose="020F0502020204030204" pitchFamily="34" charset="0"/>
              </a:rPr>
              <a:t>Collection</a:t>
            </a:r>
            <a:r>
              <a:rPr lang="en-US" sz="2200" dirty="0">
                <a:solidFill>
                  <a:srgbClr val="1B3C6D"/>
                </a:solidFill>
                <a:latin typeface="Calibri" panose="020F0502020204030204" pitchFamily="34" charset="0"/>
                <a:cs typeface="Calibri" panose="020F0502020204030204" pitchFamily="34" charset="0"/>
              </a:rPr>
              <a:t>, use or disclosure for purposes that are known or likely to cause significant harm to the individual</a:t>
            </a:r>
          </a:p>
          <a:p>
            <a:pPr>
              <a:spcBef>
                <a:spcPts val="0"/>
              </a:spcBef>
              <a:spcAft>
                <a:spcPts val="1800"/>
              </a:spcAft>
            </a:pPr>
            <a:r>
              <a:rPr lang="en-US" sz="2200" dirty="0" smtClean="0">
                <a:solidFill>
                  <a:srgbClr val="1B3C6D"/>
                </a:solidFill>
                <a:latin typeface="Calibri" panose="020F0502020204030204" pitchFamily="34" charset="0"/>
                <a:cs typeface="Calibri" panose="020F0502020204030204" pitchFamily="34" charset="0"/>
              </a:rPr>
              <a:t>Publishing </a:t>
            </a:r>
            <a:r>
              <a:rPr lang="en-US" sz="2200" dirty="0">
                <a:solidFill>
                  <a:srgbClr val="1B3C6D"/>
                </a:solidFill>
                <a:latin typeface="Calibri" panose="020F0502020204030204" pitchFamily="34" charset="0"/>
                <a:cs typeface="Calibri" panose="020F0502020204030204" pitchFamily="34" charset="0"/>
              </a:rPr>
              <a:t>personal information with the intended purpose of charging individuals for its removal</a:t>
            </a:r>
          </a:p>
          <a:p>
            <a:pPr>
              <a:spcBef>
                <a:spcPts val="0"/>
              </a:spcBef>
              <a:spcAft>
                <a:spcPts val="1800"/>
              </a:spcAft>
            </a:pPr>
            <a:r>
              <a:rPr lang="en-US" sz="2200" dirty="0" smtClean="0">
                <a:solidFill>
                  <a:srgbClr val="1B3C6D"/>
                </a:solidFill>
                <a:latin typeface="Calibri" panose="020F0502020204030204" pitchFamily="34" charset="0"/>
                <a:cs typeface="Calibri" panose="020F0502020204030204" pitchFamily="34" charset="0"/>
              </a:rPr>
              <a:t>Requiring </a:t>
            </a:r>
            <a:r>
              <a:rPr lang="en-US" sz="2200" dirty="0">
                <a:solidFill>
                  <a:srgbClr val="1B3C6D"/>
                </a:solidFill>
                <a:latin typeface="Calibri" panose="020F0502020204030204" pitchFamily="34" charset="0"/>
                <a:cs typeface="Calibri" panose="020F0502020204030204" pitchFamily="34" charset="0"/>
              </a:rPr>
              <a:t>passwords to social media accounts for the purpose of employee screening</a:t>
            </a:r>
          </a:p>
          <a:p>
            <a:pPr>
              <a:spcBef>
                <a:spcPts val="0"/>
              </a:spcBef>
              <a:spcAft>
                <a:spcPts val="1800"/>
              </a:spcAft>
            </a:pPr>
            <a:r>
              <a:rPr lang="en-US" sz="2200" dirty="0" smtClean="0">
                <a:solidFill>
                  <a:srgbClr val="1B3C6D"/>
                </a:solidFill>
                <a:latin typeface="Calibri" panose="020F0502020204030204" pitchFamily="34" charset="0"/>
                <a:cs typeface="Calibri" panose="020F0502020204030204" pitchFamily="34" charset="0"/>
              </a:rPr>
              <a:t>Surveillance </a:t>
            </a:r>
            <a:r>
              <a:rPr lang="en-US" sz="2200" dirty="0">
                <a:solidFill>
                  <a:srgbClr val="1B3C6D"/>
                </a:solidFill>
                <a:latin typeface="Calibri" panose="020F0502020204030204" pitchFamily="34" charset="0"/>
                <a:cs typeface="Calibri" panose="020F0502020204030204" pitchFamily="34" charset="0"/>
              </a:rPr>
              <a:t>by an organization through audio or video functionality of the individual’s own device</a:t>
            </a:r>
          </a:p>
          <a:p>
            <a:endParaRPr lang="en-US" b="1" dirty="0">
              <a:solidFill>
                <a:srgbClr val="1B3C6D"/>
              </a:solidFill>
            </a:endParaRPr>
          </a:p>
        </p:txBody>
      </p:sp>
    </p:spTree>
    <p:extLst>
      <p:ext uri="{BB962C8B-B14F-4D97-AF65-F5344CB8AC3E}">
        <p14:creationId xmlns:p14="http://schemas.microsoft.com/office/powerpoint/2010/main" val="19969720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p15="http://schemas.microsoft.com/office/powerpoint/2012/main" xmlns="">
      <p:transition>
        <p:cu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620" y="195256"/>
            <a:ext cx="9465333" cy="1013800"/>
          </a:xfrm>
        </p:spPr>
        <p:txBody>
          <a:bodyPr/>
          <a:lstStyle/>
          <a:p>
            <a:pPr algn="ctr"/>
            <a:r>
              <a:rPr lang="en-US" sz="2800" dirty="0" smtClean="0"/>
              <a:t>What are “inappropriate purposes” </a:t>
            </a:r>
            <a:r>
              <a:rPr lang="en-US" sz="2800" dirty="0"/>
              <a:t>or </a:t>
            </a:r>
            <a:r>
              <a:rPr lang="en-US" sz="2800" dirty="0" smtClean="0"/>
              <a:t>“No-Go Zones”?</a:t>
            </a:r>
            <a:endParaRPr lang="en-US" sz="2800" dirty="0"/>
          </a:p>
        </p:txBody>
      </p:sp>
      <p:sp>
        <p:nvSpPr>
          <p:cNvPr id="3" name="Slide Number Placeholder 2"/>
          <p:cNvSpPr>
            <a:spLocks noGrp="1"/>
          </p:cNvSpPr>
          <p:nvPr>
            <p:ph type="sldNum" sz="quarter" idx="4"/>
          </p:nvPr>
        </p:nvSpPr>
        <p:spPr/>
        <p:txBody>
          <a:bodyPr/>
          <a:lstStyle/>
          <a:p>
            <a:fld id="{3C69653B-70AC-4555-88F7-24402286A9A5}" type="slidenum">
              <a:rPr lang="en-US" smtClean="0"/>
              <a:t>47</a:t>
            </a:fld>
            <a:endParaRPr lang="en-US"/>
          </a:p>
        </p:txBody>
      </p:sp>
      <p:sp>
        <p:nvSpPr>
          <p:cNvPr id="4" name="Content Placeholder 3"/>
          <p:cNvSpPr>
            <a:spLocks noGrp="1"/>
          </p:cNvSpPr>
          <p:nvPr>
            <p:ph idx="1"/>
          </p:nvPr>
        </p:nvSpPr>
        <p:spPr>
          <a:xfrm>
            <a:off x="576429" y="1566862"/>
            <a:ext cx="11016075" cy="4706944"/>
          </a:xfrm>
        </p:spPr>
        <p:txBody>
          <a:bodyPr/>
          <a:lstStyle/>
          <a:p>
            <a:r>
              <a:rPr lang="en-US" sz="2200" b="1" dirty="0" smtClean="0">
                <a:solidFill>
                  <a:srgbClr val="1B3C6D"/>
                </a:solidFill>
                <a:latin typeface="Calibri" panose="020F0502020204030204" pitchFamily="34" charset="0"/>
                <a:cs typeface="Calibri" panose="020F0502020204030204" pitchFamily="34" charset="0"/>
              </a:rPr>
              <a:t>Profiling </a:t>
            </a:r>
            <a:r>
              <a:rPr lang="en-US" sz="2200" b="1" dirty="0">
                <a:solidFill>
                  <a:srgbClr val="1B3C6D"/>
                </a:solidFill>
                <a:latin typeface="Calibri" panose="020F0502020204030204" pitchFamily="34" charset="0"/>
                <a:cs typeface="Calibri" panose="020F0502020204030204" pitchFamily="34" charset="0"/>
              </a:rPr>
              <a:t>or categorization that leads to unfair, unethical or discriminatory treatment contrary to human rights law</a:t>
            </a:r>
          </a:p>
          <a:p>
            <a:pPr lvl="1"/>
            <a:r>
              <a:rPr lang="en-US" sz="2200" dirty="0" smtClean="0">
                <a:solidFill>
                  <a:srgbClr val="4197B3"/>
                </a:solidFill>
                <a:latin typeface="Calibri" panose="020F0502020204030204" pitchFamily="34" charset="0"/>
                <a:cs typeface="Calibri" panose="020F0502020204030204" pitchFamily="34" charset="0"/>
              </a:rPr>
              <a:t>“Data </a:t>
            </a:r>
            <a:r>
              <a:rPr lang="en-US" sz="2200" dirty="0">
                <a:solidFill>
                  <a:srgbClr val="4197B3"/>
                </a:solidFill>
                <a:latin typeface="Calibri" panose="020F0502020204030204" pitchFamily="34" charset="0"/>
                <a:cs typeface="Calibri" panose="020F0502020204030204" pitchFamily="34" charset="0"/>
              </a:rPr>
              <a:t>analytics—or any other type of profiling or categorization—that results in inferences being made about individuals or groups, with a view to profiling them in ways that could lead to discrimination based on prohibited grounds contrary to human rights </a:t>
            </a:r>
            <a:r>
              <a:rPr lang="en-US" sz="2200" dirty="0" smtClean="0">
                <a:solidFill>
                  <a:srgbClr val="4197B3"/>
                </a:solidFill>
                <a:latin typeface="Calibri" panose="020F0502020204030204" pitchFamily="34" charset="0"/>
                <a:cs typeface="Calibri" panose="020F0502020204030204" pitchFamily="34" charset="0"/>
              </a:rPr>
              <a:t>law would </a:t>
            </a:r>
            <a:r>
              <a:rPr lang="en-US" sz="2200" dirty="0">
                <a:solidFill>
                  <a:srgbClr val="4197B3"/>
                </a:solidFill>
                <a:latin typeface="Calibri" panose="020F0502020204030204" pitchFamily="34" charset="0"/>
                <a:cs typeface="Calibri" panose="020F0502020204030204" pitchFamily="34" charset="0"/>
              </a:rPr>
              <a:t>not be considered appropriate under subsection 5(3)’s “appropriate purpose” test</a:t>
            </a:r>
            <a:r>
              <a:rPr lang="en-US" sz="2200" dirty="0" smtClean="0">
                <a:solidFill>
                  <a:srgbClr val="4197B3"/>
                </a:solidFill>
                <a:latin typeface="Calibri" panose="020F0502020204030204" pitchFamily="34" charset="0"/>
                <a:cs typeface="Calibri" panose="020F0502020204030204" pitchFamily="34" charset="0"/>
              </a:rPr>
              <a:t>.”</a:t>
            </a:r>
          </a:p>
          <a:p>
            <a:pPr lvl="1"/>
            <a:r>
              <a:rPr lang="en-US" sz="2200" dirty="0" smtClean="0">
                <a:solidFill>
                  <a:srgbClr val="1B3C6D"/>
                </a:solidFill>
                <a:latin typeface="Calibri" panose="020F0502020204030204" pitchFamily="34" charset="0"/>
                <a:cs typeface="Calibri" panose="020F0502020204030204" pitchFamily="34" charset="0"/>
              </a:rPr>
              <a:t>Determining </a:t>
            </a:r>
            <a:r>
              <a:rPr lang="en-US" sz="2200" dirty="0">
                <a:solidFill>
                  <a:srgbClr val="1B3C6D"/>
                </a:solidFill>
                <a:latin typeface="Calibri" panose="020F0502020204030204" pitchFamily="34" charset="0"/>
                <a:cs typeface="Calibri" panose="020F0502020204030204" pitchFamily="34" charset="0"/>
              </a:rPr>
              <a:t>whether a result is </a:t>
            </a:r>
            <a:r>
              <a:rPr lang="en-US" sz="2200" b="1" u="sng" dirty="0">
                <a:solidFill>
                  <a:srgbClr val="1B3C6D"/>
                </a:solidFill>
                <a:latin typeface="Calibri" panose="020F0502020204030204" pitchFamily="34" charset="0"/>
                <a:cs typeface="Calibri" panose="020F0502020204030204" pitchFamily="34" charset="0"/>
              </a:rPr>
              <a:t>unfair or unethical </a:t>
            </a:r>
            <a:r>
              <a:rPr lang="en-US" sz="2200" dirty="0">
                <a:solidFill>
                  <a:srgbClr val="1B3C6D"/>
                </a:solidFill>
                <a:latin typeface="Calibri" panose="020F0502020204030204" pitchFamily="34" charset="0"/>
                <a:cs typeface="Calibri" panose="020F0502020204030204" pitchFamily="34" charset="0"/>
              </a:rPr>
              <a:t>will require a case-by-case </a:t>
            </a:r>
            <a:r>
              <a:rPr lang="en-US" sz="2200" dirty="0" smtClean="0">
                <a:solidFill>
                  <a:srgbClr val="1B3C6D"/>
                </a:solidFill>
                <a:latin typeface="Calibri" panose="020F0502020204030204" pitchFamily="34" charset="0"/>
                <a:cs typeface="Calibri" panose="020F0502020204030204" pitchFamily="34" charset="0"/>
              </a:rPr>
              <a:t>assessment - will </a:t>
            </a:r>
            <a:r>
              <a:rPr lang="en-US" sz="2200" dirty="0">
                <a:solidFill>
                  <a:srgbClr val="1B3C6D"/>
                </a:solidFill>
                <a:latin typeface="Calibri" panose="020F0502020204030204" pitchFamily="34" charset="0"/>
                <a:cs typeface="Calibri" panose="020F0502020204030204" pitchFamily="34" charset="0"/>
              </a:rPr>
              <a:t>also generally be found inappropriate under subsection 5(3</a:t>
            </a:r>
            <a:r>
              <a:rPr lang="en-US" sz="2200" dirty="0" smtClean="0">
                <a:solidFill>
                  <a:srgbClr val="1B3C6D"/>
                </a:solidFill>
                <a:latin typeface="Calibri" panose="020F0502020204030204" pitchFamily="34" charset="0"/>
                <a:cs typeface="Calibri" panose="020F0502020204030204" pitchFamily="34" charset="0"/>
              </a:rPr>
              <a:t>).</a:t>
            </a:r>
            <a:endParaRPr lang="en-US" sz="2200" dirty="0">
              <a:solidFill>
                <a:srgbClr val="1B3C6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64234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p15="http://schemas.microsoft.com/office/powerpoint/2012/main" xmlns="">
      <p:transition>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A</a:t>
            </a:r>
            <a:r>
              <a:rPr lang="en-US" sz="2800" dirty="0" smtClean="0"/>
              <a:t>lgorithm transparency and human </a:t>
            </a:r>
            <a:r>
              <a:rPr lang="en-US" sz="2800" dirty="0"/>
              <a:t>rights</a:t>
            </a:r>
          </a:p>
        </p:txBody>
      </p:sp>
      <p:sp>
        <p:nvSpPr>
          <p:cNvPr id="3" name="Slide Number Placeholder 2"/>
          <p:cNvSpPr>
            <a:spLocks noGrp="1"/>
          </p:cNvSpPr>
          <p:nvPr>
            <p:ph type="sldNum" sz="quarter" idx="4"/>
          </p:nvPr>
        </p:nvSpPr>
        <p:spPr/>
        <p:txBody>
          <a:bodyPr/>
          <a:lstStyle/>
          <a:p>
            <a:fld id="{3C69653B-70AC-4555-88F7-24402286A9A5}" type="slidenum">
              <a:rPr lang="en-US" smtClean="0"/>
              <a:t>48</a:t>
            </a:fld>
            <a:endParaRPr lang="en-US"/>
          </a:p>
        </p:txBody>
      </p:sp>
      <p:sp>
        <p:nvSpPr>
          <p:cNvPr id="4" name="Content Placeholder 3"/>
          <p:cNvSpPr>
            <a:spLocks noGrp="1"/>
          </p:cNvSpPr>
          <p:nvPr>
            <p:ph idx="1"/>
          </p:nvPr>
        </p:nvSpPr>
        <p:spPr/>
        <p:txBody>
          <a:bodyPr/>
          <a:lstStyle/>
          <a:p>
            <a:endParaRPr lang="en-US" sz="2000" dirty="0" smtClean="0">
              <a:solidFill>
                <a:schemeClr val="accent1"/>
              </a:solidFill>
            </a:endParaRPr>
          </a:p>
          <a:p>
            <a:r>
              <a:rPr lang="en-US" sz="2000" dirty="0" smtClean="0">
                <a:solidFill>
                  <a:schemeClr val="accent1"/>
                </a:solidFill>
              </a:rPr>
              <a:t>“Machine </a:t>
            </a:r>
            <a:r>
              <a:rPr lang="en-US" sz="2000" dirty="0">
                <a:solidFill>
                  <a:schemeClr val="accent1"/>
                </a:solidFill>
              </a:rPr>
              <a:t>learning, knowledge discovery in databases, and other AI techniques produce decision-making models differing so radically from the way that human decisions are made that they resist our ability to make sense of them. Ironically, [artificial intelligence programs] display great accuracy, but those who use them and even their programmers often don’t know exactly how or why. </a:t>
            </a:r>
            <a:r>
              <a:rPr lang="en-US" sz="2000" b="1" dirty="0">
                <a:solidFill>
                  <a:schemeClr val="accent1"/>
                </a:solidFill>
              </a:rPr>
              <a:t>Permitting such decisions without an ability to understand them can have the effect of eliminating challenges that are essential to the rule of law. </a:t>
            </a:r>
            <a:r>
              <a:rPr lang="en-US" sz="2000" dirty="0">
                <a:solidFill>
                  <a:schemeClr val="accent2"/>
                </a:solidFill>
              </a:rPr>
              <a:t>When an institution uses your personal information and data about you to decide that you don’t get a loan, your </a:t>
            </a:r>
            <a:r>
              <a:rPr lang="en-US" sz="2000" dirty="0" err="1">
                <a:solidFill>
                  <a:schemeClr val="accent2"/>
                </a:solidFill>
              </a:rPr>
              <a:t>neighbourhood’s</a:t>
            </a:r>
            <a:r>
              <a:rPr lang="en-US" sz="2000" dirty="0">
                <a:solidFill>
                  <a:schemeClr val="accent2"/>
                </a:solidFill>
              </a:rPr>
              <a:t> going to be the one under more police surveillance, you don’t get to go to university, you don’t get the job, or you don’t get out of jail, and those decisions can’t be explained by anyone in a meaningful way, such uses of your data interfere with your privacy </a:t>
            </a:r>
            <a:r>
              <a:rPr lang="en-US" sz="2000" dirty="0" smtClean="0">
                <a:solidFill>
                  <a:schemeClr val="accent2"/>
                </a:solidFill>
              </a:rPr>
              <a:t>rights.</a:t>
            </a:r>
            <a:r>
              <a:rPr lang="en-US" sz="2000" dirty="0" smtClean="0">
                <a:solidFill>
                  <a:schemeClr val="accent1"/>
                </a:solidFill>
              </a:rPr>
              <a:t>” </a:t>
            </a:r>
          </a:p>
          <a:p>
            <a:pPr lvl="3">
              <a:buClr>
                <a:schemeClr val="accent2"/>
              </a:buClr>
            </a:pPr>
            <a:r>
              <a:rPr lang="en-US" sz="1600" dirty="0" smtClean="0">
                <a:solidFill>
                  <a:schemeClr val="accent2"/>
                </a:solidFill>
              </a:rPr>
              <a:t>Ian Kerr reported in Standing </a:t>
            </a:r>
            <a:r>
              <a:rPr lang="en-US" sz="1600" dirty="0">
                <a:solidFill>
                  <a:schemeClr val="accent2"/>
                </a:solidFill>
              </a:rPr>
              <a:t>Committee on Access to Information, Privacy and Ethics, </a:t>
            </a:r>
            <a:r>
              <a:rPr lang="en-US" sz="1600" i="1" dirty="0">
                <a:solidFill>
                  <a:schemeClr val="accent2"/>
                </a:solidFill>
              </a:rPr>
              <a:t>Towards Privacy By Design</a:t>
            </a:r>
            <a:r>
              <a:rPr lang="en-US" sz="1600" dirty="0">
                <a:solidFill>
                  <a:schemeClr val="accent2"/>
                </a:solidFill>
              </a:rPr>
              <a:t>, February 2018.</a:t>
            </a:r>
          </a:p>
        </p:txBody>
      </p:sp>
    </p:spTree>
    <p:extLst>
      <p:ext uri="{BB962C8B-B14F-4D97-AF65-F5344CB8AC3E}">
        <p14:creationId xmlns:p14="http://schemas.microsoft.com/office/powerpoint/2010/main" val="11291195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xmlns:p15="http://schemas.microsoft.com/office/powerpoint/2012/main">
      <p:transition>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ETHI recommendation </a:t>
            </a:r>
            <a:r>
              <a:rPr lang="en-US" sz="2800" dirty="0"/>
              <a:t>3 on algorithmic </a:t>
            </a:r>
            <a:r>
              <a:rPr lang="en-US" sz="2800" dirty="0" smtClean="0"/>
              <a:t>transparency</a:t>
            </a:r>
            <a:endParaRPr lang="en-US" sz="2800" dirty="0"/>
          </a:p>
        </p:txBody>
      </p:sp>
      <p:sp>
        <p:nvSpPr>
          <p:cNvPr id="3" name="Slide Number Placeholder 2"/>
          <p:cNvSpPr>
            <a:spLocks noGrp="1"/>
          </p:cNvSpPr>
          <p:nvPr>
            <p:ph type="sldNum" sz="quarter" idx="4"/>
          </p:nvPr>
        </p:nvSpPr>
        <p:spPr/>
        <p:txBody>
          <a:bodyPr/>
          <a:lstStyle/>
          <a:p>
            <a:fld id="{3C69653B-70AC-4555-88F7-24402286A9A5}" type="slidenum">
              <a:rPr lang="en-US" smtClean="0"/>
              <a:t>49</a:t>
            </a:fld>
            <a:endParaRPr lang="en-US"/>
          </a:p>
        </p:txBody>
      </p:sp>
      <p:sp>
        <p:nvSpPr>
          <p:cNvPr id="4" name="Content Placeholder 3"/>
          <p:cNvSpPr>
            <a:spLocks noGrp="1"/>
          </p:cNvSpPr>
          <p:nvPr>
            <p:ph idx="1"/>
          </p:nvPr>
        </p:nvSpPr>
        <p:spPr>
          <a:xfrm>
            <a:off x="594735" y="1777380"/>
            <a:ext cx="7517489" cy="4496420"/>
          </a:xfrm>
        </p:spPr>
        <p:txBody>
          <a:bodyPr/>
          <a:lstStyle/>
          <a:p>
            <a:r>
              <a:rPr lang="en-US" b="1" dirty="0" smtClean="0">
                <a:solidFill>
                  <a:schemeClr val="accent1"/>
                </a:solidFill>
              </a:rPr>
              <a:t>That </a:t>
            </a:r>
            <a:r>
              <a:rPr lang="en-US" b="1" dirty="0">
                <a:solidFill>
                  <a:schemeClr val="accent1"/>
                </a:solidFill>
              </a:rPr>
              <a:t>the Government of Canada consider implementing measures to improve algorithmic </a:t>
            </a:r>
            <a:r>
              <a:rPr lang="en-US" b="1" dirty="0" smtClean="0">
                <a:solidFill>
                  <a:schemeClr val="accent1"/>
                </a:solidFill>
              </a:rPr>
              <a:t>transparency </a:t>
            </a:r>
          </a:p>
          <a:p>
            <a:endParaRPr lang="en-US" sz="800" b="1" dirty="0">
              <a:solidFill>
                <a:schemeClr val="accent1"/>
              </a:solidFill>
            </a:endParaRPr>
          </a:p>
          <a:p>
            <a:pPr lvl="1"/>
            <a:r>
              <a:rPr lang="en-US" sz="2000" dirty="0">
                <a:solidFill>
                  <a:schemeClr val="accent1"/>
                </a:solidFill>
              </a:rPr>
              <a:t>“Today, personal information is often processed with complex algorithms, which seek to increase the quality of the user’s experience, but also to assess risks and make important decisions that may affect the user’s interests. “These [artificial intelligence programs] are designed in ways that raise unique privacy challenges.” In fact, users have little information about how they work, the data they collect and how they are used</a:t>
            </a:r>
            <a:r>
              <a:rPr lang="en-US" sz="2000" dirty="0" smtClean="0">
                <a:solidFill>
                  <a:schemeClr val="accent1"/>
                </a:solidFill>
              </a:rPr>
              <a:t>.”</a:t>
            </a:r>
          </a:p>
          <a:p>
            <a:pPr lvl="3">
              <a:buClr>
                <a:schemeClr val="accent2"/>
              </a:buClr>
            </a:pPr>
            <a:r>
              <a:rPr lang="en-US" sz="2000" dirty="0" smtClean="0">
                <a:solidFill>
                  <a:schemeClr val="accent2"/>
                </a:solidFill>
              </a:rPr>
              <a:t>Standing Committee on Access to Information, Privacy and Ethics, </a:t>
            </a:r>
            <a:r>
              <a:rPr lang="en-US" sz="2000" i="1" dirty="0" smtClean="0">
                <a:solidFill>
                  <a:schemeClr val="accent2"/>
                </a:solidFill>
              </a:rPr>
              <a:t>Towards Privacy By Design</a:t>
            </a:r>
            <a:r>
              <a:rPr lang="en-US" sz="2000" dirty="0" smtClean="0">
                <a:solidFill>
                  <a:schemeClr val="accent2"/>
                </a:solidFill>
              </a:rPr>
              <a:t>, February 2018.</a:t>
            </a:r>
          </a:p>
          <a:p>
            <a:endParaRPr lang="en-US" dirty="0" smtClean="0"/>
          </a:p>
          <a:p>
            <a:endParaRPr lang="en-US" dirty="0">
              <a:solidFill>
                <a:schemeClr val="accent1"/>
              </a:solidFill>
            </a:endParaRPr>
          </a:p>
        </p:txBody>
      </p:sp>
      <p:pic>
        <p:nvPicPr>
          <p:cNvPr id="5" name="Picture 4"/>
          <p:cNvPicPr>
            <a:picLocks noChangeAspect="1"/>
          </p:cNvPicPr>
          <p:nvPr/>
        </p:nvPicPr>
        <p:blipFill>
          <a:blip r:embed="rId2"/>
          <a:stretch>
            <a:fillRect/>
          </a:stretch>
        </p:blipFill>
        <p:spPr>
          <a:xfrm>
            <a:off x="8472264" y="1777380"/>
            <a:ext cx="3284560" cy="4496420"/>
          </a:xfrm>
          <a:prstGeom prst="rect">
            <a:avLst/>
          </a:prstGeom>
          <a:solidFill>
            <a:schemeClr val="accent2"/>
          </a:solidFill>
          <a:ln>
            <a:solidFill>
              <a:schemeClr val="accent2"/>
            </a:solidFill>
          </a:ln>
        </p:spPr>
      </p:pic>
    </p:spTree>
    <p:extLst>
      <p:ext uri="{BB962C8B-B14F-4D97-AF65-F5344CB8AC3E}">
        <p14:creationId xmlns:p14="http://schemas.microsoft.com/office/powerpoint/2010/main" val="42501928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xmlns:p15="http://schemas.microsoft.com/office/powerpoint/2012/main">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Adequacy</a:t>
            </a:r>
            <a:r>
              <a:rPr lang="fr-CA" dirty="0" smtClean="0"/>
              <a:t> of PIPEDA</a:t>
            </a:r>
            <a:endParaRPr lang="fr-CA" dirty="0"/>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5</a:t>
            </a:fld>
            <a:endParaRPr lang="en-CA" dirty="0"/>
          </a:p>
        </p:txBody>
      </p:sp>
      <p:sp>
        <p:nvSpPr>
          <p:cNvPr id="4" name="Espace réservé du contenu 3"/>
          <p:cNvSpPr>
            <a:spLocks noGrp="1"/>
          </p:cNvSpPr>
          <p:nvPr>
            <p:ph idx="1"/>
          </p:nvPr>
        </p:nvSpPr>
        <p:spPr/>
        <p:txBody>
          <a:bodyPr/>
          <a:lstStyle/>
          <a:p>
            <a:r>
              <a:rPr lang="fr-CA" dirty="0" err="1">
                <a:solidFill>
                  <a:schemeClr val="accent1"/>
                </a:solidFill>
              </a:rPr>
              <a:t>Adequacy</a:t>
            </a:r>
            <a:r>
              <a:rPr lang="fr-CA" dirty="0">
                <a:solidFill>
                  <a:schemeClr val="accent1"/>
                </a:solidFill>
              </a:rPr>
              <a:t> </a:t>
            </a:r>
            <a:r>
              <a:rPr lang="fr-CA" dirty="0" err="1">
                <a:solidFill>
                  <a:schemeClr val="accent1"/>
                </a:solidFill>
              </a:rPr>
              <a:t>decision</a:t>
            </a:r>
            <a:r>
              <a:rPr lang="fr-CA" dirty="0">
                <a:solidFill>
                  <a:schemeClr val="accent1"/>
                </a:solidFill>
              </a:rPr>
              <a:t> of PIPEDA of 2001 </a:t>
            </a:r>
            <a:r>
              <a:rPr lang="fr-CA" dirty="0" err="1">
                <a:solidFill>
                  <a:schemeClr val="accent1"/>
                </a:solidFill>
              </a:rPr>
              <a:t>will</a:t>
            </a:r>
            <a:r>
              <a:rPr lang="fr-CA" dirty="0">
                <a:solidFill>
                  <a:schemeClr val="accent1"/>
                </a:solidFill>
              </a:rPr>
              <a:t> expire in 2020</a:t>
            </a:r>
          </a:p>
          <a:p>
            <a:r>
              <a:rPr lang="fr-CA" dirty="0" err="1">
                <a:solidFill>
                  <a:schemeClr val="accent1"/>
                </a:solidFill>
              </a:rPr>
              <a:t>January</a:t>
            </a:r>
            <a:r>
              <a:rPr lang="fr-CA" dirty="0">
                <a:solidFill>
                  <a:schemeClr val="accent1"/>
                </a:solidFill>
              </a:rPr>
              <a:t> 2017 communication </a:t>
            </a:r>
            <a:r>
              <a:rPr lang="fr-CA" dirty="0" err="1">
                <a:solidFill>
                  <a:schemeClr val="accent1"/>
                </a:solidFill>
              </a:rPr>
              <a:t>from</a:t>
            </a:r>
            <a:r>
              <a:rPr lang="fr-CA" dirty="0">
                <a:solidFill>
                  <a:schemeClr val="accent1"/>
                </a:solidFill>
              </a:rPr>
              <a:t> the </a:t>
            </a:r>
            <a:r>
              <a:rPr lang="fr-CA" dirty="0" err="1">
                <a:solidFill>
                  <a:schemeClr val="accent1"/>
                </a:solidFill>
              </a:rPr>
              <a:t>European</a:t>
            </a:r>
            <a:r>
              <a:rPr lang="fr-CA" dirty="0">
                <a:solidFill>
                  <a:schemeClr val="accent1"/>
                </a:solidFill>
              </a:rPr>
              <a:t> </a:t>
            </a:r>
            <a:r>
              <a:rPr lang="fr-CA" dirty="0" smtClean="0">
                <a:solidFill>
                  <a:schemeClr val="accent1"/>
                </a:solidFill>
              </a:rPr>
              <a:t>Commission: </a:t>
            </a:r>
            <a:endParaRPr lang="fr-CA" dirty="0">
              <a:solidFill>
                <a:schemeClr val="accent1"/>
              </a:solidFill>
            </a:endParaRPr>
          </a:p>
          <a:p>
            <a:pPr lvl="1"/>
            <a:r>
              <a:rPr lang="en-US" sz="2000" dirty="0">
                <a:solidFill>
                  <a:schemeClr val="accent1"/>
                </a:solidFill>
              </a:rPr>
              <a:t>Canada’s adequacy status is ‘partial’, in that it covers only PIPEDA, and all future adequacy decisions will involve </a:t>
            </a:r>
            <a:r>
              <a:rPr lang="en-US" sz="2000" u="sng" dirty="0">
                <a:solidFill>
                  <a:schemeClr val="accent1"/>
                </a:solidFill>
              </a:rPr>
              <a:t>a comprehensive assessment of a country’s privacy regime, including access to personal data by public authorities for law enforcement, national security, and other public interest purposes</a:t>
            </a:r>
          </a:p>
          <a:p>
            <a:pPr lvl="1"/>
            <a:endParaRPr lang="fr-CA" dirty="0"/>
          </a:p>
        </p:txBody>
      </p:sp>
    </p:spTree>
    <p:extLst>
      <p:ext uri="{BB962C8B-B14F-4D97-AF65-F5344CB8AC3E}">
        <p14:creationId xmlns:p14="http://schemas.microsoft.com/office/powerpoint/2010/main" val="9299986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US" sz="2800" dirty="0" smtClean="0">
                <a:latin typeface="Calibri" charset="0"/>
                <a:ea typeface="Calibri" charset="0"/>
                <a:cs typeface="Calibri" charset="0"/>
              </a:rPr>
              <a:t>“</a:t>
            </a:r>
            <a:r>
              <a:rPr lang="en-US" sz="2800" dirty="0">
                <a:latin typeface="Calibri" charset="0"/>
                <a:ea typeface="Calibri" charset="0"/>
                <a:cs typeface="Calibri" charset="0"/>
              </a:rPr>
              <a:t>N</a:t>
            </a:r>
            <a:r>
              <a:rPr lang="en-US" sz="2800" dirty="0" smtClean="0">
                <a:latin typeface="Calibri" charset="0"/>
                <a:ea typeface="Calibri" charset="0"/>
                <a:cs typeface="Calibri" charset="0"/>
              </a:rPr>
              <a:t>o-go </a:t>
            </a:r>
            <a:r>
              <a:rPr lang="en-US" sz="2800" dirty="0">
                <a:latin typeface="Calibri" charset="0"/>
                <a:ea typeface="Calibri" charset="0"/>
                <a:cs typeface="Calibri" charset="0"/>
              </a:rPr>
              <a:t>zones</a:t>
            </a:r>
            <a:r>
              <a:rPr lang="en-US" sz="2800" dirty="0" smtClean="0">
                <a:latin typeface="Calibri" charset="0"/>
                <a:ea typeface="Calibri" charset="0"/>
                <a:cs typeface="Calibri" charset="0"/>
              </a:rPr>
              <a:t>” and using publicly available data</a:t>
            </a:r>
            <a:endParaRPr lang="en-US" sz="2800" dirty="0">
              <a:latin typeface="Calibri" charset="0"/>
              <a:ea typeface="Calibri" charset="0"/>
              <a:cs typeface="Calibri" charset="0"/>
            </a:endParaRPr>
          </a:p>
        </p:txBody>
      </p:sp>
      <p:sp>
        <p:nvSpPr>
          <p:cNvPr id="3" name="Espace réservé du numéro de diapositive 2"/>
          <p:cNvSpPr>
            <a:spLocks noGrp="1"/>
          </p:cNvSpPr>
          <p:nvPr>
            <p:ph type="sldNum" sz="quarter" idx="4"/>
          </p:nvPr>
        </p:nvSpPr>
        <p:spPr/>
        <p:txBody>
          <a:bodyPr/>
          <a:lstStyle/>
          <a:p>
            <a:fld id="{3C69653B-70AC-4555-88F7-24402286A9A5}" type="slidenum">
              <a:rPr lang="en-US" smtClean="0"/>
              <a:t>50</a:t>
            </a:fld>
            <a:endParaRPr lang="en-US"/>
          </a:p>
        </p:txBody>
      </p:sp>
      <p:pic>
        <p:nvPicPr>
          <p:cNvPr id="5" name="Picture 4"/>
          <p:cNvPicPr>
            <a:picLocks noChangeAspect="1"/>
          </p:cNvPicPr>
          <p:nvPr/>
        </p:nvPicPr>
        <p:blipFill>
          <a:blip r:embed="rId3"/>
          <a:stretch>
            <a:fillRect/>
          </a:stretch>
        </p:blipFill>
        <p:spPr>
          <a:xfrm>
            <a:off x="1919536" y="1699787"/>
            <a:ext cx="1828800" cy="799190"/>
          </a:xfrm>
          <a:prstGeom prst="rect">
            <a:avLst/>
          </a:prstGeom>
        </p:spPr>
      </p:pic>
      <p:pic>
        <p:nvPicPr>
          <p:cNvPr id="6" name="Picture 2"/>
          <p:cNvPicPr>
            <a:picLocks noChangeAspect="1"/>
          </p:cNvPicPr>
          <p:nvPr/>
        </p:nvPicPr>
        <p:blipFill>
          <a:blip r:embed="rId4"/>
          <a:stretch>
            <a:fillRect/>
          </a:stretch>
        </p:blipFill>
        <p:spPr>
          <a:xfrm>
            <a:off x="662236" y="2586230"/>
            <a:ext cx="4343400" cy="3531549"/>
          </a:xfrm>
          <a:prstGeom prst="rect">
            <a:avLst/>
          </a:prstGeom>
        </p:spPr>
      </p:pic>
      <p:pic>
        <p:nvPicPr>
          <p:cNvPr id="7" name="Picture 6"/>
          <p:cNvPicPr>
            <a:picLocks noChangeAspect="1"/>
          </p:cNvPicPr>
          <p:nvPr/>
        </p:nvPicPr>
        <p:blipFill>
          <a:blip r:embed="rId5"/>
          <a:stretch>
            <a:fillRect/>
          </a:stretch>
        </p:blipFill>
        <p:spPr>
          <a:xfrm>
            <a:off x="7392144" y="1976234"/>
            <a:ext cx="2667000" cy="547275"/>
          </a:xfrm>
          <a:prstGeom prst="rect">
            <a:avLst/>
          </a:prstGeom>
        </p:spPr>
      </p:pic>
      <p:pic>
        <p:nvPicPr>
          <p:cNvPr id="8" name="Picture 5"/>
          <p:cNvPicPr>
            <a:picLocks noChangeAspect="1"/>
          </p:cNvPicPr>
          <p:nvPr/>
        </p:nvPicPr>
        <p:blipFill>
          <a:blip r:embed="rId6"/>
          <a:stretch>
            <a:fillRect/>
          </a:stretch>
        </p:blipFill>
        <p:spPr>
          <a:xfrm>
            <a:off x="6672064" y="2843431"/>
            <a:ext cx="3810000" cy="3274348"/>
          </a:xfrm>
          <a:prstGeom prst="rect">
            <a:avLst/>
          </a:prstGeom>
        </p:spPr>
      </p:pic>
    </p:spTree>
    <p:extLst>
      <p:ext uri="{BB962C8B-B14F-4D97-AF65-F5344CB8AC3E}">
        <p14:creationId xmlns:p14="http://schemas.microsoft.com/office/powerpoint/2010/main" val="21463415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p15="http://schemas.microsoft.com/office/powerpoint/2012/main" xmlns="">
      <p:transition>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US" sz="2800" dirty="0">
                <a:latin typeface="Calibri" charset="0"/>
                <a:ea typeface="Calibri" charset="0"/>
                <a:cs typeface="Calibri" charset="0"/>
              </a:rPr>
              <a:t>E</a:t>
            </a:r>
            <a:r>
              <a:rPr lang="en-US" sz="2800" dirty="0" smtClean="0">
                <a:latin typeface="Calibri" charset="0"/>
                <a:ea typeface="Calibri" charset="0"/>
                <a:cs typeface="Calibri" charset="0"/>
              </a:rPr>
              <a:t>xamples of “no-go zones”?</a:t>
            </a:r>
            <a:endParaRPr lang="en-US" sz="2800" dirty="0">
              <a:latin typeface="Calibri" charset="0"/>
              <a:ea typeface="Calibri" charset="0"/>
              <a:cs typeface="Calibri" charset="0"/>
            </a:endParaRPr>
          </a:p>
        </p:txBody>
      </p:sp>
      <p:sp>
        <p:nvSpPr>
          <p:cNvPr id="3" name="Espace réservé du numéro de diapositive 2"/>
          <p:cNvSpPr>
            <a:spLocks noGrp="1"/>
          </p:cNvSpPr>
          <p:nvPr>
            <p:ph type="sldNum" sz="quarter" idx="4"/>
          </p:nvPr>
        </p:nvSpPr>
        <p:spPr/>
        <p:txBody>
          <a:bodyPr/>
          <a:lstStyle/>
          <a:p>
            <a:fld id="{3C69653B-70AC-4555-88F7-24402286A9A5}" type="slidenum">
              <a:rPr lang="en-US" smtClean="0"/>
              <a:t>51</a:t>
            </a:fld>
            <a:endParaRPr lang="en-US"/>
          </a:p>
        </p:txBody>
      </p:sp>
      <p:pic>
        <p:nvPicPr>
          <p:cNvPr id="6" name="Image 5"/>
          <p:cNvPicPr>
            <a:picLocks noChangeAspect="1"/>
          </p:cNvPicPr>
          <p:nvPr/>
        </p:nvPicPr>
        <p:blipFill>
          <a:blip r:embed="rId3"/>
          <a:stretch>
            <a:fillRect/>
          </a:stretch>
        </p:blipFill>
        <p:spPr>
          <a:xfrm>
            <a:off x="1271464" y="1916832"/>
            <a:ext cx="3595693" cy="4485171"/>
          </a:xfrm>
          <a:prstGeom prst="rect">
            <a:avLst/>
          </a:prstGeom>
          <a:solidFill>
            <a:schemeClr val="accent2"/>
          </a:solidFill>
          <a:ln>
            <a:solidFill>
              <a:schemeClr val="accent2"/>
            </a:solidFill>
          </a:ln>
        </p:spPr>
      </p:pic>
      <p:pic>
        <p:nvPicPr>
          <p:cNvPr id="8" name="Picture 7"/>
          <p:cNvPicPr>
            <a:picLocks noChangeAspect="1"/>
          </p:cNvPicPr>
          <p:nvPr/>
        </p:nvPicPr>
        <p:blipFill>
          <a:blip r:embed="rId4"/>
          <a:stretch>
            <a:fillRect/>
          </a:stretch>
        </p:blipFill>
        <p:spPr>
          <a:xfrm>
            <a:off x="5951984" y="1916832"/>
            <a:ext cx="5171702" cy="4540510"/>
          </a:xfrm>
          <a:prstGeom prst="rect">
            <a:avLst/>
          </a:prstGeom>
          <a:solidFill>
            <a:schemeClr val="accent2"/>
          </a:solidFill>
          <a:ln>
            <a:solidFill>
              <a:schemeClr val="accent2"/>
            </a:solidFill>
          </a:ln>
        </p:spPr>
      </p:pic>
    </p:spTree>
    <p:extLst>
      <p:ext uri="{BB962C8B-B14F-4D97-AF65-F5344CB8AC3E}">
        <p14:creationId xmlns:p14="http://schemas.microsoft.com/office/powerpoint/2010/main" val="6892279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p15="http://schemas.microsoft.com/office/powerpoint/2012/main" xmlns="">
      <p:transition>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495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17273" r="17273"/>
          <a:stretch>
            <a:fillRect/>
          </a:stretch>
        </p:blipFill>
        <p:spPr/>
      </p:pic>
      <p:sp>
        <p:nvSpPr>
          <p:cNvPr id="3" name="Text Placeholder 2"/>
          <p:cNvSpPr>
            <a:spLocks noGrp="1"/>
          </p:cNvSpPr>
          <p:nvPr>
            <p:ph type="body" sz="quarter" idx="12"/>
          </p:nvPr>
        </p:nvSpPr>
        <p:spPr/>
        <p:txBody>
          <a:bodyPr/>
          <a:lstStyle/>
          <a:p>
            <a:r>
              <a:rPr lang="en-CA" dirty="0">
                <a:solidFill>
                  <a:schemeClr val="accent2"/>
                </a:solidFill>
              </a:rPr>
              <a:t>Eloïse </a:t>
            </a:r>
            <a:r>
              <a:rPr lang="en-CA" dirty="0" smtClean="0">
                <a:solidFill>
                  <a:schemeClr val="accent2"/>
                </a:solidFill>
              </a:rPr>
              <a:t>Gratton</a:t>
            </a:r>
            <a:endParaRPr lang="en-CA" dirty="0">
              <a:solidFill>
                <a:schemeClr val="accent2"/>
              </a:solidFill>
            </a:endParaRPr>
          </a:p>
        </p:txBody>
      </p:sp>
      <p:sp>
        <p:nvSpPr>
          <p:cNvPr id="4" name="Text Placeholder 3"/>
          <p:cNvSpPr>
            <a:spLocks noGrp="1"/>
          </p:cNvSpPr>
          <p:nvPr>
            <p:ph type="body" sz="quarter" idx="13"/>
          </p:nvPr>
        </p:nvSpPr>
        <p:spPr/>
        <p:txBody>
          <a:bodyPr/>
          <a:lstStyle/>
          <a:p>
            <a:r>
              <a:rPr lang="en-CA" dirty="0" smtClean="0"/>
              <a:t>National Co-Leader, Privacy &amp; Data Protection Group</a:t>
            </a:r>
            <a:endParaRPr lang="en-CA" dirty="0"/>
          </a:p>
        </p:txBody>
      </p:sp>
      <p:sp>
        <p:nvSpPr>
          <p:cNvPr id="5" name="Text Placeholder 4"/>
          <p:cNvSpPr>
            <a:spLocks noGrp="1"/>
          </p:cNvSpPr>
          <p:nvPr>
            <p:ph type="body" sz="quarter" idx="14"/>
          </p:nvPr>
        </p:nvSpPr>
        <p:spPr/>
        <p:txBody>
          <a:bodyPr/>
          <a:lstStyle/>
          <a:p>
            <a:r>
              <a:rPr lang="en-CA" dirty="0" smtClean="0"/>
              <a:t>514.954.3106 / 416.367.6225</a:t>
            </a:r>
            <a:endParaRPr lang="en-CA" dirty="0"/>
          </a:p>
        </p:txBody>
      </p:sp>
      <p:sp>
        <p:nvSpPr>
          <p:cNvPr id="6" name="Text Placeholder 5"/>
          <p:cNvSpPr>
            <a:spLocks noGrp="1"/>
          </p:cNvSpPr>
          <p:nvPr>
            <p:ph type="body" sz="quarter" idx="15"/>
          </p:nvPr>
        </p:nvSpPr>
        <p:spPr/>
        <p:txBody>
          <a:bodyPr/>
          <a:lstStyle/>
          <a:p>
            <a:r>
              <a:rPr lang="en-CA" dirty="0" smtClean="0"/>
              <a:t>egratton@blg.com</a:t>
            </a:r>
            <a:endParaRPr lang="en-CA" dirty="0"/>
          </a:p>
        </p:txBody>
      </p:sp>
      <p:sp>
        <p:nvSpPr>
          <p:cNvPr id="11" name="Text Placeholder 10"/>
          <p:cNvSpPr>
            <a:spLocks noGrp="1"/>
          </p:cNvSpPr>
          <p:nvPr>
            <p:ph type="body" sz="quarter" idx="20"/>
          </p:nvPr>
        </p:nvSpPr>
        <p:spPr>
          <a:xfrm>
            <a:off x="495465" y="3014879"/>
            <a:ext cx="4505877" cy="288000"/>
          </a:xfrm>
        </p:spPr>
        <p:txBody>
          <a:bodyPr/>
          <a:lstStyle/>
          <a:p>
            <a:r>
              <a:rPr lang="en-CA" dirty="0" smtClean="0">
                <a:solidFill>
                  <a:schemeClr val="accent2"/>
                </a:solidFill>
              </a:rPr>
              <a:t>Elisa Henry</a:t>
            </a:r>
            <a:endParaRPr lang="en-CA" dirty="0">
              <a:solidFill>
                <a:schemeClr val="accent2"/>
              </a:solidFill>
            </a:endParaRPr>
          </a:p>
        </p:txBody>
      </p:sp>
      <p:sp>
        <p:nvSpPr>
          <p:cNvPr id="12" name="Text Placeholder 11"/>
          <p:cNvSpPr>
            <a:spLocks noGrp="1"/>
          </p:cNvSpPr>
          <p:nvPr>
            <p:ph type="body" sz="quarter" idx="21"/>
          </p:nvPr>
        </p:nvSpPr>
        <p:spPr>
          <a:xfrm>
            <a:off x="495465" y="3359704"/>
            <a:ext cx="4505877" cy="216000"/>
          </a:xfrm>
        </p:spPr>
        <p:txBody>
          <a:bodyPr/>
          <a:lstStyle/>
          <a:p>
            <a:r>
              <a:rPr lang="en-CA" dirty="0" smtClean="0"/>
              <a:t>Partner, Privacy &amp; Data Protection Group</a:t>
            </a:r>
            <a:endParaRPr lang="en-CA" dirty="0"/>
          </a:p>
        </p:txBody>
      </p:sp>
      <p:sp>
        <p:nvSpPr>
          <p:cNvPr id="13" name="Text Placeholder 12"/>
          <p:cNvSpPr>
            <a:spLocks noGrp="1"/>
          </p:cNvSpPr>
          <p:nvPr>
            <p:ph type="body" sz="quarter" idx="22"/>
          </p:nvPr>
        </p:nvSpPr>
        <p:spPr>
          <a:xfrm>
            <a:off x="495465" y="3575704"/>
            <a:ext cx="4505877" cy="315067"/>
          </a:xfrm>
        </p:spPr>
        <p:txBody>
          <a:bodyPr/>
          <a:lstStyle/>
          <a:p>
            <a:r>
              <a:rPr lang="en-CA" dirty="0" smtClean="0"/>
              <a:t>514.954.3113</a:t>
            </a:r>
            <a:endParaRPr lang="en-CA" dirty="0"/>
          </a:p>
        </p:txBody>
      </p:sp>
      <p:sp>
        <p:nvSpPr>
          <p:cNvPr id="14" name="Text Placeholder 13"/>
          <p:cNvSpPr>
            <a:spLocks noGrp="1"/>
          </p:cNvSpPr>
          <p:nvPr>
            <p:ph type="body" sz="quarter" idx="23"/>
          </p:nvPr>
        </p:nvSpPr>
        <p:spPr>
          <a:xfrm>
            <a:off x="495465" y="3632530"/>
            <a:ext cx="4505877" cy="662380"/>
          </a:xfrm>
        </p:spPr>
        <p:txBody>
          <a:bodyPr/>
          <a:lstStyle/>
          <a:p>
            <a:r>
              <a:rPr lang="en-CA" dirty="0" smtClean="0"/>
              <a:t>ehenry@blg.com</a:t>
            </a:r>
            <a:endParaRPr lang="en-CA" dirty="0"/>
          </a:p>
        </p:txBody>
      </p:sp>
    </p:spTree>
    <p:extLst>
      <p:ext uri="{BB962C8B-B14F-4D97-AF65-F5344CB8AC3E}">
        <p14:creationId xmlns:p14="http://schemas.microsoft.com/office/powerpoint/2010/main" val="272015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Content </a:t>
            </a:r>
            <a:r>
              <a:rPr lang="fr-CA" dirty="0" err="1" smtClean="0"/>
              <a:t>requirements</a:t>
            </a:r>
            <a:endParaRPr lang="fr-CA" dirty="0"/>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6</a:t>
            </a:fld>
            <a:endParaRPr lang="en-CA" dirty="0"/>
          </a:p>
        </p:txBody>
      </p:sp>
      <p:sp>
        <p:nvSpPr>
          <p:cNvPr id="4" name="Espace réservé du contenu 3"/>
          <p:cNvSpPr>
            <a:spLocks noGrp="1"/>
          </p:cNvSpPr>
          <p:nvPr>
            <p:ph idx="1"/>
          </p:nvPr>
        </p:nvSpPr>
        <p:spPr/>
        <p:txBody>
          <a:bodyPr/>
          <a:lstStyle/>
          <a:p>
            <a:pPr lvl="0"/>
            <a:r>
              <a:rPr lang="en-US" b="1" dirty="0" smtClean="0">
                <a:solidFill>
                  <a:schemeClr val="accent1"/>
                </a:solidFill>
              </a:rPr>
              <a:t>PIPEDA appears to meet </a:t>
            </a:r>
            <a:r>
              <a:rPr lang="en-US" b="1" dirty="0">
                <a:solidFill>
                  <a:schemeClr val="accent1"/>
                </a:solidFill>
              </a:rPr>
              <a:t>most content requirements of the Adequacy Framework (definition of PI, purpose limitation, lawfulness and fairness of processing, data accuracy and minimization, storage limitation, data security, transparency etc.) except:</a:t>
            </a:r>
            <a:endParaRPr lang="en-US" dirty="0">
              <a:solidFill>
                <a:schemeClr val="accent1"/>
              </a:solidFill>
            </a:endParaRPr>
          </a:p>
          <a:p>
            <a:pPr lvl="1"/>
            <a:r>
              <a:rPr lang="en-US" sz="2000" dirty="0">
                <a:solidFill>
                  <a:schemeClr val="accent1"/>
                </a:solidFill>
              </a:rPr>
              <a:t>Concepts of data processor, data controller, recipient – but in </a:t>
            </a:r>
            <a:r>
              <a:rPr lang="en-US" sz="2000" dirty="0" smtClean="0">
                <a:solidFill>
                  <a:schemeClr val="accent1"/>
                </a:solidFill>
              </a:rPr>
              <a:t>the Japan adequacy decision</a:t>
            </a:r>
            <a:r>
              <a:rPr lang="en-US" sz="2000" dirty="0">
                <a:solidFill>
                  <a:schemeClr val="accent1"/>
                </a:solidFill>
              </a:rPr>
              <a:t>, no distinction either which was not considered problematic since all organisations are subject to the same set of rules, which is the case under PIPEDA </a:t>
            </a:r>
          </a:p>
          <a:p>
            <a:pPr lvl="1"/>
            <a:r>
              <a:rPr lang="en-US" sz="2000" dirty="0">
                <a:solidFill>
                  <a:schemeClr val="accent1"/>
                </a:solidFill>
              </a:rPr>
              <a:t>Concept of sensitive data v. </a:t>
            </a:r>
            <a:r>
              <a:rPr lang="en-US" sz="2000" b="1" dirty="0">
                <a:solidFill>
                  <a:schemeClr val="accent1"/>
                </a:solidFill>
              </a:rPr>
              <a:t>special categories of </a:t>
            </a:r>
            <a:r>
              <a:rPr lang="en-US" sz="2000" b="1" dirty="0" smtClean="0">
                <a:solidFill>
                  <a:schemeClr val="accent1"/>
                </a:solidFill>
              </a:rPr>
              <a:t>data </a:t>
            </a:r>
            <a:r>
              <a:rPr lang="en-US" sz="2000" dirty="0" smtClean="0">
                <a:solidFill>
                  <a:schemeClr val="accent1"/>
                </a:solidFill>
              </a:rPr>
              <a:t>(broader)</a:t>
            </a:r>
            <a:endParaRPr lang="en-US" sz="2000" dirty="0">
              <a:solidFill>
                <a:schemeClr val="accent1"/>
              </a:solidFill>
            </a:endParaRPr>
          </a:p>
          <a:p>
            <a:pPr lvl="1"/>
            <a:r>
              <a:rPr lang="en-US" sz="2000" b="1" dirty="0">
                <a:solidFill>
                  <a:schemeClr val="accent1"/>
                </a:solidFill>
              </a:rPr>
              <a:t>Restrictions on onwards transfers </a:t>
            </a:r>
            <a:r>
              <a:rPr lang="en-US" sz="2000" dirty="0">
                <a:solidFill>
                  <a:schemeClr val="accent1"/>
                </a:solidFill>
              </a:rPr>
              <a:t>to recipients who do not provide an adequate level of protection</a:t>
            </a:r>
          </a:p>
          <a:p>
            <a:pPr lvl="1"/>
            <a:r>
              <a:rPr lang="en-US" sz="2000" dirty="0" smtClean="0">
                <a:solidFill>
                  <a:schemeClr val="accent1"/>
                </a:solidFill>
              </a:rPr>
              <a:t>Right </a:t>
            </a:r>
            <a:r>
              <a:rPr lang="en-US" sz="2000" dirty="0">
                <a:solidFill>
                  <a:schemeClr val="accent1"/>
                </a:solidFill>
              </a:rPr>
              <a:t>to </a:t>
            </a:r>
            <a:r>
              <a:rPr lang="en-US" sz="2000" dirty="0" smtClean="0">
                <a:solidFill>
                  <a:schemeClr val="accent1"/>
                </a:solidFill>
              </a:rPr>
              <a:t>erasure, objection, data portability, automated </a:t>
            </a:r>
            <a:r>
              <a:rPr lang="en-US" sz="2000" dirty="0">
                <a:solidFill>
                  <a:schemeClr val="accent1"/>
                </a:solidFill>
              </a:rPr>
              <a:t>decision-making and </a:t>
            </a:r>
            <a:r>
              <a:rPr lang="en-US" sz="2000" dirty="0" smtClean="0">
                <a:solidFill>
                  <a:schemeClr val="accent1"/>
                </a:solidFill>
              </a:rPr>
              <a:t>profiling</a:t>
            </a:r>
          </a:p>
          <a:p>
            <a:pPr lvl="1"/>
            <a:endParaRPr lang="en-US" sz="1600" dirty="0">
              <a:solidFill>
                <a:schemeClr val="accent1"/>
              </a:solidFill>
            </a:endParaRPr>
          </a:p>
        </p:txBody>
      </p:sp>
    </p:spTree>
    <p:extLst>
      <p:ext uri="{BB962C8B-B14F-4D97-AF65-F5344CB8AC3E}">
        <p14:creationId xmlns:p14="http://schemas.microsoft.com/office/powerpoint/2010/main" val="20838549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Procedural</a:t>
            </a:r>
            <a:r>
              <a:rPr lang="fr-CA" dirty="0" smtClean="0"/>
              <a:t> </a:t>
            </a:r>
            <a:r>
              <a:rPr lang="fr-CA" dirty="0" err="1" smtClean="0"/>
              <a:t>requirements</a:t>
            </a:r>
            <a:endParaRPr lang="fr-CA" dirty="0"/>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7</a:t>
            </a:fld>
            <a:endParaRPr lang="en-CA" dirty="0"/>
          </a:p>
        </p:txBody>
      </p:sp>
      <p:sp>
        <p:nvSpPr>
          <p:cNvPr id="4" name="Espace réservé du contenu 3"/>
          <p:cNvSpPr>
            <a:spLocks noGrp="1"/>
          </p:cNvSpPr>
          <p:nvPr>
            <p:ph idx="1"/>
          </p:nvPr>
        </p:nvSpPr>
        <p:spPr>
          <a:xfrm>
            <a:off x="581192" y="1566856"/>
            <a:ext cx="8665936" cy="4706944"/>
          </a:xfrm>
        </p:spPr>
        <p:txBody>
          <a:bodyPr/>
          <a:lstStyle/>
          <a:p>
            <a:r>
              <a:rPr lang="en-CA" b="1" dirty="0" smtClean="0">
                <a:solidFill>
                  <a:schemeClr val="accent1"/>
                </a:solidFill>
              </a:rPr>
              <a:t>PIPEDA meets </a:t>
            </a:r>
            <a:r>
              <a:rPr lang="en-CA" b="1" dirty="0">
                <a:solidFill>
                  <a:schemeClr val="accent1"/>
                </a:solidFill>
              </a:rPr>
              <a:t>most procedural requirements of the Adequacy Framework except:</a:t>
            </a:r>
          </a:p>
          <a:p>
            <a:pPr lvl="1"/>
            <a:r>
              <a:rPr lang="en-CA" dirty="0" smtClean="0">
                <a:solidFill>
                  <a:schemeClr val="accent1"/>
                </a:solidFill>
              </a:rPr>
              <a:t>OPC should </a:t>
            </a:r>
            <a:r>
              <a:rPr lang="en-CA" dirty="0">
                <a:solidFill>
                  <a:schemeClr val="accent1"/>
                </a:solidFill>
              </a:rPr>
              <a:t>have all the necessary and available </a:t>
            </a:r>
            <a:r>
              <a:rPr lang="en-CA" b="1" dirty="0">
                <a:solidFill>
                  <a:schemeClr val="accent1"/>
                </a:solidFill>
              </a:rPr>
              <a:t>powers</a:t>
            </a:r>
            <a:r>
              <a:rPr lang="en-CA" dirty="0">
                <a:solidFill>
                  <a:schemeClr val="accent1"/>
                </a:solidFill>
              </a:rPr>
              <a:t> and missions to ensure compliance with data protection rights and promote awareness</a:t>
            </a:r>
          </a:p>
          <a:p>
            <a:pPr lvl="1"/>
            <a:r>
              <a:rPr lang="en-CA" dirty="0" smtClean="0">
                <a:solidFill>
                  <a:schemeClr val="accent1"/>
                </a:solidFill>
              </a:rPr>
              <a:t>Existence </a:t>
            </a:r>
            <a:r>
              <a:rPr lang="en-CA" dirty="0">
                <a:solidFill>
                  <a:schemeClr val="accent1"/>
                </a:solidFill>
              </a:rPr>
              <a:t>of effective and </a:t>
            </a:r>
            <a:r>
              <a:rPr lang="en-CA" b="1" dirty="0">
                <a:solidFill>
                  <a:schemeClr val="accent1"/>
                </a:solidFill>
              </a:rPr>
              <a:t>dissuasive</a:t>
            </a:r>
            <a:r>
              <a:rPr lang="en-CA" dirty="0">
                <a:solidFill>
                  <a:schemeClr val="accent1"/>
                </a:solidFill>
              </a:rPr>
              <a:t> sanctions can play an important role in ensuring respect to rules </a:t>
            </a:r>
            <a:endParaRPr lang="en-CA" dirty="0" smtClean="0">
              <a:solidFill>
                <a:schemeClr val="accent1"/>
              </a:solidFill>
            </a:endParaRPr>
          </a:p>
          <a:p>
            <a:pPr lvl="2"/>
            <a:r>
              <a:rPr lang="en-CA" dirty="0" smtClean="0">
                <a:solidFill>
                  <a:schemeClr val="accent1"/>
                </a:solidFill>
              </a:rPr>
              <a:t>Standing committee on Access to Information, Privacy and Ethics Report of February 2018</a:t>
            </a:r>
          </a:p>
          <a:p>
            <a:pPr lvl="3"/>
            <a:r>
              <a:rPr lang="en-CA" dirty="0" smtClean="0">
                <a:solidFill>
                  <a:schemeClr val="accent1"/>
                </a:solidFill>
              </a:rPr>
              <a:t>Calls for increased powers</a:t>
            </a:r>
          </a:p>
          <a:p>
            <a:pPr lvl="2"/>
            <a:r>
              <a:rPr lang="en-CA" dirty="0" smtClean="0">
                <a:solidFill>
                  <a:schemeClr val="accent1"/>
                </a:solidFill>
              </a:rPr>
              <a:t>Response of the Minister of Innovation, Science and Economic Development of June 2018</a:t>
            </a:r>
          </a:p>
          <a:p>
            <a:pPr lvl="2"/>
            <a:endParaRPr lang="en-CA" dirty="0">
              <a:solidFill>
                <a:schemeClr val="accent1"/>
              </a:solidFill>
            </a:endParaRPr>
          </a:p>
          <a:p>
            <a:endParaRPr lang="fr-CA" dirty="0"/>
          </a:p>
        </p:txBody>
      </p:sp>
      <p:pic>
        <p:nvPicPr>
          <p:cNvPr id="5" name="Image 4"/>
          <p:cNvPicPr>
            <a:picLocks noChangeAspect="1"/>
          </p:cNvPicPr>
          <p:nvPr/>
        </p:nvPicPr>
        <p:blipFill>
          <a:blip r:embed="rId2"/>
          <a:stretch>
            <a:fillRect/>
          </a:stretch>
        </p:blipFill>
        <p:spPr>
          <a:xfrm>
            <a:off x="2775810" y="5002731"/>
            <a:ext cx="5944115" cy="1566808"/>
          </a:xfrm>
          <a:prstGeom prst="rect">
            <a:avLst/>
          </a:prstGeom>
          <a:ln w="28575">
            <a:solidFill>
              <a:srgbClr val="FF0000"/>
            </a:solidFill>
          </a:ln>
        </p:spPr>
      </p:pic>
      <p:pic>
        <p:nvPicPr>
          <p:cNvPr id="8" name="Image 7"/>
          <p:cNvPicPr>
            <a:picLocks noChangeAspect="1"/>
          </p:cNvPicPr>
          <p:nvPr/>
        </p:nvPicPr>
        <p:blipFill>
          <a:blip r:embed="rId3"/>
          <a:stretch>
            <a:fillRect/>
          </a:stretch>
        </p:blipFill>
        <p:spPr>
          <a:xfrm>
            <a:off x="9247128" y="2268438"/>
            <a:ext cx="2822693" cy="3517697"/>
          </a:xfrm>
          <a:prstGeom prst="rect">
            <a:avLst/>
          </a:prstGeom>
        </p:spPr>
      </p:pic>
    </p:spTree>
    <p:extLst>
      <p:ext uri="{BB962C8B-B14F-4D97-AF65-F5344CB8AC3E}">
        <p14:creationId xmlns:p14="http://schemas.microsoft.com/office/powerpoint/2010/main" val="15279579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1802" y="296856"/>
            <a:ext cx="9465333" cy="1013800"/>
          </a:xfrm>
        </p:spPr>
        <p:txBody>
          <a:bodyPr>
            <a:normAutofit fontScale="90000"/>
          </a:bodyPr>
          <a:lstStyle/>
          <a:p>
            <a:r>
              <a:rPr lang="en-US" dirty="0"/>
              <a:t>Law enforcements and national security access </a:t>
            </a:r>
            <a:r>
              <a:rPr lang="en-CA" dirty="0"/>
              <a:t>to personal data</a:t>
            </a:r>
            <a:r>
              <a:rPr lang="fr-CA" dirty="0"/>
              <a:t/>
            </a:r>
            <a:br>
              <a:rPr lang="fr-CA" dirty="0"/>
            </a:br>
            <a:endParaRPr lang="fr-CA" dirty="0"/>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8</a:t>
            </a:fld>
            <a:endParaRPr lang="en-CA" dirty="0"/>
          </a:p>
        </p:txBody>
      </p:sp>
      <p:sp>
        <p:nvSpPr>
          <p:cNvPr id="5" name="Espace réservé du contenu 3"/>
          <p:cNvSpPr>
            <a:spLocks noGrp="1"/>
          </p:cNvSpPr>
          <p:nvPr>
            <p:ph idx="1"/>
          </p:nvPr>
        </p:nvSpPr>
        <p:spPr>
          <a:xfrm>
            <a:off x="581192" y="1566856"/>
            <a:ext cx="8980662" cy="4986344"/>
          </a:xfrm>
        </p:spPr>
        <p:txBody>
          <a:bodyPr>
            <a:normAutofit lnSpcReduction="10000"/>
          </a:bodyPr>
          <a:lstStyle/>
          <a:p>
            <a:r>
              <a:rPr lang="en-CA" sz="1400" dirty="0" smtClean="0">
                <a:solidFill>
                  <a:schemeClr val="accent1"/>
                </a:solidFill>
              </a:rPr>
              <a:t>Standing </a:t>
            </a:r>
            <a:r>
              <a:rPr lang="en-CA" sz="1400" dirty="0">
                <a:solidFill>
                  <a:schemeClr val="accent1"/>
                </a:solidFill>
              </a:rPr>
              <a:t>committee on Access to Information, Privacy and Ethics </a:t>
            </a:r>
            <a:r>
              <a:rPr lang="en-CA" sz="1400" dirty="0" smtClean="0">
                <a:solidFill>
                  <a:schemeClr val="accent1"/>
                </a:solidFill>
              </a:rPr>
              <a:t>- Report </a:t>
            </a:r>
            <a:r>
              <a:rPr lang="en-CA" sz="1400" dirty="0">
                <a:solidFill>
                  <a:schemeClr val="accent1"/>
                </a:solidFill>
              </a:rPr>
              <a:t>of February </a:t>
            </a:r>
            <a:r>
              <a:rPr lang="en-CA" sz="1400" dirty="0" smtClean="0">
                <a:solidFill>
                  <a:schemeClr val="accent1"/>
                </a:solidFill>
              </a:rPr>
              <a:t>2018: </a:t>
            </a:r>
          </a:p>
          <a:p>
            <a:pPr lvl="1"/>
            <a:r>
              <a:rPr lang="en-US" sz="1400" dirty="0" smtClean="0">
                <a:solidFill>
                  <a:schemeClr val="accent1"/>
                </a:solidFill>
              </a:rPr>
              <a:t>European </a:t>
            </a:r>
            <a:r>
              <a:rPr lang="en-US" sz="1400" dirty="0">
                <a:solidFill>
                  <a:schemeClr val="accent1"/>
                </a:solidFill>
              </a:rPr>
              <a:t>Data Protection </a:t>
            </a:r>
            <a:r>
              <a:rPr lang="en-US" sz="1400" dirty="0" smtClean="0">
                <a:solidFill>
                  <a:schemeClr val="accent1"/>
                </a:solidFill>
              </a:rPr>
              <a:t>Supervisor:  the </a:t>
            </a:r>
            <a:r>
              <a:rPr lang="en-US" sz="1400" dirty="0">
                <a:solidFill>
                  <a:schemeClr val="accent1"/>
                </a:solidFill>
              </a:rPr>
              <a:t>EU is not in a hurry to “put Canada on top of our </a:t>
            </a:r>
            <a:r>
              <a:rPr lang="en-US" sz="1400" dirty="0" smtClean="0">
                <a:solidFill>
                  <a:schemeClr val="accent1"/>
                </a:solidFill>
              </a:rPr>
              <a:t>decisions. (…) </a:t>
            </a:r>
            <a:r>
              <a:rPr lang="en-US" sz="1400" u="sng" dirty="0" smtClean="0">
                <a:solidFill>
                  <a:schemeClr val="accent1"/>
                </a:solidFill>
              </a:rPr>
              <a:t>[</a:t>
            </a:r>
            <a:r>
              <a:rPr lang="en-US" sz="1400" u="sng" dirty="0">
                <a:solidFill>
                  <a:schemeClr val="accent1"/>
                </a:solidFill>
              </a:rPr>
              <a:t>T]he restrictions, exceptions, and derogations for law enforcement are more important than design and </a:t>
            </a:r>
            <a:r>
              <a:rPr lang="en-US" sz="1400" u="sng" dirty="0" smtClean="0">
                <a:solidFill>
                  <a:schemeClr val="accent1"/>
                </a:solidFill>
              </a:rPr>
              <a:t>default</a:t>
            </a:r>
            <a:r>
              <a:rPr lang="en-US" sz="1400" u="sng" dirty="0">
                <a:solidFill>
                  <a:schemeClr val="accent1"/>
                </a:solidFill>
              </a:rPr>
              <a:t>.</a:t>
            </a:r>
            <a:endParaRPr lang="fr-CA" sz="1400" u="sng" dirty="0" smtClean="0">
              <a:solidFill>
                <a:schemeClr val="accent1"/>
              </a:solidFill>
            </a:endParaRPr>
          </a:p>
          <a:p>
            <a:r>
              <a:rPr lang="fr-CA" sz="1400" dirty="0" smtClean="0">
                <a:solidFill>
                  <a:schemeClr val="accent1"/>
                </a:solidFill>
              </a:rPr>
              <a:t>Charter of </a:t>
            </a:r>
            <a:r>
              <a:rPr lang="fr-CA" sz="1400" dirty="0" err="1" smtClean="0">
                <a:solidFill>
                  <a:schemeClr val="accent1"/>
                </a:solidFill>
              </a:rPr>
              <a:t>Rights</a:t>
            </a:r>
            <a:r>
              <a:rPr lang="fr-CA" sz="1400" dirty="0" smtClean="0">
                <a:solidFill>
                  <a:schemeClr val="accent1"/>
                </a:solidFill>
              </a:rPr>
              <a:t> and </a:t>
            </a:r>
            <a:r>
              <a:rPr lang="fr-CA" sz="1400" dirty="0" err="1" smtClean="0">
                <a:solidFill>
                  <a:schemeClr val="accent1"/>
                </a:solidFill>
              </a:rPr>
              <a:t>Freedoms</a:t>
            </a:r>
            <a:r>
              <a:rPr lang="fr-CA" sz="1400" dirty="0" smtClean="0">
                <a:solidFill>
                  <a:schemeClr val="accent1"/>
                </a:solidFill>
              </a:rPr>
              <a:t> - </a:t>
            </a:r>
            <a:r>
              <a:rPr lang="fr-CA" sz="1400" i="1" dirty="0" smtClean="0">
                <a:solidFill>
                  <a:schemeClr val="accent1"/>
                </a:solidFill>
              </a:rPr>
              <a:t>R v. </a:t>
            </a:r>
            <a:r>
              <a:rPr lang="fr-CA" sz="1400" i="1" dirty="0" err="1" smtClean="0">
                <a:solidFill>
                  <a:schemeClr val="accent1"/>
                </a:solidFill>
              </a:rPr>
              <a:t>Oakes</a:t>
            </a:r>
            <a:r>
              <a:rPr lang="fr-CA" sz="1400" i="1" dirty="0" smtClean="0">
                <a:solidFill>
                  <a:schemeClr val="accent1"/>
                </a:solidFill>
              </a:rPr>
              <a:t>:</a:t>
            </a:r>
          </a:p>
          <a:p>
            <a:pPr lvl="1"/>
            <a:r>
              <a:rPr lang="en-CA" sz="1400" b="1" dirty="0">
                <a:solidFill>
                  <a:schemeClr val="accent1"/>
                </a:solidFill>
              </a:rPr>
              <a:t>Necessity</a:t>
            </a:r>
            <a:r>
              <a:rPr lang="en-CA" sz="1400" dirty="0">
                <a:solidFill>
                  <a:schemeClr val="accent1"/>
                </a:solidFill>
              </a:rPr>
              <a:t>: there must be a clearly defined necessity for the use of the measure, in relation to a pressing societal concern (in other words, some substantial, imminent problem that the security measure seeks to treat),</a:t>
            </a:r>
          </a:p>
          <a:p>
            <a:pPr lvl="1"/>
            <a:r>
              <a:rPr lang="en-CA" sz="1400" b="1" dirty="0">
                <a:solidFill>
                  <a:schemeClr val="accent1"/>
                </a:solidFill>
              </a:rPr>
              <a:t>Proportionality</a:t>
            </a:r>
            <a:r>
              <a:rPr lang="en-CA" sz="1400" dirty="0">
                <a:solidFill>
                  <a:schemeClr val="accent1"/>
                </a:solidFill>
              </a:rPr>
              <a:t>: that the measure (or specific execution of an invasive power) be carefully targeted and suitably tailored, so as to be viewed as reasonably proportionate to the privacy (or any other rights) of the individual being curtailed,</a:t>
            </a:r>
          </a:p>
          <a:p>
            <a:pPr lvl="1"/>
            <a:r>
              <a:rPr lang="en-CA" sz="1400" b="1" dirty="0">
                <a:solidFill>
                  <a:schemeClr val="accent1"/>
                </a:solidFill>
              </a:rPr>
              <a:t>Effectiveness</a:t>
            </a:r>
            <a:r>
              <a:rPr lang="en-CA" sz="1400" dirty="0">
                <a:solidFill>
                  <a:schemeClr val="accent1"/>
                </a:solidFill>
              </a:rPr>
              <a:t>: that the measure be shown to be empirically effective at treating the issue, and so clearly connected to solving the problem, and finally,</a:t>
            </a:r>
          </a:p>
          <a:p>
            <a:pPr lvl="1"/>
            <a:r>
              <a:rPr lang="en-CA" sz="1400" b="1" dirty="0">
                <a:solidFill>
                  <a:schemeClr val="accent1"/>
                </a:solidFill>
              </a:rPr>
              <a:t>Minimal intrusiveness</a:t>
            </a:r>
            <a:r>
              <a:rPr lang="en-CA" sz="1400" dirty="0">
                <a:solidFill>
                  <a:schemeClr val="accent1"/>
                </a:solidFill>
              </a:rPr>
              <a:t>: that the measure be the least invasive alternative available (in other words, ensure that all other less intrusive avenues of investigation have been exhausted</a:t>
            </a:r>
            <a:r>
              <a:rPr lang="en-CA" sz="1400" dirty="0" smtClean="0">
                <a:solidFill>
                  <a:schemeClr val="accent1"/>
                </a:solidFill>
              </a:rPr>
              <a:t>).</a:t>
            </a:r>
          </a:p>
          <a:p>
            <a:r>
              <a:rPr lang="en-CA" sz="1400" dirty="0" smtClean="0">
                <a:solidFill>
                  <a:schemeClr val="accent1"/>
                </a:solidFill>
              </a:rPr>
              <a:t>Review and oversight: the </a:t>
            </a:r>
            <a:r>
              <a:rPr lang="en-CA" sz="1400" dirty="0">
                <a:solidFill>
                  <a:schemeClr val="accent1"/>
                </a:solidFill>
              </a:rPr>
              <a:t>Security Intelligence Committee (SIRC) reviews in detail the operational activities of the Canadian Security and Intelligence Service (CSIS) and the Communications Security Establishment Commissioner reviews in detail the activities of the Communications Security Establishment (CSE),</a:t>
            </a:r>
            <a:r>
              <a:rPr lang="en-CA" sz="1400" b="1" dirty="0">
                <a:solidFill>
                  <a:schemeClr val="accent1"/>
                </a:solidFill>
              </a:rPr>
              <a:t> both with specific references to protecting privacy</a:t>
            </a:r>
            <a:r>
              <a:rPr lang="en-CA" sz="1400" dirty="0">
                <a:solidFill>
                  <a:schemeClr val="accent1"/>
                </a:solidFill>
              </a:rPr>
              <a:t>.</a:t>
            </a:r>
          </a:p>
          <a:p>
            <a:r>
              <a:rPr lang="en-CA" sz="1400" dirty="0" smtClean="0">
                <a:solidFill>
                  <a:schemeClr val="accent1"/>
                </a:solidFill>
              </a:rPr>
              <a:t>The </a:t>
            </a:r>
            <a:r>
              <a:rPr lang="en-CA" sz="1400" i="1" dirty="0" smtClean="0">
                <a:solidFill>
                  <a:schemeClr val="accent1"/>
                </a:solidFill>
              </a:rPr>
              <a:t>Criminal </a:t>
            </a:r>
            <a:r>
              <a:rPr lang="en-CA" sz="1400" i="1" dirty="0">
                <a:solidFill>
                  <a:schemeClr val="accent1"/>
                </a:solidFill>
              </a:rPr>
              <a:t>Code</a:t>
            </a:r>
            <a:r>
              <a:rPr lang="en-CA" sz="1400" dirty="0">
                <a:solidFill>
                  <a:schemeClr val="accent1"/>
                </a:solidFill>
              </a:rPr>
              <a:t> imposes terms of imprisonment up to five years for </a:t>
            </a:r>
            <a:r>
              <a:rPr lang="en-CA" sz="1400" b="1" dirty="0">
                <a:solidFill>
                  <a:schemeClr val="accent1"/>
                </a:solidFill>
              </a:rPr>
              <a:t>unauthorized interception of private communication</a:t>
            </a:r>
            <a:endParaRPr lang="fr-CA" sz="1400" b="1" dirty="0" smtClean="0">
              <a:solidFill>
                <a:schemeClr val="accent1"/>
              </a:solidFill>
            </a:endParaRPr>
          </a:p>
        </p:txBody>
      </p:sp>
      <p:pic>
        <p:nvPicPr>
          <p:cNvPr id="7" name="Image 6"/>
          <p:cNvPicPr>
            <a:picLocks noChangeAspect="1"/>
          </p:cNvPicPr>
          <p:nvPr/>
        </p:nvPicPr>
        <p:blipFill>
          <a:blip r:embed="rId2"/>
          <a:stretch>
            <a:fillRect/>
          </a:stretch>
        </p:blipFill>
        <p:spPr>
          <a:xfrm>
            <a:off x="9561854" y="1848640"/>
            <a:ext cx="2530215" cy="3247235"/>
          </a:xfrm>
          <a:prstGeom prst="rect">
            <a:avLst/>
          </a:prstGeom>
        </p:spPr>
      </p:pic>
    </p:spTree>
    <p:extLst>
      <p:ext uri="{BB962C8B-B14F-4D97-AF65-F5344CB8AC3E}">
        <p14:creationId xmlns:p14="http://schemas.microsoft.com/office/powerpoint/2010/main" val="34245961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Quebec</a:t>
            </a:r>
            <a:endParaRPr lang="fr-CA" dirty="0"/>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9</a:t>
            </a:fld>
            <a:endParaRPr lang="en-CA" dirty="0"/>
          </a:p>
        </p:txBody>
      </p:sp>
      <p:sp>
        <p:nvSpPr>
          <p:cNvPr id="4" name="Espace réservé du contenu 3"/>
          <p:cNvSpPr>
            <a:spLocks noGrp="1"/>
          </p:cNvSpPr>
          <p:nvPr>
            <p:ph idx="1"/>
          </p:nvPr>
        </p:nvSpPr>
        <p:spPr/>
        <p:txBody>
          <a:bodyPr/>
          <a:lstStyle/>
          <a:p>
            <a:r>
              <a:rPr lang="en-US" b="1" dirty="0" smtClean="0">
                <a:solidFill>
                  <a:schemeClr val="accent1"/>
                </a:solidFill>
              </a:rPr>
              <a:t>Quebec regime (PIPPS </a:t>
            </a:r>
            <a:r>
              <a:rPr lang="en-US" b="1" dirty="0">
                <a:solidFill>
                  <a:schemeClr val="accent1"/>
                </a:solidFill>
              </a:rPr>
              <a:t>and </a:t>
            </a:r>
            <a:r>
              <a:rPr lang="en-US" b="1" dirty="0" smtClean="0">
                <a:solidFill>
                  <a:schemeClr val="accent1"/>
                </a:solidFill>
              </a:rPr>
              <a:t>art. 35 to 41 of the Civil Code)</a:t>
            </a:r>
            <a:r>
              <a:rPr lang="en-US" dirty="0" smtClean="0">
                <a:solidFill>
                  <a:schemeClr val="accent1"/>
                </a:solidFill>
              </a:rPr>
              <a:t> </a:t>
            </a:r>
            <a:r>
              <a:rPr lang="en-US" dirty="0">
                <a:solidFill>
                  <a:schemeClr val="accent1"/>
                </a:solidFill>
              </a:rPr>
              <a:t>not recognized as adequate under the Directive as per June 4, 2014,  </a:t>
            </a:r>
            <a:r>
              <a:rPr lang="en-US" u="sng" dirty="0">
                <a:solidFill>
                  <a:schemeClr val="accent1"/>
                </a:solidFill>
              </a:rPr>
              <a:t>Opinion 7/2014</a:t>
            </a:r>
            <a:r>
              <a:rPr lang="en-US" dirty="0">
                <a:solidFill>
                  <a:schemeClr val="accent1"/>
                </a:solidFill>
              </a:rPr>
              <a:t> </a:t>
            </a:r>
            <a:r>
              <a:rPr lang="en-US" dirty="0" smtClean="0">
                <a:solidFill>
                  <a:schemeClr val="accent1"/>
                </a:solidFill>
              </a:rPr>
              <a:t>of the </a:t>
            </a:r>
            <a:r>
              <a:rPr lang="en-US" dirty="0">
                <a:solidFill>
                  <a:schemeClr val="accent1"/>
                </a:solidFill>
              </a:rPr>
              <a:t>Article 29 Working </a:t>
            </a:r>
            <a:r>
              <a:rPr lang="en-US" dirty="0" smtClean="0">
                <a:solidFill>
                  <a:schemeClr val="accent1"/>
                </a:solidFill>
              </a:rPr>
              <a:t>Party</a:t>
            </a:r>
          </a:p>
          <a:p>
            <a:pPr lvl="1"/>
            <a:r>
              <a:rPr lang="en-US" dirty="0" smtClean="0">
                <a:solidFill>
                  <a:schemeClr val="accent1"/>
                </a:solidFill>
              </a:rPr>
              <a:t>Need to clarify the territorial scope of the Quebec Act </a:t>
            </a:r>
            <a:r>
              <a:rPr lang="en-US" dirty="0" err="1" smtClean="0">
                <a:solidFill>
                  <a:schemeClr val="accent1"/>
                </a:solidFill>
              </a:rPr>
              <a:t>viz</a:t>
            </a:r>
            <a:r>
              <a:rPr lang="en-US" dirty="0" smtClean="0">
                <a:solidFill>
                  <a:schemeClr val="accent1"/>
                </a:solidFill>
              </a:rPr>
              <a:t> PIPEDA (regarding interprovincial and international transfers)</a:t>
            </a:r>
          </a:p>
          <a:p>
            <a:pPr lvl="1"/>
            <a:r>
              <a:rPr lang="en-US" dirty="0" smtClean="0">
                <a:solidFill>
                  <a:schemeClr val="accent1"/>
                </a:solidFill>
              </a:rPr>
              <a:t>Transparency : identification of the person responsible for the protection of personal information in the organisation must be made available to the individual concerned</a:t>
            </a:r>
          </a:p>
          <a:p>
            <a:pPr lvl="1"/>
            <a:r>
              <a:rPr lang="en-US" dirty="0" smtClean="0">
                <a:solidFill>
                  <a:schemeClr val="accent1"/>
                </a:solidFill>
              </a:rPr>
              <a:t>Must clarify the notion of sensitive information and provide a higher </a:t>
            </a:r>
            <a:r>
              <a:rPr lang="en-US" dirty="0">
                <a:solidFill>
                  <a:schemeClr val="accent1"/>
                </a:solidFill>
              </a:rPr>
              <a:t>level of protection for sensitive data</a:t>
            </a:r>
          </a:p>
          <a:p>
            <a:pPr lvl="1"/>
            <a:r>
              <a:rPr lang="en-US" dirty="0" smtClean="0">
                <a:solidFill>
                  <a:schemeClr val="accent1"/>
                </a:solidFill>
              </a:rPr>
              <a:t>No model contract or other binding mechanisms in order to guarantee a comparable level of protection for onward transfers – for all data protection principles </a:t>
            </a:r>
          </a:p>
          <a:p>
            <a:pPr lvl="1"/>
            <a:endParaRPr lang="en-US" dirty="0" smtClean="0">
              <a:solidFill>
                <a:schemeClr val="accent1"/>
              </a:solidFill>
            </a:endParaRPr>
          </a:p>
          <a:p>
            <a:pPr lvl="1"/>
            <a:endParaRPr lang="fr-CA" dirty="0">
              <a:solidFill>
                <a:schemeClr val="accent1"/>
              </a:solidFill>
            </a:endParaRPr>
          </a:p>
        </p:txBody>
      </p:sp>
    </p:spTree>
    <p:extLst>
      <p:ext uri="{BB962C8B-B14F-4D97-AF65-F5344CB8AC3E}">
        <p14:creationId xmlns:p14="http://schemas.microsoft.com/office/powerpoint/2010/main" val="42021768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UNIQUEID" val="1119"/>
  <p:tag name="NUM" val="1"/>
</p:tagLst>
</file>

<file path=ppt/tags/tag2.xml><?xml version="1.0" encoding="utf-8"?>
<p:tagLst xmlns:a="http://schemas.openxmlformats.org/drawingml/2006/main" xmlns:r="http://schemas.openxmlformats.org/officeDocument/2006/relationships" xmlns:p="http://schemas.openxmlformats.org/presentationml/2006/main">
  <p:tag name="AS_UNIQUEID" val="1120"/>
  <p:tag name="NUM" val="2"/>
</p:tagLst>
</file>

<file path=ppt/tags/tag3.xml><?xml version="1.0" encoding="utf-8"?>
<p:tagLst xmlns:a="http://schemas.openxmlformats.org/drawingml/2006/main" xmlns:r="http://schemas.openxmlformats.org/officeDocument/2006/relationships" xmlns:p="http://schemas.openxmlformats.org/presentationml/2006/main">
  <p:tag name="AS_UNIQUEID" val="1121"/>
  <p:tag name="NUM" val="3"/>
</p:tagLst>
</file>

<file path=ppt/tags/tag4.xml><?xml version="1.0" encoding="utf-8"?>
<p:tagLst xmlns:a="http://schemas.openxmlformats.org/drawingml/2006/main" xmlns:r="http://schemas.openxmlformats.org/officeDocument/2006/relationships" xmlns:p="http://schemas.openxmlformats.org/presentationml/2006/main">
  <p:tag name="AS_UNIQUEID" val="1115"/>
</p:tagLst>
</file>

<file path=ppt/tags/tag5.xml><?xml version="1.0" encoding="utf-8"?>
<p:tagLst xmlns:a="http://schemas.openxmlformats.org/drawingml/2006/main" xmlns:r="http://schemas.openxmlformats.org/officeDocument/2006/relationships" xmlns:p="http://schemas.openxmlformats.org/presentationml/2006/main">
  <p:tag name="AS_UNIQUEID" val="1116"/>
</p:tagLst>
</file>

<file path=ppt/tags/tag6.xml><?xml version="1.0" encoding="utf-8"?>
<p:tagLst xmlns:a="http://schemas.openxmlformats.org/drawingml/2006/main" xmlns:r="http://schemas.openxmlformats.org/officeDocument/2006/relationships" xmlns:p="http://schemas.openxmlformats.org/presentationml/2006/main">
  <p:tag name="AS_UNIQUEID" val="1117"/>
</p:tagLst>
</file>

<file path=ppt/theme/theme1.xml><?xml version="1.0" encoding="utf-8"?>
<a:theme xmlns:a="http://schemas.openxmlformats.org/drawingml/2006/main" name="Borden Ladner Gervais">
  <a:themeElements>
    <a:clrScheme name="Borden Ladner + Gervais">
      <a:dk1>
        <a:srgbClr val="000000"/>
      </a:dk1>
      <a:lt1>
        <a:srgbClr val="FFFFFF"/>
      </a:lt1>
      <a:dk2>
        <a:srgbClr val="3D3D3D"/>
      </a:dk2>
      <a:lt2>
        <a:srgbClr val="EBEBEB"/>
      </a:lt2>
      <a:accent1>
        <a:srgbClr val="1B3C6D"/>
      </a:accent1>
      <a:accent2>
        <a:srgbClr val="4197B3"/>
      </a:accent2>
      <a:accent3>
        <a:srgbClr val="555659"/>
      </a:accent3>
      <a:accent4>
        <a:srgbClr val="969FA7"/>
      </a:accent4>
      <a:accent5>
        <a:srgbClr val="4196B3"/>
      </a:accent5>
      <a:accent6>
        <a:srgbClr val="1A3D6D"/>
      </a:accent6>
      <a:hlink>
        <a:srgbClr val="828282"/>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Borden Ladner + Gervais" id="{DA4076A4-01C5-2744-8F6D-FF9459B8DCA7}" vid="{A773E59A-313A-A64E-9D21-BEAF66BC53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emplate>
  <TotalTime>0</TotalTime>
  <Words>4476</Words>
  <Application>Microsoft Office PowerPoint</Application>
  <PresentationFormat>Widescreen</PresentationFormat>
  <Paragraphs>321</Paragraphs>
  <Slides>53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.AppleSystemUIFont</vt:lpstr>
      <vt:lpstr>Arial</vt:lpstr>
      <vt:lpstr>Calibri</vt:lpstr>
      <vt:lpstr>Courier New</vt:lpstr>
      <vt:lpstr>LucidaGrande</vt:lpstr>
      <vt:lpstr>Mangal</vt:lpstr>
      <vt:lpstr>Wingdings</vt:lpstr>
      <vt:lpstr>Wingdings 2</vt:lpstr>
      <vt:lpstr>Borden Ladner Gervais</vt:lpstr>
      <vt:lpstr>  Privacy Plenary Session</vt:lpstr>
      <vt:lpstr>Agenda</vt:lpstr>
      <vt:lpstr>PowerPoint Presentation</vt:lpstr>
      <vt:lpstr>Introduction</vt:lpstr>
      <vt:lpstr>Adequacy of PIPEDA</vt:lpstr>
      <vt:lpstr>Content requirements</vt:lpstr>
      <vt:lpstr>Procedural requirements</vt:lpstr>
      <vt:lpstr>Law enforcements and national security access to personal data </vt:lpstr>
      <vt:lpstr>Quebec</vt:lpstr>
      <vt:lpstr>PowerPoint Presentation</vt:lpstr>
      <vt:lpstr>Right to be forgotten</vt:lpstr>
      <vt:lpstr> </vt:lpstr>
      <vt:lpstr>OPC Draft Position on online reputation (jan. 2018)</vt:lpstr>
      <vt:lpstr>OPC Draft Position on online reputation (jan. 2018)</vt:lpstr>
      <vt:lpstr>Responses…</vt:lpstr>
      <vt:lpstr>Responses…</vt:lpstr>
      <vt:lpstr> </vt:lpstr>
      <vt:lpstr>PowerPoint Presentation</vt:lpstr>
      <vt:lpstr>Introduction</vt:lpstr>
      <vt:lpstr>PIPEDA BSS Obligations – Statutory Framework</vt:lpstr>
      <vt:lpstr>PIPEDA BSS Obligations – Stated Purpose</vt:lpstr>
      <vt:lpstr>PIPEDA BSS Obligations – Three Key Concepts</vt:lpstr>
      <vt:lpstr>PIPEDA BSS Obligations – Key Concepts</vt:lpstr>
      <vt:lpstr>PIPEDA BSS Obligations – Risk Assessment</vt:lpstr>
      <vt:lpstr>PIPEDA BSS Obligations – Report to OPC</vt:lpstr>
      <vt:lpstr>PIPEDA BSS Obligations – Report to OPC</vt:lpstr>
      <vt:lpstr>PIPEDA BSS Obligations – Notice to individuals</vt:lpstr>
      <vt:lpstr>PIPEDA BSS Obligations – Notice to individuals</vt:lpstr>
      <vt:lpstr>PIPEDA BSS Obligations – Notice to individuals</vt:lpstr>
      <vt:lpstr>PIPEDA BSS Obligations – Other Notices</vt:lpstr>
      <vt:lpstr>PIPEDA BSS Obligations – Record-Keeping</vt:lpstr>
      <vt:lpstr>PIPEDA BSS Obligations – Enforcement</vt:lpstr>
      <vt:lpstr>PIPEDA BSS Obligations – Compliance Challenges</vt:lpstr>
      <vt:lpstr>Other Reporting/Notification Obligations</vt:lpstr>
      <vt:lpstr>Other Reporting/Notification Obligations</vt:lpstr>
      <vt:lpstr>PowerPoint Presentation</vt:lpstr>
      <vt:lpstr>Recent documents on consent</vt:lpstr>
      <vt:lpstr>Consent for secondary uses –  ETHI Towards Privacy Design report (Feb 2018) </vt:lpstr>
      <vt:lpstr>May 2018: OPC published two important new guidance documents</vt:lpstr>
      <vt:lpstr>PowerPoint Presentation</vt:lpstr>
      <vt:lpstr>“Must do” to obtain meaningful consent  (i.e. legal requirements)</vt:lpstr>
      <vt:lpstr>“Should do” when obtaining consent  (i.e. best practices)</vt:lpstr>
      <vt:lpstr>May 2018: OPC published two important new guidance documents</vt:lpstr>
      <vt:lpstr>Evaluating an organization’s purposes under 5(3)</vt:lpstr>
      <vt:lpstr>A few words on publicly available data…</vt:lpstr>
      <vt:lpstr>What are “inappropriate purposes” or “No-Go Zones”?</vt:lpstr>
      <vt:lpstr>What are “inappropriate purposes” or “No-Go Zones”?</vt:lpstr>
      <vt:lpstr>Algorithm transparency and human rights</vt:lpstr>
      <vt:lpstr>ETHI recommendation 3 on algorithmic transparency</vt:lpstr>
      <vt:lpstr>“No-go zones” and using publicly available data</vt:lpstr>
      <vt:lpstr>Examples of “no-go zones”?</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
  <cp:lastModifiedBy/>
  <cp:revision>1</cp:revision>
  <cp:lastPrinted>2017-09-13T18:12:47Z</cp:lastPrinted>
  <dcterms:created xsi:type="dcterms:W3CDTF">2017-09-13T18:12:47Z</dcterms:created>
  <dcterms:modified xsi:type="dcterms:W3CDTF">2018-10-26T22:23:25Z</dcterms:modified>
</cp:coreProperties>
</file>