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3" r:id="rId1"/>
  </p:sldMasterIdLst>
  <p:notesMasterIdLst>
    <p:notesMasterId r:id="rId34"/>
  </p:notesMasterIdLst>
  <p:sldIdLst>
    <p:sldId id="256" r:id="rId2"/>
    <p:sldId id="257" r:id="rId3"/>
    <p:sldId id="266" r:id="rId4"/>
    <p:sldId id="267" r:id="rId5"/>
    <p:sldId id="271" r:id="rId6"/>
    <p:sldId id="269" r:id="rId7"/>
    <p:sldId id="274" r:id="rId8"/>
    <p:sldId id="272" r:id="rId9"/>
    <p:sldId id="270" r:id="rId10"/>
    <p:sldId id="275" r:id="rId11"/>
    <p:sldId id="277" r:id="rId12"/>
    <p:sldId id="278" r:id="rId13"/>
    <p:sldId id="268" r:id="rId14"/>
    <p:sldId id="279" r:id="rId15"/>
    <p:sldId id="281" r:id="rId16"/>
    <p:sldId id="282" r:id="rId17"/>
    <p:sldId id="280" r:id="rId18"/>
    <p:sldId id="285" r:id="rId19"/>
    <p:sldId id="283" r:id="rId20"/>
    <p:sldId id="284" r:id="rId21"/>
    <p:sldId id="276" r:id="rId22"/>
    <p:sldId id="259" r:id="rId23"/>
    <p:sldId id="263" r:id="rId24"/>
    <p:sldId id="286" r:id="rId25"/>
    <p:sldId id="290" r:id="rId26"/>
    <p:sldId id="291" r:id="rId27"/>
    <p:sldId id="292" r:id="rId28"/>
    <p:sldId id="293" r:id="rId29"/>
    <p:sldId id="287" r:id="rId30"/>
    <p:sldId id="289" r:id="rId31"/>
    <p:sldId id="262" r:id="rId32"/>
    <p:sldId id="261" r:id="rId33"/>
  </p:sldIdLst>
  <p:sldSz cx="9144000" cy="6858000" type="screen4x3"/>
  <p:notesSz cx="7004050" cy="92233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88">
          <p15:clr>
            <a:srgbClr val="A4A3A4"/>
          </p15:clr>
        </p15:guide>
        <p15:guide id="2" pos="28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5" autoAdjust="0"/>
    <p:restoredTop sz="73105" autoAdjust="0"/>
  </p:normalViewPr>
  <p:slideViewPr>
    <p:cSldViewPr snapToGrid="0">
      <p:cViewPr varScale="1">
        <p:scale>
          <a:sx n="83" d="100"/>
          <a:sy n="83" d="100"/>
        </p:scale>
        <p:origin x="2292" y="90"/>
      </p:cViewPr>
      <p:guideLst>
        <p:guide orient="horz" pos="888"/>
        <p:guide pos="28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300"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67163" y="0"/>
            <a:ext cx="3035300" cy="461963"/>
          </a:xfrm>
          <a:prstGeom prst="rect">
            <a:avLst/>
          </a:prstGeom>
        </p:spPr>
        <p:txBody>
          <a:bodyPr vert="horz" lIns="91440" tIns="45720" rIns="91440" bIns="45720" rtlCol="0"/>
          <a:lstStyle>
            <a:lvl1pPr algn="r">
              <a:defRPr sz="1200"/>
            </a:lvl1pPr>
          </a:lstStyle>
          <a:p>
            <a:fld id="{1A0DBED0-7677-4434-9041-F9A8A6CFAAB6}" type="datetimeFigureOut">
              <a:rPr lang="en-US" smtClean="0"/>
              <a:t>10/21/2019</a:t>
            </a:fld>
            <a:endParaRPr lang="en-US"/>
          </a:p>
        </p:txBody>
      </p:sp>
      <p:sp>
        <p:nvSpPr>
          <p:cNvPr id="4" name="Slide Image Placeholder 3"/>
          <p:cNvSpPr>
            <a:spLocks noGrp="1" noRot="1" noChangeAspect="1"/>
          </p:cNvSpPr>
          <p:nvPr>
            <p:ph type="sldImg" idx="2"/>
          </p:nvPr>
        </p:nvSpPr>
        <p:spPr>
          <a:xfrm>
            <a:off x="1427163" y="1152525"/>
            <a:ext cx="4149725" cy="3113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0088" y="4438650"/>
            <a:ext cx="5603875" cy="36322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61413"/>
            <a:ext cx="3035300" cy="4619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67163" y="8761413"/>
            <a:ext cx="3035300" cy="461962"/>
          </a:xfrm>
          <a:prstGeom prst="rect">
            <a:avLst/>
          </a:prstGeom>
        </p:spPr>
        <p:txBody>
          <a:bodyPr vert="horz" lIns="91440" tIns="45720" rIns="91440" bIns="45720" rtlCol="0" anchor="b"/>
          <a:lstStyle>
            <a:lvl1pPr algn="r">
              <a:defRPr sz="1200"/>
            </a:lvl1pPr>
          </a:lstStyle>
          <a:p>
            <a:fld id="{54A89957-AF1F-454D-AA48-FAA2527162CD}" type="slidenum">
              <a:rPr lang="en-US" smtClean="0"/>
              <a:t>‹#›</a:t>
            </a:fld>
            <a:endParaRPr lang="en-US"/>
          </a:p>
        </p:txBody>
      </p:sp>
    </p:spTree>
    <p:extLst>
      <p:ext uri="{BB962C8B-B14F-4D97-AF65-F5344CB8AC3E}">
        <p14:creationId xmlns:p14="http://schemas.microsoft.com/office/powerpoint/2010/main" val="462488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a:t>
            </a:fld>
            <a:endParaRPr lang="en-US"/>
          </a:p>
        </p:txBody>
      </p:sp>
    </p:spTree>
    <p:extLst>
      <p:ext uri="{BB962C8B-B14F-4D97-AF65-F5344CB8AC3E}">
        <p14:creationId xmlns:p14="http://schemas.microsoft.com/office/powerpoint/2010/main" val="37360461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11</a:t>
            </a:fld>
            <a:endParaRPr lang="en-US"/>
          </a:p>
        </p:txBody>
      </p:sp>
    </p:spTree>
    <p:extLst>
      <p:ext uri="{BB962C8B-B14F-4D97-AF65-F5344CB8AC3E}">
        <p14:creationId xmlns:p14="http://schemas.microsoft.com/office/powerpoint/2010/main" val="3151216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12</a:t>
            </a:fld>
            <a:endParaRPr lang="en-US"/>
          </a:p>
        </p:txBody>
      </p:sp>
    </p:spTree>
    <p:extLst>
      <p:ext uri="{BB962C8B-B14F-4D97-AF65-F5344CB8AC3E}">
        <p14:creationId xmlns:p14="http://schemas.microsoft.com/office/powerpoint/2010/main" val="780150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13</a:t>
            </a:fld>
            <a:endParaRPr lang="en-US"/>
          </a:p>
        </p:txBody>
      </p:sp>
    </p:spTree>
    <p:extLst>
      <p:ext uri="{BB962C8B-B14F-4D97-AF65-F5344CB8AC3E}">
        <p14:creationId xmlns:p14="http://schemas.microsoft.com/office/powerpoint/2010/main" val="32259945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14</a:t>
            </a:fld>
            <a:endParaRPr lang="en-US"/>
          </a:p>
        </p:txBody>
      </p:sp>
    </p:spTree>
    <p:extLst>
      <p:ext uri="{BB962C8B-B14F-4D97-AF65-F5344CB8AC3E}">
        <p14:creationId xmlns:p14="http://schemas.microsoft.com/office/powerpoint/2010/main" val="23533372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15</a:t>
            </a:fld>
            <a:endParaRPr lang="en-US"/>
          </a:p>
        </p:txBody>
      </p:sp>
    </p:spTree>
    <p:extLst>
      <p:ext uri="{BB962C8B-B14F-4D97-AF65-F5344CB8AC3E}">
        <p14:creationId xmlns:p14="http://schemas.microsoft.com/office/powerpoint/2010/main" val="42630855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16</a:t>
            </a:fld>
            <a:endParaRPr lang="en-US"/>
          </a:p>
        </p:txBody>
      </p:sp>
    </p:spTree>
    <p:extLst>
      <p:ext uri="{BB962C8B-B14F-4D97-AF65-F5344CB8AC3E}">
        <p14:creationId xmlns:p14="http://schemas.microsoft.com/office/powerpoint/2010/main" val="39455324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17</a:t>
            </a:fld>
            <a:endParaRPr lang="en-US"/>
          </a:p>
        </p:txBody>
      </p:sp>
    </p:spTree>
    <p:extLst>
      <p:ext uri="{BB962C8B-B14F-4D97-AF65-F5344CB8AC3E}">
        <p14:creationId xmlns:p14="http://schemas.microsoft.com/office/powerpoint/2010/main" val="34603230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18</a:t>
            </a:fld>
            <a:endParaRPr lang="en-US"/>
          </a:p>
        </p:txBody>
      </p:sp>
    </p:spTree>
    <p:extLst>
      <p:ext uri="{BB962C8B-B14F-4D97-AF65-F5344CB8AC3E}">
        <p14:creationId xmlns:p14="http://schemas.microsoft.com/office/powerpoint/2010/main" val="9308416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19</a:t>
            </a:fld>
            <a:endParaRPr lang="en-US"/>
          </a:p>
        </p:txBody>
      </p:sp>
    </p:spTree>
    <p:extLst>
      <p:ext uri="{BB962C8B-B14F-4D97-AF65-F5344CB8AC3E}">
        <p14:creationId xmlns:p14="http://schemas.microsoft.com/office/powerpoint/2010/main" val="3269112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20</a:t>
            </a:fld>
            <a:endParaRPr lang="en-US"/>
          </a:p>
        </p:txBody>
      </p:sp>
    </p:spTree>
    <p:extLst>
      <p:ext uri="{BB962C8B-B14F-4D97-AF65-F5344CB8AC3E}">
        <p14:creationId xmlns:p14="http://schemas.microsoft.com/office/powerpoint/2010/main" val="3583056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3</a:t>
            </a:fld>
            <a:endParaRPr lang="en-US"/>
          </a:p>
        </p:txBody>
      </p:sp>
    </p:spTree>
    <p:extLst>
      <p:ext uri="{BB962C8B-B14F-4D97-AF65-F5344CB8AC3E}">
        <p14:creationId xmlns:p14="http://schemas.microsoft.com/office/powerpoint/2010/main" val="41904559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22</a:t>
            </a:fld>
            <a:endParaRPr lang="en-US"/>
          </a:p>
        </p:txBody>
      </p:sp>
    </p:spTree>
    <p:extLst>
      <p:ext uri="{BB962C8B-B14F-4D97-AF65-F5344CB8AC3E}">
        <p14:creationId xmlns:p14="http://schemas.microsoft.com/office/powerpoint/2010/main" val="40138541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4A89957-AF1F-454D-AA48-FAA2527162CD}" type="slidenum">
              <a:rPr lang="en-US" smtClean="0"/>
              <a:t>23</a:t>
            </a:fld>
            <a:endParaRPr lang="en-US"/>
          </a:p>
        </p:txBody>
      </p:sp>
    </p:spTree>
    <p:extLst>
      <p:ext uri="{BB962C8B-B14F-4D97-AF65-F5344CB8AC3E}">
        <p14:creationId xmlns:p14="http://schemas.microsoft.com/office/powerpoint/2010/main" val="36282349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24</a:t>
            </a:fld>
            <a:endParaRPr lang="en-US"/>
          </a:p>
        </p:txBody>
      </p:sp>
    </p:spTree>
    <p:extLst>
      <p:ext uri="{BB962C8B-B14F-4D97-AF65-F5344CB8AC3E}">
        <p14:creationId xmlns:p14="http://schemas.microsoft.com/office/powerpoint/2010/main" val="15850328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25</a:t>
            </a:fld>
            <a:endParaRPr lang="en-US"/>
          </a:p>
        </p:txBody>
      </p:sp>
    </p:spTree>
    <p:extLst>
      <p:ext uri="{BB962C8B-B14F-4D97-AF65-F5344CB8AC3E}">
        <p14:creationId xmlns:p14="http://schemas.microsoft.com/office/powerpoint/2010/main" val="13380384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26</a:t>
            </a:fld>
            <a:endParaRPr lang="en-US"/>
          </a:p>
        </p:txBody>
      </p:sp>
    </p:spTree>
    <p:extLst>
      <p:ext uri="{BB962C8B-B14F-4D97-AF65-F5344CB8AC3E}">
        <p14:creationId xmlns:p14="http://schemas.microsoft.com/office/powerpoint/2010/main" val="18548839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4A89957-AF1F-454D-AA48-FAA2527162CD}" type="slidenum">
              <a:rPr lang="en-US" smtClean="0"/>
              <a:t>27</a:t>
            </a:fld>
            <a:endParaRPr lang="en-US"/>
          </a:p>
        </p:txBody>
      </p:sp>
    </p:spTree>
    <p:extLst>
      <p:ext uri="{BB962C8B-B14F-4D97-AF65-F5344CB8AC3E}">
        <p14:creationId xmlns:p14="http://schemas.microsoft.com/office/powerpoint/2010/main" val="6920769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4A89957-AF1F-454D-AA48-FAA2527162CD}" type="slidenum">
              <a:rPr lang="en-US" smtClean="0"/>
              <a:t>28</a:t>
            </a:fld>
            <a:endParaRPr lang="en-US"/>
          </a:p>
        </p:txBody>
      </p:sp>
    </p:spTree>
    <p:extLst>
      <p:ext uri="{BB962C8B-B14F-4D97-AF65-F5344CB8AC3E}">
        <p14:creationId xmlns:p14="http://schemas.microsoft.com/office/powerpoint/2010/main" val="32694136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5"/>
          </p:nvPr>
        </p:nvSpPr>
        <p:spPr/>
        <p:txBody>
          <a:bodyPr/>
          <a:lstStyle/>
          <a:p>
            <a:fld id="{54A89957-AF1F-454D-AA48-FAA2527162CD}" type="slidenum">
              <a:rPr lang="en-US" smtClean="0"/>
              <a:t>29</a:t>
            </a:fld>
            <a:endParaRPr lang="en-US"/>
          </a:p>
        </p:txBody>
      </p:sp>
    </p:spTree>
    <p:extLst>
      <p:ext uri="{BB962C8B-B14F-4D97-AF65-F5344CB8AC3E}">
        <p14:creationId xmlns:p14="http://schemas.microsoft.com/office/powerpoint/2010/main" val="1244093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30</a:t>
            </a:fld>
            <a:endParaRPr lang="en-US"/>
          </a:p>
        </p:txBody>
      </p:sp>
    </p:spTree>
    <p:extLst>
      <p:ext uri="{BB962C8B-B14F-4D97-AF65-F5344CB8AC3E}">
        <p14:creationId xmlns:p14="http://schemas.microsoft.com/office/powerpoint/2010/main" val="2046262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4</a:t>
            </a:fld>
            <a:endParaRPr lang="en-US"/>
          </a:p>
        </p:txBody>
      </p:sp>
    </p:spTree>
    <p:extLst>
      <p:ext uri="{BB962C8B-B14F-4D97-AF65-F5344CB8AC3E}">
        <p14:creationId xmlns:p14="http://schemas.microsoft.com/office/powerpoint/2010/main" val="4026805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5</a:t>
            </a:fld>
            <a:endParaRPr lang="en-US"/>
          </a:p>
        </p:txBody>
      </p:sp>
    </p:spTree>
    <p:extLst>
      <p:ext uri="{BB962C8B-B14F-4D97-AF65-F5344CB8AC3E}">
        <p14:creationId xmlns:p14="http://schemas.microsoft.com/office/powerpoint/2010/main" val="463430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6</a:t>
            </a:fld>
            <a:endParaRPr lang="en-US"/>
          </a:p>
        </p:txBody>
      </p:sp>
    </p:spTree>
    <p:extLst>
      <p:ext uri="{BB962C8B-B14F-4D97-AF65-F5344CB8AC3E}">
        <p14:creationId xmlns:p14="http://schemas.microsoft.com/office/powerpoint/2010/main" val="4092124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7</a:t>
            </a:fld>
            <a:endParaRPr lang="en-US"/>
          </a:p>
        </p:txBody>
      </p:sp>
    </p:spTree>
    <p:extLst>
      <p:ext uri="{BB962C8B-B14F-4D97-AF65-F5344CB8AC3E}">
        <p14:creationId xmlns:p14="http://schemas.microsoft.com/office/powerpoint/2010/main" val="468555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8</a:t>
            </a:fld>
            <a:endParaRPr lang="en-US"/>
          </a:p>
        </p:txBody>
      </p:sp>
    </p:spTree>
    <p:extLst>
      <p:ext uri="{BB962C8B-B14F-4D97-AF65-F5344CB8AC3E}">
        <p14:creationId xmlns:p14="http://schemas.microsoft.com/office/powerpoint/2010/main" val="3482421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9</a:t>
            </a:fld>
            <a:endParaRPr lang="en-US"/>
          </a:p>
        </p:txBody>
      </p:sp>
    </p:spTree>
    <p:extLst>
      <p:ext uri="{BB962C8B-B14F-4D97-AF65-F5344CB8AC3E}">
        <p14:creationId xmlns:p14="http://schemas.microsoft.com/office/powerpoint/2010/main" val="39478535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4A89957-AF1F-454D-AA48-FAA2527162CD}" type="slidenum">
              <a:rPr lang="en-US" smtClean="0"/>
              <a:t>10</a:t>
            </a:fld>
            <a:endParaRPr lang="en-US"/>
          </a:p>
        </p:txBody>
      </p:sp>
    </p:spTree>
    <p:extLst>
      <p:ext uri="{BB962C8B-B14F-4D97-AF65-F5344CB8AC3E}">
        <p14:creationId xmlns:p14="http://schemas.microsoft.com/office/powerpoint/2010/main" val="17816727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66" y="0"/>
            <a:ext cx="9235440" cy="6929629"/>
          </a:xfrm>
          <a:prstGeom prst="rect">
            <a:avLst/>
          </a:prstGeom>
          <a:effectLst/>
        </p:spPr>
      </p:pic>
      <p:sp>
        <p:nvSpPr>
          <p:cNvPr id="7" name="Picture Placeholder 14"/>
          <p:cNvSpPr>
            <a:spLocks noGrp="1"/>
          </p:cNvSpPr>
          <p:nvPr>
            <p:ph type="pic" sz="quarter" idx="13" hasCustomPrompt="1"/>
          </p:nvPr>
        </p:nvSpPr>
        <p:spPr>
          <a:xfrm>
            <a:off x="804672" y="3291840"/>
            <a:ext cx="1765300" cy="557213"/>
          </a:xfrm>
          <a:prstGeom prst="rect">
            <a:avLst/>
          </a:prstGeom>
        </p:spPr>
        <p:txBody>
          <a:bodyPr anchor="ctr" anchorCtr="0"/>
          <a:lstStyle>
            <a:defPPr>
              <a:defRPr kern="1200" smtId="4294967295"/>
            </a:defPPr>
            <a:lvl1pPr marL="0" indent="0">
              <a:buNone/>
              <a:defRPr sz="1200" baseline="0"/>
            </a:lvl1pPr>
          </a:lstStyle>
          <a:p>
            <a:r>
              <a:rPr lang="en-US" dirty="0"/>
              <a:t>Click to add logo</a:t>
            </a:r>
            <a:br>
              <a:rPr lang="en-US" dirty="0"/>
            </a:br>
            <a:r>
              <a:rPr lang="en-US" dirty="0"/>
              <a:t>(optional)</a:t>
            </a:r>
          </a:p>
        </p:txBody>
      </p:sp>
      <p:sp>
        <p:nvSpPr>
          <p:cNvPr id="8" name="TextBox 7"/>
          <p:cNvSpPr txBox="1"/>
          <p:nvPr/>
        </p:nvSpPr>
        <p:spPr>
          <a:xfrm>
            <a:off x="4526280" y="685800"/>
            <a:ext cx="3849624" cy="184666"/>
          </a:xfrm>
          <a:prstGeom prst="rect">
            <a:avLst/>
          </a:prstGeom>
          <a:noFill/>
        </p:spPr>
        <p:txBody>
          <a:bodyPr wrap="square" lIns="0" tIns="0" rIns="0" bIns="0" rtlCol="0">
            <a:spAutoFit/>
          </a:bodyPr>
          <a:lstStyle>
            <a:defPPr>
              <a:defRPr kern="1200" smtId="4294967295"/>
            </a:defPPr>
          </a:lstStyle>
          <a:p>
            <a:pPr marL="0" marR="0" indent="0" algn="r" defTabSz="457200" rtl="0" eaLnBrk="1" fontAlgn="auto" latinLnBrk="0" hangingPunct="1">
              <a:lnSpc>
                <a:spcPct val="100000"/>
              </a:lnSpc>
              <a:spcBef>
                <a:spcPct val="0"/>
              </a:spcBef>
              <a:spcAft>
                <a:spcPct val="0"/>
              </a:spcAft>
              <a:buClrTx/>
              <a:buSzTx/>
              <a:buFontTx/>
              <a:buNone/>
            </a:pPr>
            <a:r>
              <a:rPr lang="en-CA" sz="1200" b="1" i="0" u="none" strike="noStrike" kern="1200" baseline="0" dirty="0">
                <a:solidFill>
                  <a:schemeClr val="accent1"/>
                </a:solidFill>
                <a:latin typeface="+mn-lt"/>
                <a:ea typeface="+mn-ea"/>
                <a:cs typeface="+mn-cs"/>
              </a:rPr>
              <a:t>Osler, Hoskin &amp; Harcourt </a:t>
            </a:r>
            <a:r>
              <a:rPr lang="en-CA" sz="1200" b="0" i="0" u="none" strike="noStrike" kern="1200" cap="small" baseline="0" dirty="0">
                <a:solidFill>
                  <a:schemeClr val="accent1"/>
                </a:solidFill>
                <a:latin typeface="+mn-lt"/>
                <a:ea typeface="+mn-ea"/>
                <a:cs typeface="+mn-cs"/>
              </a:rPr>
              <a:t>llp</a:t>
            </a:r>
          </a:p>
        </p:txBody>
      </p:sp>
      <p:sp>
        <p:nvSpPr>
          <p:cNvPr id="9" name="Text Placeholder 4"/>
          <p:cNvSpPr>
            <a:spLocks noGrp="1"/>
          </p:cNvSpPr>
          <p:nvPr>
            <p:ph type="body" sz="quarter" idx="15" hasCustomPrompt="1"/>
          </p:nvPr>
        </p:nvSpPr>
        <p:spPr>
          <a:xfrm>
            <a:off x="811582" y="4082214"/>
            <a:ext cx="4133850" cy="847725"/>
          </a:xfrm>
          <a:prstGeom prst="rect">
            <a:avLst/>
          </a:prstGeom>
        </p:spPr>
        <p:txBody>
          <a:bodyPr lIns="0" tIns="0" rIns="0" bIns="0">
            <a:normAutofit/>
          </a:bodyPr>
          <a:lstStyle>
            <a:lvl1pPr marL="0" marR="0" indent="0" algn="l" defTabSz="457200" rtl="0" eaLnBrk="1" fontAlgn="auto" latinLnBrk="0" hangingPunct="1">
              <a:lnSpc>
                <a:spcPct val="120000"/>
              </a:lnSpc>
              <a:spcBef>
                <a:spcPts val="0"/>
              </a:spcBef>
              <a:spcAft>
                <a:spcPts val="0"/>
              </a:spcAft>
              <a:buClrTx/>
              <a:buSzTx/>
              <a:buFontTx/>
              <a:buNone/>
              <a:tabLst/>
              <a:defRPr lang="en-CA" sz="2000" kern="1200" baseline="0" dirty="0" smtClean="0">
                <a:solidFill>
                  <a:srgbClr val="414141"/>
                </a:solidFill>
                <a:latin typeface="+mn-lt"/>
                <a:ea typeface="+mn-ea"/>
                <a:cs typeface="+mn-cs"/>
              </a:defRPr>
            </a:lvl1pPr>
          </a:lstStyle>
          <a:p>
            <a:pPr marL="0" marR="0" lvl="0" indent="0" algn="l" defTabSz="457200" rtl="0" eaLnBrk="1" fontAlgn="auto" latinLnBrk="0" hangingPunct="1">
              <a:lnSpc>
                <a:spcPct val="100000"/>
              </a:lnSpc>
              <a:spcBef>
                <a:spcPct val="20000"/>
              </a:spcBef>
              <a:spcAft>
                <a:spcPts val="0"/>
              </a:spcAft>
              <a:buClrTx/>
              <a:buSzTx/>
              <a:buFontTx/>
              <a:buNone/>
              <a:tabLst/>
              <a:defRPr/>
            </a:pPr>
            <a:r>
              <a:rPr lang="en-CA" dirty="0"/>
              <a:t>Click to add Presenter(s)</a:t>
            </a:r>
          </a:p>
          <a:p>
            <a:pPr lvl="0"/>
            <a:endParaRPr lang="en-CA" dirty="0"/>
          </a:p>
        </p:txBody>
      </p:sp>
      <p:sp>
        <p:nvSpPr>
          <p:cNvPr id="10" name="Title 2"/>
          <p:cNvSpPr>
            <a:spLocks noGrp="1"/>
          </p:cNvSpPr>
          <p:nvPr>
            <p:ph type="title" hasCustomPrompt="1"/>
          </p:nvPr>
        </p:nvSpPr>
        <p:spPr>
          <a:xfrm>
            <a:off x="777667" y="1684157"/>
            <a:ext cx="7571232" cy="1150483"/>
          </a:xfrm>
          <a:prstGeom prst="rect">
            <a:avLst/>
          </a:prstGeom>
        </p:spPr>
        <p:txBody>
          <a:bodyPr lIns="0" tIns="0" rIns="0" bIns="0" anchor="t">
            <a:normAutofit/>
          </a:bodyPr>
          <a:lstStyle>
            <a:lvl1pPr algn="l">
              <a:spcBef>
                <a:spcPts val="0"/>
              </a:spcBef>
              <a:defRPr sz="4000" baseline="0">
                <a:solidFill>
                  <a:srgbClr val="CD163F"/>
                </a:solidFill>
              </a:defRPr>
            </a:lvl1pPr>
          </a:lstStyle>
          <a:p>
            <a:r>
              <a:rPr lang="en-US" dirty="0"/>
              <a:t>Click to add presentation title</a:t>
            </a:r>
            <a:endParaRPr lang="en-CA" dirty="0"/>
          </a:p>
        </p:txBody>
      </p:sp>
      <p:sp>
        <p:nvSpPr>
          <p:cNvPr id="3" name="Text Placeholder 2"/>
          <p:cNvSpPr>
            <a:spLocks noGrp="1"/>
          </p:cNvSpPr>
          <p:nvPr>
            <p:ph type="body" sz="quarter" idx="16" hasCustomPrompt="1"/>
          </p:nvPr>
        </p:nvSpPr>
        <p:spPr>
          <a:xfrm>
            <a:off x="813816" y="5925312"/>
            <a:ext cx="1581912" cy="393192"/>
          </a:xfrm>
          <a:prstGeom prst="rect">
            <a:avLst/>
          </a:prstGeom>
        </p:spPr>
        <p:txBody>
          <a:bodyPr/>
          <a:lstStyle>
            <a:lvl1pPr marL="0" indent="0">
              <a:buNone/>
              <a:defRPr sz="1300" baseline="0">
                <a:solidFill>
                  <a:schemeClr val="bg1"/>
                </a:solidFill>
              </a:defRPr>
            </a:lvl1pPr>
            <a:lvl2pPr marL="457200" indent="0">
              <a:buNone/>
              <a:defRPr sz="1400">
                <a:solidFill>
                  <a:schemeClr val="bg1"/>
                </a:solidFill>
              </a:defRPr>
            </a:lvl2pPr>
            <a:lvl3pPr marL="914400" indent="0">
              <a:buNone/>
              <a:defRPr sz="14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CA" dirty="0"/>
              <a:t>Click to add Month Year</a:t>
            </a:r>
          </a:p>
        </p:txBody>
      </p:sp>
      <p:sp>
        <p:nvSpPr>
          <p:cNvPr id="4" name="Text Placeholder 3"/>
          <p:cNvSpPr>
            <a:spLocks noGrp="1"/>
          </p:cNvSpPr>
          <p:nvPr>
            <p:ph type="body" sz="quarter" idx="17" hasCustomPrompt="1"/>
          </p:nvPr>
        </p:nvSpPr>
        <p:spPr>
          <a:xfrm>
            <a:off x="795528" y="2898648"/>
            <a:ext cx="7571232" cy="182880"/>
          </a:xfrm>
          <a:prstGeom prst="rect">
            <a:avLst/>
          </a:prstGeom>
        </p:spPr>
        <p:txBody>
          <a:bodyPr lIns="0" tIns="0" rIns="0" bIns="0" anchor="ctr" anchorCtr="0"/>
          <a:lstStyle>
            <a:lvl1pPr marL="0" indent="0">
              <a:buNone/>
              <a:defRPr sz="1600" cap="all" baseline="0">
                <a:solidFill>
                  <a:srgbClr val="414141"/>
                </a:solidFill>
              </a:defRPr>
            </a:lvl1pPr>
          </a:lstStyle>
          <a:p>
            <a:pPr lvl="0"/>
            <a:r>
              <a:rPr lang="en-CA" sz="1600" dirty="0"/>
              <a:t>Click to add subtitle – this is optional, delete if not needed</a:t>
            </a:r>
            <a:endParaRPr lang="en-CA" dirty="0"/>
          </a:p>
        </p:txBody>
      </p:sp>
    </p:spTree>
    <p:extLst>
      <p:ext uri="{BB962C8B-B14F-4D97-AF65-F5344CB8AC3E}">
        <p14:creationId xmlns:p14="http://schemas.microsoft.com/office/powerpoint/2010/main" val="2504543805"/>
      </p:ext>
    </p:extLst>
  </p:cSld>
  <p:clrMapOvr>
    <a:masterClrMapping/>
  </p:clrMapOvr>
  <p:transition/>
  <p:extLst>
    <p:ext uri="{DCECCB84-F9BA-43D5-87BE-67443E8EF086}">
      <p15:sldGuideLst xmlns:p15="http://schemas.microsoft.com/office/powerpoint/2012/main">
        <p15:guide id="1" orient="horz" pos="2160">
          <p15:clr>
            <a:srgbClr val="FBAE40"/>
          </p15:clr>
        </p15:guide>
        <p15:guide id="2" pos="50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ffice Locations Map">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7793" y="1167936"/>
            <a:ext cx="5687568" cy="5172456"/>
          </a:xfrm>
          <a:prstGeom prst="rect">
            <a:avLst/>
          </a:prstGeom>
        </p:spPr>
      </p:pic>
      <p:sp>
        <p:nvSpPr>
          <p:cNvPr id="17" name="TextBox 16"/>
          <p:cNvSpPr txBox="1"/>
          <p:nvPr/>
        </p:nvSpPr>
        <p:spPr>
          <a:xfrm>
            <a:off x="461053" y="4810146"/>
            <a:ext cx="1846162" cy="1372171"/>
          </a:xfrm>
          <a:prstGeom prst="rect">
            <a:avLst/>
          </a:prstGeom>
          <a:noFill/>
        </p:spPr>
        <p:txBody>
          <a:bodyPr wrap="square" lIns="0" tIns="0" rIns="0" bIns="0" rtlCol="0">
            <a:spAutoFit/>
          </a:bodyPr>
          <a:lstStyle>
            <a:defPPr>
              <a:defRPr kern="1200" smtId="4294967295"/>
            </a:defPPr>
          </a:lstStyle>
          <a:p>
            <a:pPr>
              <a:lnSpc>
                <a:spcPts val="1400"/>
              </a:lnSpc>
              <a:spcAft>
                <a:spcPts val="900"/>
              </a:spcAft>
            </a:pPr>
            <a:r>
              <a:rPr lang="en-US" sz="1400" b="1" dirty="0"/>
              <a:t>Toronto</a:t>
            </a:r>
            <a:br>
              <a:rPr lang="en-US" sz="1400" dirty="0"/>
            </a:br>
            <a:r>
              <a:rPr lang="en-US" sz="1200" dirty="0"/>
              <a:t>100 King Street West</a:t>
            </a:r>
            <a:br>
              <a:rPr lang="en-US" sz="1200" dirty="0"/>
            </a:br>
            <a:r>
              <a:rPr lang="en-US" sz="1200" dirty="0"/>
              <a:t>1 First Canadian Place</a:t>
            </a:r>
            <a:br>
              <a:rPr lang="en-US" sz="1200" dirty="0"/>
            </a:br>
            <a:r>
              <a:rPr lang="fr-FR" sz="1200" dirty="0"/>
              <a:t>Suite 6200, P.O. Box 50</a:t>
            </a:r>
            <a:br>
              <a:rPr lang="en-US" sz="1200" dirty="0"/>
            </a:br>
            <a:r>
              <a:rPr lang="en-US" sz="1200" dirty="0"/>
              <a:t>Toronto ON  M5X 1B8</a:t>
            </a:r>
          </a:p>
          <a:p>
            <a:pPr>
              <a:lnSpc>
                <a:spcPts val="1400"/>
              </a:lnSpc>
              <a:spcAft>
                <a:spcPts val="900"/>
              </a:spcAft>
            </a:pPr>
            <a:r>
              <a:rPr lang="en-US" sz="1200" dirty="0"/>
              <a:t>Tel: 416.362.2111</a:t>
            </a:r>
            <a:br>
              <a:rPr lang="en-US" sz="1200" dirty="0"/>
            </a:br>
            <a:r>
              <a:rPr lang="en-US" sz="1200" dirty="0"/>
              <a:t>Fax: 416.862.6666</a:t>
            </a:r>
          </a:p>
        </p:txBody>
      </p:sp>
      <p:sp>
        <p:nvSpPr>
          <p:cNvPr id="23" name="TextBox 22"/>
          <p:cNvSpPr txBox="1"/>
          <p:nvPr/>
        </p:nvSpPr>
        <p:spPr>
          <a:xfrm>
            <a:off x="7097210" y="1560740"/>
            <a:ext cx="1846162" cy="1192634"/>
          </a:xfrm>
          <a:prstGeom prst="rect">
            <a:avLst/>
          </a:prstGeom>
          <a:noFill/>
        </p:spPr>
        <p:txBody>
          <a:bodyPr wrap="square" lIns="0" tIns="0" rIns="0" bIns="0" rtlCol="0">
            <a:spAutoFit/>
          </a:bodyPr>
          <a:lstStyle>
            <a:defPPr>
              <a:defRPr kern="1200" smtId="4294967295"/>
            </a:defPPr>
          </a:lstStyle>
          <a:p>
            <a:pPr>
              <a:lnSpc>
                <a:spcPts val="1400"/>
              </a:lnSpc>
              <a:spcAft>
                <a:spcPts val="900"/>
              </a:spcAft>
            </a:pPr>
            <a:r>
              <a:rPr lang="en-US" sz="1400" b="1" dirty="0"/>
              <a:t>Ottawa</a:t>
            </a:r>
            <a:br>
              <a:rPr lang="en-US" sz="1400" dirty="0"/>
            </a:br>
            <a:r>
              <a:rPr lang="en-US" sz="1200" dirty="0"/>
              <a:t>Suite 1900</a:t>
            </a:r>
            <a:br>
              <a:rPr lang="en-US" sz="1200" dirty="0"/>
            </a:br>
            <a:r>
              <a:rPr lang="en-US" sz="1200" dirty="0"/>
              <a:t>340 Albert Street</a:t>
            </a:r>
            <a:br>
              <a:rPr lang="en-US" sz="1200" dirty="0"/>
            </a:br>
            <a:r>
              <a:rPr lang="en-US" sz="1200" dirty="0"/>
              <a:t>Ottawa  ON  K1R 7Y6</a:t>
            </a:r>
          </a:p>
          <a:p>
            <a:pPr>
              <a:lnSpc>
                <a:spcPts val="1400"/>
              </a:lnSpc>
              <a:spcAft>
                <a:spcPts val="900"/>
              </a:spcAft>
            </a:pPr>
            <a:r>
              <a:rPr lang="en-US" sz="1200" dirty="0"/>
              <a:t>Tel: 613.235.7234</a:t>
            </a:r>
            <a:br>
              <a:rPr lang="en-US" sz="1200" dirty="0"/>
            </a:br>
            <a:r>
              <a:rPr lang="en-US" sz="1200" dirty="0"/>
              <a:t>Fax: 613.235.2867</a:t>
            </a:r>
          </a:p>
        </p:txBody>
      </p:sp>
      <p:sp>
        <p:nvSpPr>
          <p:cNvPr id="27" name="TextBox 26"/>
          <p:cNvSpPr txBox="1"/>
          <p:nvPr/>
        </p:nvSpPr>
        <p:spPr>
          <a:xfrm>
            <a:off x="7097210" y="3175658"/>
            <a:ext cx="1846162" cy="1372171"/>
          </a:xfrm>
          <a:prstGeom prst="rect">
            <a:avLst/>
          </a:prstGeom>
          <a:noFill/>
        </p:spPr>
        <p:txBody>
          <a:bodyPr wrap="square" lIns="0" tIns="0" rIns="0" bIns="0" rtlCol="0">
            <a:spAutoFit/>
          </a:bodyPr>
          <a:lstStyle>
            <a:defPPr>
              <a:defRPr kern="1200" smtId="4294967295"/>
            </a:defPPr>
          </a:lstStyle>
          <a:p>
            <a:pPr>
              <a:lnSpc>
                <a:spcPts val="1400"/>
              </a:lnSpc>
              <a:spcAft>
                <a:spcPts val="900"/>
              </a:spcAft>
            </a:pPr>
            <a:r>
              <a:rPr lang="en-US" sz="1400" b="1" dirty="0"/>
              <a:t>Montreal</a:t>
            </a:r>
            <a:br>
              <a:rPr lang="en-US" sz="1400" dirty="0"/>
            </a:br>
            <a:r>
              <a:rPr lang="fr-FR" sz="1200" dirty="0"/>
              <a:t>1000, </a:t>
            </a:r>
            <a:br>
              <a:rPr lang="fr-FR" sz="1200" dirty="0"/>
            </a:br>
            <a:r>
              <a:rPr lang="fr-FR" sz="1200" dirty="0"/>
              <a:t>rue De La Gauchetière Ouest</a:t>
            </a:r>
            <a:br>
              <a:rPr lang="fr-FR" sz="1200" dirty="0"/>
            </a:br>
            <a:r>
              <a:rPr lang="fr-FR" sz="1200" dirty="0"/>
              <a:t>Bureau 2100</a:t>
            </a:r>
            <a:br>
              <a:rPr lang="fr-FR" sz="1200" dirty="0"/>
            </a:br>
            <a:r>
              <a:rPr lang="fr-FR" sz="1200" dirty="0"/>
              <a:t>Montréal  QC  H3B 4W5</a:t>
            </a:r>
          </a:p>
          <a:p>
            <a:pPr>
              <a:lnSpc>
                <a:spcPts val="1400"/>
              </a:lnSpc>
              <a:spcAft>
                <a:spcPts val="900"/>
              </a:spcAft>
            </a:pPr>
            <a:r>
              <a:rPr lang="fr-FR" sz="1200" dirty="0"/>
              <a:t>Tel: 514.904.8100</a:t>
            </a:r>
            <a:br>
              <a:rPr lang="fr-FR" sz="1200" dirty="0"/>
            </a:br>
            <a:r>
              <a:rPr lang="fr-FR" sz="1200" dirty="0"/>
              <a:t>Fax: 514.904.8101</a:t>
            </a:r>
          </a:p>
        </p:txBody>
      </p:sp>
      <p:sp>
        <p:nvSpPr>
          <p:cNvPr id="40" name="TextBox 39"/>
          <p:cNvSpPr txBox="1"/>
          <p:nvPr/>
        </p:nvSpPr>
        <p:spPr>
          <a:xfrm>
            <a:off x="7097210" y="4834794"/>
            <a:ext cx="1846162" cy="1372171"/>
          </a:xfrm>
          <a:prstGeom prst="rect">
            <a:avLst/>
          </a:prstGeom>
          <a:noFill/>
        </p:spPr>
        <p:txBody>
          <a:bodyPr wrap="square" lIns="0" tIns="0" rIns="0" bIns="0" rtlCol="0">
            <a:spAutoFit/>
          </a:bodyPr>
          <a:lstStyle>
            <a:defPPr>
              <a:defRPr kern="1200" smtId="4294967295"/>
            </a:defPPr>
          </a:lstStyle>
          <a:p>
            <a:pPr>
              <a:lnSpc>
                <a:spcPts val="1400"/>
              </a:lnSpc>
              <a:spcAft>
                <a:spcPts val="900"/>
              </a:spcAft>
            </a:pPr>
            <a:r>
              <a:rPr lang="en-US" sz="1400" b="1" dirty="0"/>
              <a:t>New York</a:t>
            </a:r>
            <a:br>
              <a:rPr lang="en-US" sz="1400" dirty="0"/>
            </a:br>
            <a:r>
              <a:rPr lang="en-US" sz="1200" dirty="0"/>
              <a:t>620 8th Avenue</a:t>
            </a:r>
            <a:br>
              <a:rPr lang="en-US" sz="1200" dirty="0"/>
            </a:br>
            <a:r>
              <a:rPr lang="en-US" sz="1200" dirty="0"/>
              <a:t>36th Floor</a:t>
            </a:r>
            <a:br>
              <a:rPr lang="en-US" sz="1200" dirty="0"/>
            </a:br>
            <a:r>
              <a:rPr lang="en-US" sz="1200" dirty="0"/>
              <a:t>New York NY  10018</a:t>
            </a:r>
            <a:br>
              <a:rPr lang="en-US" sz="1200" dirty="0"/>
            </a:br>
            <a:r>
              <a:rPr lang="en-US" sz="1200" dirty="0"/>
              <a:t>USA</a:t>
            </a:r>
          </a:p>
          <a:p>
            <a:pPr>
              <a:lnSpc>
                <a:spcPts val="1400"/>
              </a:lnSpc>
              <a:spcAft>
                <a:spcPts val="900"/>
              </a:spcAft>
            </a:pPr>
            <a:r>
              <a:rPr lang="en-US" sz="1200" dirty="0"/>
              <a:t>Tel: 212.867.5800</a:t>
            </a:r>
            <a:br>
              <a:rPr lang="en-US" sz="1200" dirty="0"/>
            </a:br>
            <a:r>
              <a:rPr lang="en-US" sz="1200" dirty="0"/>
              <a:t>Fax: 212.867.5802</a:t>
            </a:r>
          </a:p>
        </p:txBody>
      </p:sp>
      <p:sp>
        <p:nvSpPr>
          <p:cNvPr id="42" name="TextBox 41"/>
          <p:cNvSpPr txBox="1"/>
          <p:nvPr/>
        </p:nvSpPr>
        <p:spPr>
          <a:xfrm>
            <a:off x="461053" y="1548665"/>
            <a:ext cx="1846162" cy="1372171"/>
          </a:xfrm>
          <a:prstGeom prst="rect">
            <a:avLst/>
          </a:prstGeom>
          <a:noFill/>
        </p:spPr>
        <p:txBody>
          <a:bodyPr wrap="square" lIns="0" tIns="0" rIns="0" bIns="0" rtlCol="0">
            <a:spAutoFit/>
          </a:bodyPr>
          <a:lstStyle>
            <a:defPPr>
              <a:defRPr kern="1200" smtId="4294967295"/>
            </a:defPPr>
          </a:lstStyle>
          <a:p>
            <a:pPr>
              <a:lnSpc>
                <a:spcPts val="1400"/>
              </a:lnSpc>
              <a:spcAft>
                <a:spcPts val="900"/>
              </a:spcAft>
            </a:pPr>
            <a:r>
              <a:rPr lang="en-US" sz="1400" b="1" dirty="0"/>
              <a:t>Calgary</a:t>
            </a:r>
            <a:br>
              <a:rPr lang="en-US" sz="1400" dirty="0"/>
            </a:br>
            <a:r>
              <a:rPr lang="en-US" sz="1200" dirty="0"/>
              <a:t>Suite 2500</a:t>
            </a:r>
            <a:br>
              <a:rPr lang="en-US" sz="1200" dirty="0"/>
            </a:br>
            <a:r>
              <a:rPr lang="en-US" sz="1200" dirty="0"/>
              <a:t>TransCanada Tower</a:t>
            </a:r>
            <a:br>
              <a:rPr lang="en-US" sz="1200" dirty="0"/>
            </a:br>
            <a:r>
              <a:rPr lang="en-US" sz="1200" dirty="0"/>
              <a:t>450 - 1st St. S.W.</a:t>
            </a:r>
            <a:br>
              <a:rPr lang="en-US" sz="1200" dirty="0"/>
            </a:br>
            <a:r>
              <a:rPr lang="en-US" sz="1200" dirty="0"/>
              <a:t>Calgary AB  T2P 5H1</a:t>
            </a:r>
          </a:p>
          <a:p>
            <a:pPr>
              <a:lnSpc>
                <a:spcPts val="1400"/>
              </a:lnSpc>
              <a:spcAft>
                <a:spcPts val="900"/>
              </a:spcAft>
            </a:pPr>
            <a:r>
              <a:rPr lang="en-US" sz="1200" dirty="0"/>
              <a:t>Tel: 403.260.7000</a:t>
            </a:r>
            <a:br>
              <a:rPr lang="en-US" sz="1200" dirty="0"/>
            </a:br>
            <a:r>
              <a:rPr lang="en-US" sz="1200" dirty="0"/>
              <a:t>Fax: 403.260.7024</a:t>
            </a:r>
          </a:p>
        </p:txBody>
      </p:sp>
      <p:sp>
        <p:nvSpPr>
          <p:cNvPr id="44" name="TextBox 43"/>
          <p:cNvSpPr txBox="1"/>
          <p:nvPr/>
        </p:nvSpPr>
        <p:spPr>
          <a:xfrm>
            <a:off x="461053" y="3192569"/>
            <a:ext cx="1846162" cy="1372171"/>
          </a:xfrm>
          <a:prstGeom prst="rect">
            <a:avLst/>
          </a:prstGeom>
          <a:noFill/>
        </p:spPr>
        <p:txBody>
          <a:bodyPr wrap="square" lIns="0" tIns="0" rIns="0" bIns="0" rtlCol="0">
            <a:spAutoFit/>
          </a:bodyPr>
          <a:lstStyle>
            <a:defPPr>
              <a:defRPr kern="1200" smtId="4294967295"/>
            </a:defPPr>
          </a:lstStyle>
          <a:p>
            <a:pPr>
              <a:lnSpc>
                <a:spcPts val="1400"/>
              </a:lnSpc>
              <a:spcAft>
                <a:spcPts val="900"/>
              </a:spcAft>
            </a:pPr>
            <a:r>
              <a:rPr lang="en-US" sz="1400" b="1" dirty="0"/>
              <a:t>Vancouver</a:t>
            </a:r>
            <a:br>
              <a:rPr lang="en-US" sz="1400" dirty="0"/>
            </a:br>
            <a:r>
              <a:rPr lang="en-US" sz="1200" dirty="0"/>
              <a:t>1055 West Hastings Street</a:t>
            </a:r>
            <a:br>
              <a:rPr lang="en-US" sz="1200" dirty="0"/>
            </a:br>
            <a:r>
              <a:rPr lang="en-US" sz="1200" dirty="0"/>
              <a:t>Suite 1700 </a:t>
            </a:r>
            <a:br>
              <a:rPr lang="en-US" sz="1200" dirty="0"/>
            </a:br>
            <a:r>
              <a:rPr lang="en-US" sz="1200" dirty="0"/>
              <a:t>The Guinness Tower</a:t>
            </a:r>
            <a:br>
              <a:rPr lang="en-US" sz="1200" dirty="0"/>
            </a:br>
            <a:r>
              <a:rPr lang="en-US" sz="1200" dirty="0"/>
              <a:t>Vancouver, BC  V6E 2E9</a:t>
            </a:r>
          </a:p>
          <a:p>
            <a:pPr>
              <a:lnSpc>
                <a:spcPts val="1400"/>
              </a:lnSpc>
              <a:spcAft>
                <a:spcPts val="900"/>
              </a:spcAft>
            </a:pPr>
            <a:r>
              <a:rPr lang="en-US" sz="1200" dirty="0"/>
              <a:t>Tel: 1.888.675.3755</a:t>
            </a:r>
            <a:br>
              <a:rPr lang="en-US" sz="1200" dirty="0"/>
            </a:br>
            <a:r>
              <a:rPr lang="en-US" sz="1200" dirty="0"/>
              <a:t>Fax: 778.785.2745</a:t>
            </a:r>
          </a:p>
        </p:txBody>
      </p:sp>
      <p:sp>
        <p:nvSpPr>
          <p:cNvPr id="13" name="Slide Number Placeholder 5"/>
          <p:cNvSpPr>
            <a:spLocks noGrp="1"/>
          </p:cNvSpPr>
          <p:nvPr>
            <p:ph type="sldNum" sz="quarter" idx="4"/>
          </p:nvPr>
        </p:nvSpPr>
        <p:spPr>
          <a:xfrm>
            <a:off x="457200" y="6333202"/>
            <a:ext cx="2133600" cy="365125"/>
          </a:xfrm>
          <a:prstGeom prst="rect">
            <a:avLst/>
          </a:prstGeom>
        </p:spPr>
        <p:txBody>
          <a:bodyPr vert="horz" lIns="0" tIns="0" rIns="0" bIns="0" rtlCol="0" anchor="ctr"/>
          <a:lstStyle>
            <a:defPPr>
              <a:defRPr kern="1200" smtId="4294967295"/>
            </a:defPPr>
            <a:lvl1pPr algn="l">
              <a:defRPr sz="1000">
                <a:solidFill>
                  <a:schemeClr val="accent1"/>
                </a:solidFill>
              </a:defRPr>
            </a:lvl1pPr>
          </a:lstStyle>
          <a:p>
            <a:fld id="{0BDA126F-5629-7F4C-BC81-3475BF72816A}" type="slidenum">
              <a:rPr lang="en-US" smtClean="0"/>
              <a:t>‹#›</a:t>
            </a:fld>
            <a:endParaRPr lang="en-US" dirty="0"/>
          </a:p>
        </p:txBody>
      </p:sp>
      <p:sp>
        <p:nvSpPr>
          <p:cNvPr id="2" name="TextBox 1"/>
          <p:cNvSpPr txBox="1"/>
          <p:nvPr/>
        </p:nvSpPr>
        <p:spPr>
          <a:xfrm>
            <a:off x="457200" y="1088610"/>
            <a:ext cx="8229599" cy="400110"/>
          </a:xfrm>
          <a:prstGeom prst="rect">
            <a:avLst/>
          </a:prstGeom>
          <a:noFill/>
        </p:spPr>
        <p:txBody>
          <a:bodyPr wrap="square" lIns="0" tIns="0" rIns="0" bIns="0" rtlCol="0">
            <a:spAutoFit/>
          </a:bodyPr>
          <a:lstStyle/>
          <a:p>
            <a:pPr>
              <a:spcBef>
                <a:spcPts val="500"/>
              </a:spcBef>
              <a:spcAft>
                <a:spcPts val="0"/>
              </a:spcAft>
            </a:pPr>
            <a:r>
              <a:rPr lang="en-CA" sz="2600" dirty="0">
                <a:solidFill>
                  <a:schemeClr val="accent2"/>
                </a:solidFill>
              </a:rPr>
              <a:t>Contact us</a:t>
            </a:r>
          </a:p>
        </p:txBody>
      </p:sp>
      <p:sp>
        <p:nvSpPr>
          <p:cNvPr id="4" name="TextBox 3"/>
          <p:cNvSpPr txBox="1"/>
          <p:nvPr/>
        </p:nvSpPr>
        <p:spPr>
          <a:xfrm>
            <a:off x="461053" y="432263"/>
            <a:ext cx="8225746" cy="215444"/>
          </a:xfrm>
          <a:prstGeom prst="rect">
            <a:avLst/>
          </a:prstGeom>
          <a:noFill/>
        </p:spPr>
        <p:txBody>
          <a:bodyPr wrap="squar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baseline="0" dirty="0">
                <a:solidFill>
                  <a:schemeClr val="accent2"/>
                </a:solidFill>
              </a:rPr>
              <a:t>OFFICE LOCATIONS</a:t>
            </a:r>
          </a:p>
        </p:txBody>
      </p:sp>
    </p:spTree>
    <p:extLst>
      <p:ext uri="{BB962C8B-B14F-4D97-AF65-F5344CB8AC3E}">
        <p14:creationId xmlns:p14="http://schemas.microsoft.com/office/powerpoint/2010/main" val="531379993"/>
      </p:ext>
    </p:extLst>
  </p:cSld>
  <p:clrMapOvr>
    <a:masterClrMapping/>
  </p:clrMapOvr>
  <p:transition/>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New Section/Topic">
    <p:bg>
      <p:bgPr>
        <a:solidFill>
          <a:schemeClr val="accent2"/>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21792" y="0"/>
            <a:ext cx="8064290" cy="6858000"/>
          </a:xfrm>
          <a:prstGeom prst="rect">
            <a:avLst/>
          </a:prstGeom>
        </p:spPr>
        <p:txBody>
          <a:bodyPr vert="horz" lIns="0" tIns="0" rIns="0" bIns="0" anchor="ctr" anchorCtr="0"/>
          <a:lstStyle>
            <a:defPPr>
              <a:defRPr kern="1200" smtId="4294967295"/>
            </a:defPPr>
            <a:lvl1pPr algn="l">
              <a:lnSpc>
                <a:spcPts val="6000"/>
              </a:lnSpc>
              <a:defRPr sz="4000">
                <a:solidFill>
                  <a:schemeClr val="bg1"/>
                </a:solidFill>
              </a:defRPr>
            </a:lvl1pPr>
          </a:lstStyle>
          <a:p>
            <a:r>
              <a:rPr lang="en-CA" dirty="0"/>
              <a:t>New section/topic slide</a:t>
            </a:r>
            <a:endParaRPr lang="en-US" dirty="0"/>
          </a:p>
        </p:txBody>
      </p:sp>
    </p:spTree>
    <p:extLst>
      <p:ext uri="{BB962C8B-B14F-4D97-AF65-F5344CB8AC3E}">
        <p14:creationId xmlns:p14="http://schemas.microsoft.com/office/powerpoint/2010/main" val="301507764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troduction">
    <p:spTree>
      <p:nvGrpSpPr>
        <p:cNvPr id="1" name=""/>
        <p:cNvGrpSpPr/>
        <p:nvPr/>
      </p:nvGrpSpPr>
      <p:grpSpPr>
        <a:xfrm>
          <a:off x="0" y="0"/>
          <a:ext cx="0" cy="0"/>
          <a:chOff x="0" y="0"/>
          <a:chExt cx="0" cy="0"/>
        </a:xfrm>
      </p:grpSpPr>
      <p:sp>
        <p:nvSpPr>
          <p:cNvPr id="21" name="Text Placeholder 2"/>
          <p:cNvSpPr>
            <a:spLocks noGrp="1"/>
          </p:cNvSpPr>
          <p:nvPr>
            <p:ph type="body" sz="quarter" idx="16" hasCustomPrompt="1"/>
          </p:nvPr>
        </p:nvSpPr>
        <p:spPr>
          <a:xfrm>
            <a:off x="463550" y="1624013"/>
            <a:ext cx="1549400" cy="1133861"/>
          </a:xfrm>
          <a:prstGeom prst="rect">
            <a:avLst/>
          </a:prstGeom>
          <a:solidFill>
            <a:schemeClr val="bg2"/>
          </a:solidFill>
        </p:spPr>
        <p:txBody>
          <a:bodyPr anchor="ctr" anchorCtr="0">
            <a:normAutofit/>
          </a:bodyPr>
          <a:lstStyle>
            <a:defPPr>
              <a:defRPr kern="1200" smtId="4294967295"/>
            </a:defPPr>
            <a:lvl1pPr marL="0" indent="0">
              <a:buNone/>
              <a:defRPr sz="2000" b="1"/>
            </a:lvl1pPr>
          </a:lstStyle>
          <a:p>
            <a:pPr lvl="0"/>
            <a:r>
              <a:rPr lang="en-US" dirty="0"/>
              <a:t>Click to add text</a:t>
            </a:r>
          </a:p>
        </p:txBody>
      </p:sp>
      <p:sp>
        <p:nvSpPr>
          <p:cNvPr id="25" name="Text Placeholder 2"/>
          <p:cNvSpPr>
            <a:spLocks noGrp="1"/>
          </p:cNvSpPr>
          <p:nvPr>
            <p:ph type="body" sz="quarter" idx="18" hasCustomPrompt="1"/>
          </p:nvPr>
        </p:nvSpPr>
        <p:spPr>
          <a:xfrm>
            <a:off x="482244" y="3317946"/>
            <a:ext cx="1549400" cy="1133861"/>
          </a:xfrm>
          <a:prstGeom prst="rect">
            <a:avLst/>
          </a:prstGeom>
          <a:solidFill>
            <a:schemeClr val="bg2"/>
          </a:solidFill>
        </p:spPr>
        <p:txBody>
          <a:bodyPr anchor="ctr" anchorCtr="0">
            <a:normAutofit/>
          </a:bodyPr>
          <a:lstStyle>
            <a:defPPr>
              <a:defRPr kern="1200" smtId="4294967295"/>
            </a:defPPr>
            <a:lvl1pPr marL="0" indent="0">
              <a:buNone/>
              <a:defRPr sz="2000" b="1"/>
            </a:lvl1pPr>
          </a:lstStyle>
          <a:p>
            <a:pPr lvl="0"/>
            <a:r>
              <a:rPr lang="en-US" dirty="0"/>
              <a:t>Click to add text</a:t>
            </a:r>
          </a:p>
        </p:txBody>
      </p:sp>
      <p:sp>
        <p:nvSpPr>
          <p:cNvPr id="27" name="Text Placeholder 2"/>
          <p:cNvSpPr>
            <a:spLocks noGrp="1"/>
          </p:cNvSpPr>
          <p:nvPr>
            <p:ph type="body" sz="quarter" idx="20" hasCustomPrompt="1"/>
          </p:nvPr>
        </p:nvSpPr>
        <p:spPr>
          <a:xfrm>
            <a:off x="469331" y="4998184"/>
            <a:ext cx="1549400" cy="1133861"/>
          </a:xfrm>
          <a:prstGeom prst="rect">
            <a:avLst/>
          </a:prstGeom>
          <a:solidFill>
            <a:schemeClr val="bg2"/>
          </a:solidFill>
        </p:spPr>
        <p:txBody>
          <a:bodyPr anchor="ctr" anchorCtr="0">
            <a:normAutofit/>
          </a:bodyPr>
          <a:lstStyle>
            <a:defPPr>
              <a:defRPr kern="1200" smtId="4294967295"/>
            </a:defPPr>
            <a:lvl1pPr marL="0" indent="0">
              <a:buNone/>
              <a:defRPr sz="2000" b="1"/>
            </a:lvl1pPr>
          </a:lstStyle>
          <a:p>
            <a:pPr lvl="0"/>
            <a:r>
              <a:rPr lang="en-US" dirty="0"/>
              <a:t>Click to add text</a:t>
            </a:r>
          </a:p>
        </p:txBody>
      </p:sp>
      <p:sp>
        <p:nvSpPr>
          <p:cNvPr id="14" name="Text Placeholder 2"/>
          <p:cNvSpPr>
            <a:spLocks noGrp="1"/>
          </p:cNvSpPr>
          <p:nvPr>
            <p:ph type="body" sz="quarter" idx="37" hasCustomPrompt="1"/>
          </p:nvPr>
        </p:nvSpPr>
        <p:spPr>
          <a:xfrm>
            <a:off x="457198" y="424602"/>
            <a:ext cx="8229600" cy="217793"/>
          </a:xfrm>
          <a:prstGeom prst="rect">
            <a:avLst/>
          </a:prstGeom>
        </p:spPr>
        <p:txBody>
          <a:bodyPr lIns="0" tIns="0" rIns="0" bIns="0">
            <a:noAutofit/>
          </a:bodyPr>
          <a:lstStyle>
            <a:defPPr>
              <a:defRPr kern="1200" smtId="4294967295"/>
            </a:defPPr>
            <a:lvl1pPr marL="0" indent="0">
              <a:buNone/>
              <a:defRPr sz="1300" cap="all" baseline="0">
                <a:solidFill>
                  <a:schemeClr val="accent2"/>
                </a:solidFill>
              </a:defRPr>
            </a:lvl1pPr>
          </a:lstStyle>
          <a:p>
            <a:pPr lvl="0"/>
            <a:r>
              <a:rPr lang="en-US" dirty="0"/>
              <a:t>CLICK TO ADD main Presentation title or new section/Topic title</a:t>
            </a:r>
          </a:p>
        </p:txBody>
      </p:sp>
      <p:sp>
        <p:nvSpPr>
          <p:cNvPr id="15" name="Slide Number Placeholder 5"/>
          <p:cNvSpPr>
            <a:spLocks noGrp="1"/>
          </p:cNvSpPr>
          <p:nvPr>
            <p:ph type="sldNum" sz="quarter" idx="4"/>
          </p:nvPr>
        </p:nvSpPr>
        <p:spPr>
          <a:xfrm>
            <a:off x="457200" y="6333202"/>
            <a:ext cx="2133600" cy="365125"/>
          </a:xfrm>
          <a:prstGeom prst="rect">
            <a:avLst/>
          </a:prstGeom>
        </p:spPr>
        <p:txBody>
          <a:bodyPr vert="horz" lIns="0" tIns="0" rIns="0" bIns="0" rtlCol="0" anchor="ctr"/>
          <a:lstStyle>
            <a:defPPr>
              <a:defRPr kern="1200" smtId="4294967295"/>
            </a:defPPr>
            <a:lvl1pPr algn="l">
              <a:defRPr sz="1000">
                <a:solidFill>
                  <a:schemeClr val="accent1"/>
                </a:solidFill>
              </a:defRPr>
            </a:lvl1pPr>
          </a:lstStyle>
          <a:p>
            <a:fld id="{0BDA126F-5629-7F4C-BC81-3475BF72816A}" type="slidenum">
              <a:rPr lang="en-US" smtClean="0"/>
              <a:t>‹#›</a:t>
            </a:fld>
            <a:endParaRPr lang="en-US" dirty="0"/>
          </a:p>
        </p:txBody>
      </p:sp>
      <p:sp>
        <p:nvSpPr>
          <p:cNvPr id="13" name="Title 2"/>
          <p:cNvSpPr>
            <a:spLocks noGrp="1"/>
          </p:cNvSpPr>
          <p:nvPr>
            <p:ph type="title" hasCustomPrompt="1"/>
          </p:nvPr>
        </p:nvSpPr>
        <p:spPr>
          <a:xfrm>
            <a:off x="457200" y="1051560"/>
            <a:ext cx="8226298" cy="539496"/>
          </a:xfrm>
          <a:prstGeom prst="rect">
            <a:avLst/>
          </a:prstGeom>
        </p:spPr>
        <p:txBody>
          <a:bodyPr lIns="0" tIns="0" rIns="0" bIns="0">
            <a:normAutofit/>
          </a:bodyPr>
          <a:lstStyle>
            <a:lvl1pPr marL="0" indent="0" algn="l">
              <a:lnSpc>
                <a:spcPct val="120000"/>
              </a:lnSpc>
              <a:spcAft>
                <a:spcPts val="600"/>
              </a:spcAft>
              <a:defRPr lang="en-CA" sz="2600" kern="1200" baseline="0" dirty="0">
                <a:solidFill>
                  <a:schemeClr val="accent2"/>
                </a:solidFill>
                <a:latin typeface="+mn-lt"/>
                <a:ea typeface="+mn-ea"/>
                <a:cs typeface="+mn-cs"/>
              </a:defRPr>
            </a:lvl1pPr>
          </a:lstStyle>
          <a:p>
            <a:pPr lvl="0"/>
            <a:r>
              <a:rPr lang="en-US" dirty="0"/>
              <a:t>Click to add slide title</a:t>
            </a:r>
          </a:p>
        </p:txBody>
      </p:sp>
      <p:sp>
        <p:nvSpPr>
          <p:cNvPr id="3" name="Text Placeholder 2"/>
          <p:cNvSpPr>
            <a:spLocks noGrp="1"/>
          </p:cNvSpPr>
          <p:nvPr>
            <p:ph type="body" sz="quarter" idx="44"/>
          </p:nvPr>
        </p:nvSpPr>
        <p:spPr>
          <a:xfrm>
            <a:off x="2152650" y="1627632"/>
            <a:ext cx="6530848" cy="1133856"/>
          </a:xfrm>
          <a:prstGeom prst="rect">
            <a:avLst/>
          </a:prstGeom>
        </p:spPr>
        <p:txBody>
          <a:bodyPr>
            <a:normAutofit/>
          </a:bodyPr>
          <a:lstStyle>
            <a:lvl1pPr>
              <a:lnSpc>
                <a:spcPct val="120000"/>
              </a:lnSpc>
              <a:spcBef>
                <a:spcPts val="500"/>
              </a:spcBef>
              <a:defRPr sz="2000"/>
            </a:lvl1pPr>
            <a:lvl2pPr marL="742950" indent="-285750">
              <a:lnSpc>
                <a:spcPct val="120000"/>
              </a:lnSpc>
              <a:spcBef>
                <a:spcPts val="500"/>
              </a:spcBef>
              <a:buFont typeface="Calibri" panose="020F0502020204030204" pitchFamily="34" charset="0"/>
              <a:buChar char="◦"/>
              <a:defRPr sz="1800"/>
            </a:lvl2pPr>
            <a:lvl3pPr>
              <a:lnSpc>
                <a:spcPct val="120000"/>
              </a:lnSpc>
              <a:spcBef>
                <a:spcPts val="500"/>
              </a:spcBef>
              <a:defRPr sz="1600"/>
            </a:lvl3pPr>
            <a:lvl4pPr marL="1600200" indent="-228600">
              <a:lnSpc>
                <a:spcPct val="120000"/>
              </a:lnSpc>
              <a:spcBef>
                <a:spcPts val="500"/>
              </a:spcBef>
              <a:buFont typeface="Calibri" panose="020F0502020204030204" pitchFamily="34" charset="0"/>
              <a:buChar char="◦"/>
              <a:defRPr sz="1400"/>
            </a:lvl4pPr>
            <a:lvl5pPr marL="2057400" indent="-228600">
              <a:lnSpc>
                <a:spcPct val="120000"/>
              </a:lnSpc>
              <a:spcBef>
                <a:spcPts val="500"/>
              </a:spcBef>
              <a:buFont typeface="Arial" panose="020B0604020202020204" pitchFamily="34" charset="0"/>
              <a:buChar char="•"/>
              <a:defRPr sz="1200"/>
            </a:lvl5pPr>
          </a:lstStyle>
          <a:p>
            <a:pPr lvl="0"/>
            <a:r>
              <a:rPr lang="en-US"/>
              <a:t>Click to edit Master text styles</a:t>
            </a:r>
          </a:p>
        </p:txBody>
      </p:sp>
      <p:sp>
        <p:nvSpPr>
          <p:cNvPr id="16" name="Text Placeholder 2"/>
          <p:cNvSpPr>
            <a:spLocks noGrp="1"/>
          </p:cNvSpPr>
          <p:nvPr>
            <p:ph type="body" sz="quarter" idx="45"/>
          </p:nvPr>
        </p:nvSpPr>
        <p:spPr>
          <a:xfrm>
            <a:off x="2152650" y="3317951"/>
            <a:ext cx="6530848" cy="1133856"/>
          </a:xfrm>
          <a:prstGeom prst="rect">
            <a:avLst/>
          </a:prstGeom>
        </p:spPr>
        <p:txBody>
          <a:bodyPr>
            <a:normAutofit/>
          </a:bodyPr>
          <a:lstStyle>
            <a:lvl1pPr>
              <a:lnSpc>
                <a:spcPct val="120000"/>
              </a:lnSpc>
              <a:spcBef>
                <a:spcPts val="500"/>
              </a:spcBef>
              <a:defRPr sz="2000"/>
            </a:lvl1pPr>
            <a:lvl2pPr marL="742950" indent="-285750">
              <a:lnSpc>
                <a:spcPct val="120000"/>
              </a:lnSpc>
              <a:spcBef>
                <a:spcPts val="500"/>
              </a:spcBef>
              <a:buFont typeface="Calibri" panose="020F0502020204030204" pitchFamily="34" charset="0"/>
              <a:buChar char="◦"/>
              <a:defRPr sz="1800"/>
            </a:lvl2pPr>
            <a:lvl3pPr>
              <a:lnSpc>
                <a:spcPct val="120000"/>
              </a:lnSpc>
              <a:spcBef>
                <a:spcPts val="500"/>
              </a:spcBef>
              <a:defRPr sz="1600"/>
            </a:lvl3pPr>
            <a:lvl4pPr marL="1600200" indent="-228600">
              <a:lnSpc>
                <a:spcPct val="120000"/>
              </a:lnSpc>
              <a:spcBef>
                <a:spcPts val="500"/>
              </a:spcBef>
              <a:buFont typeface="Calibri" panose="020F0502020204030204" pitchFamily="34" charset="0"/>
              <a:buChar char="◦"/>
              <a:defRPr sz="1400"/>
            </a:lvl4pPr>
            <a:lvl5pPr marL="2057400" indent="-228600">
              <a:lnSpc>
                <a:spcPct val="120000"/>
              </a:lnSpc>
              <a:spcBef>
                <a:spcPts val="500"/>
              </a:spcBef>
              <a:buFont typeface="Arial" panose="020B0604020202020204" pitchFamily="34" charset="0"/>
              <a:buChar char="•"/>
              <a:defRPr sz="1200"/>
            </a:lvl5pPr>
          </a:lstStyle>
          <a:p>
            <a:pPr lvl="0"/>
            <a:r>
              <a:rPr lang="en-US"/>
              <a:t>Click to edit Master text styles</a:t>
            </a:r>
          </a:p>
        </p:txBody>
      </p:sp>
      <p:sp>
        <p:nvSpPr>
          <p:cNvPr id="17" name="Text Placeholder 2"/>
          <p:cNvSpPr>
            <a:spLocks noGrp="1"/>
          </p:cNvSpPr>
          <p:nvPr>
            <p:ph type="body" sz="quarter" idx="46"/>
          </p:nvPr>
        </p:nvSpPr>
        <p:spPr>
          <a:xfrm>
            <a:off x="2152650" y="5001768"/>
            <a:ext cx="6534150" cy="1133856"/>
          </a:xfrm>
          <a:prstGeom prst="rect">
            <a:avLst/>
          </a:prstGeom>
        </p:spPr>
        <p:txBody>
          <a:bodyPr>
            <a:normAutofit/>
          </a:bodyPr>
          <a:lstStyle>
            <a:lvl1pPr>
              <a:lnSpc>
                <a:spcPct val="120000"/>
              </a:lnSpc>
              <a:spcBef>
                <a:spcPts val="500"/>
              </a:spcBef>
              <a:defRPr sz="2000"/>
            </a:lvl1pPr>
            <a:lvl2pPr marL="742950" indent="-285750">
              <a:lnSpc>
                <a:spcPct val="120000"/>
              </a:lnSpc>
              <a:spcBef>
                <a:spcPts val="500"/>
              </a:spcBef>
              <a:buFont typeface="Calibri" panose="020F0502020204030204" pitchFamily="34" charset="0"/>
              <a:buChar char="◦"/>
              <a:defRPr sz="1800"/>
            </a:lvl2pPr>
            <a:lvl3pPr>
              <a:lnSpc>
                <a:spcPct val="120000"/>
              </a:lnSpc>
              <a:spcBef>
                <a:spcPts val="500"/>
              </a:spcBef>
              <a:defRPr sz="1600"/>
            </a:lvl3pPr>
            <a:lvl4pPr marL="1600200" indent="-228600">
              <a:lnSpc>
                <a:spcPct val="120000"/>
              </a:lnSpc>
              <a:spcBef>
                <a:spcPts val="500"/>
              </a:spcBef>
              <a:buFont typeface="Calibri" panose="020F0502020204030204" pitchFamily="34" charset="0"/>
              <a:buChar char="◦"/>
              <a:defRPr sz="1400"/>
            </a:lvl4pPr>
            <a:lvl5pPr marL="2057400" indent="-228600">
              <a:lnSpc>
                <a:spcPct val="120000"/>
              </a:lnSpc>
              <a:spcBef>
                <a:spcPts val="500"/>
              </a:spcBef>
              <a:buFont typeface="Arial" panose="020B0604020202020204" pitchFamily="34" charset="0"/>
              <a:buChar char="•"/>
              <a:defRPr sz="1200"/>
            </a:lvl5pPr>
          </a:lstStyle>
          <a:p>
            <a:pPr lvl="0"/>
            <a:r>
              <a:rPr lang="en-US"/>
              <a:t>Click to edit Master text styles</a:t>
            </a:r>
          </a:p>
        </p:txBody>
      </p:sp>
    </p:spTree>
    <p:extLst>
      <p:ext uri="{BB962C8B-B14F-4D97-AF65-F5344CB8AC3E}">
        <p14:creationId xmlns:p14="http://schemas.microsoft.com/office/powerpoint/2010/main" val="340612716"/>
      </p:ext>
    </p:extLst>
  </p:cSld>
  <p:clrMapOvr>
    <a:masterClrMapping/>
  </p:clrMapOvr>
  <p:transition/>
  <p:hf hdr="0" ftr="0" dt="0"/>
  <p:extLst>
    <p:ext uri="{DCECCB84-F9BA-43D5-87BE-67443E8EF086}">
      <p15:sldGuideLst xmlns:p15="http://schemas.microsoft.com/office/powerpoint/2012/main">
        <p15:guide id="1" orient="horz" pos="1728">
          <p15:clr>
            <a:srgbClr val="FBAE40"/>
          </p15:clr>
        </p15:guide>
        <p15:guide id="2" pos="134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457200" y="6333202"/>
            <a:ext cx="2133600" cy="365125"/>
          </a:xfrm>
          <a:prstGeom prst="rect">
            <a:avLst/>
          </a:prstGeom>
        </p:spPr>
        <p:txBody>
          <a:bodyPr vert="horz" lIns="0" tIns="0" rIns="0" bIns="0" rtlCol="0" anchor="ctr"/>
          <a:lstStyle>
            <a:defPPr>
              <a:defRPr kern="1200" smtId="4294967295"/>
            </a:defPPr>
            <a:lvl1pPr algn="l">
              <a:defRPr sz="1000">
                <a:solidFill>
                  <a:schemeClr val="accent1"/>
                </a:solidFill>
              </a:defRPr>
            </a:lvl1pPr>
          </a:lstStyle>
          <a:p>
            <a:fld id="{0BDA126F-5629-7F4C-BC81-3475BF72816A}" type="slidenum">
              <a:rPr lang="en-US" smtClean="0"/>
              <a:t>‹#›</a:t>
            </a:fld>
            <a:endParaRPr lang="en-US" dirty="0"/>
          </a:p>
        </p:txBody>
      </p:sp>
      <p:sp>
        <p:nvSpPr>
          <p:cNvPr id="8" name="Text Placeholder 2"/>
          <p:cNvSpPr>
            <a:spLocks noGrp="1"/>
          </p:cNvSpPr>
          <p:nvPr>
            <p:ph type="body" sz="quarter" idx="37" hasCustomPrompt="1"/>
          </p:nvPr>
        </p:nvSpPr>
        <p:spPr>
          <a:xfrm>
            <a:off x="457198" y="424602"/>
            <a:ext cx="8229600" cy="217793"/>
          </a:xfrm>
          <a:prstGeom prst="rect">
            <a:avLst/>
          </a:prstGeom>
        </p:spPr>
        <p:txBody>
          <a:bodyPr lIns="0" tIns="0" rIns="0" bIns="0">
            <a:noAutofit/>
          </a:bodyPr>
          <a:lstStyle>
            <a:defPPr>
              <a:defRPr kern="1200" smtId="4294967295"/>
            </a:defPPr>
            <a:lvl1pPr marL="0" indent="0">
              <a:buNone/>
              <a:defRPr sz="1300" cap="all" baseline="0">
                <a:solidFill>
                  <a:schemeClr val="accent2"/>
                </a:solidFill>
              </a:defRPr>
            </a:lvl1pPr>
          </a:lstStyle>
          <a:p>
            <a:pPr lvl="0"/>
            <a:r>
              <a:rPr lang="en-US" dirty="0"/>
              <a:t>CLICK TO ADD main Presentation title or new section/Topic title</a:t>
            </a:r>
          </a:p>
        </p:txBody>
      </p:sp>
      <p:sp>
        <p:nvSpPr>
          <p:cNvPr id="3" name="Title 2"/>
          <p:cNvSpPr>
            <a:spLocks noGrp="1"/>
          </p:cNvSpPr>
          <p:nvPr>
            <p:ph type="title" hasCustomPrompt="1"/>
          </p:nvPr>
        </p:nvSpPr>
        <p:spPr>
          <a:xfrm>
            <a:off x="457200" y="1051560"/>
            <a:ext cx="8238744" cy="539496"/>
          </a:xfrm>
          <a:prstGeom prst="rect">
            <a:avLst/>
          </a:prstGeom>
        </p:spPr>
        <p:txBody>
          <a:bodyPr lIns="0" tIns="0" rIns="0" bIns="0">
            <a:normAutofit/>
          </a:bodyPr>
          <a:lstStyle>
            <a:lvl1pPr marL="0" indent="0" algn="l">
              <a:lnSpc>
                <a:spcPct val="120000"/>
              </a:lnSpc>
              <a:spcAft>
                <a:spcPts val="600"/>
              </a:spcAft>
              <a:defRPr lang="en-CA" sz="2600" kern="1200" baseline="0" dirty="0">
                <a:solidFill>
                  <a:schemeClr val="accent2"/>
                </a:solidFill>
                <a:latin typeface="+mn-lt"/>
                <a:ea typeface="+mn-ea"/>
                <a:cs typeface="+mn-cs"/>
              </a:defRPr>
            </a:lvl1pPr>
          </a:lstStyle>
          <a:p>
            <a:pPr lvl="0"/>
            <a:r>
              <a:rPr lang="en-US" dirty="0"/>
              <a:t>Click to add text</a:t>
            </a:r>
          </a:p>
        </p:txBody>
      </p:sp>
      <p:sp>
        <p:nvSpPr>
          <p:cNvPr id="4" name="Content Placeholder 3"/>
          <p:cNvSpPr>
            <a:spLocks noGrp="1"/>
          </p:cNvSpPr>
          <p:nvPr>
            <p:ph sz="quarter" idx="38"/>
          </p:nvPr>
        </p:nvSpPr>
        <p:spPr>
          <a:xfrm>
            <a:off x="457200" y="1621760"/>
            <a:ext cx="8239125" cy="4535424"/>
          </a:xfrm>
          <a:prstGeom prst="rect">
            <a:avLst/>
          </a:prstGeom>
        </p:spPr>
        <p:txBody>
          <a:bodyPr>
            <a:normAutofit/>
          </a:bodyPr>
          <a:lstStyle>
            <a:lvl1pPr>
              <a:lnSpc>
                <a:spcPct val="120000"/>
              </a:lnSpc>
              <a:spcBef>
                <a:spcPts val="500"/>
              </a:spcBef>
              <a:spcAft>
                <a:spcPts val="0"/>
              </a:spcAft>
              <a:defRPr sz="2200"/>
            </a:lvl1pPr>
            <a:lvl2pPr marL="742950" indent="-285750">
              <a:lnSpc>
                <a:spcPct val="120000"/>
              </a:lnSpc>
              <a:spcBef>
                <a:spcPts val="500"/>
              </a:spcBef>
              <a:spcAft>
                <a:spcPts val="0"/>
              </a:spcAft>
              <a:buFont typeface="Calibri" panose="020F0502020204030204" pitchFamily="34" charset="0"/>
              <a:buChar char="◦"/>
              <a:defRPr sz="2000"/>
            </a:lvl2pPr>
            <a:lvl3pPr>
              <a:lnSpc>
                <a:spcPct val="120000"/>
              </a:lnSpc>
              <a:spcBef>
                <a:spcPts val="500"/>
              </a:spcBef>
              <a:spcAft>
                <a:spcPts val="0"/>
              </a:spcAft>
              <a:defRPr sz="1800"/>
            </a:lvl3pPr>
            <a:lvl4pPr marL="1600200" indent="-228600">
              <a:lnSpc>
                <a:spcPct val="120000"/>
              </a:lnSpc>
              <a:spcBef>
                <a:spcPts val="500"/>
              </a:spcBef>
              <a:spcAft>
                <a:spcPts val="0"/>
              </a:spcAft>
              <a:buFont typeface="Calibri" panose="020F0502020204030204" pitchFamily="34" charset="0"/>
              <a:buChar char="◦"/>
              <a:defRPr sz="1600"/>
            </a:lvl4pPr>
            <a:lvl5pPr marL="2171700" indent="-342900">
              <a:lnSpc>
                <a:spcPct val="120000"/>
              </a:lnSpc>
              <a:spcBef>
                <a:spcPts val="500"/>
              </a:spcBef>
              <a:spcAft>
                <a:spcPts val="0"/>
              </a:spcAft>
              <a:buFont typeface="Arial" panose="020B0604020202020204"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186796039"/>
      </p:ext>
    </p:extLst>
  </p:cSld>
  <p:clrMapOvr>
    <a:masterClrMapping/>
  </p:clrMapOvr>
  <p:transition/>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lumn Title &amp; Content">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457200" y="6333202"/>
            <a:ext cx="2133600" cy="365125"/>
          </a:xfrm>
          <a:prstGeom prst="rect">
            <a:avLst/>
          </a:prstGeom>
        </p:spPr>
        <p:txBody>
          <a:bodyPr vert="horz" lIns="0" tIns="0" rIns="0" bIns="0" rtlCol="0" anchor="ctr"/>
          <a:lstStyle>
            <a:defPPr>
              <a:defRPr kern="1200" smtId="4294967295"/>
            </a:defPPr>
            <a:lvl1pPr algn="l">
              <a:defRPr sz="1000">
                <a:solidFill>
                  <a:schemeClr val="accent1"/>
                </a:solidFill>
              </a:defRPr>
            </a:lvl1pPr>
          </a:lstStyle>
          <a:p>
            <a:fld id="{0BDA126F-5629-7F4C-BC81-3475BF72816A}" type="slidenum">
              <a:rPr lang="en-US" smtClean="0"/>
              <a:t>‹#›</a:t>
            </a:fld>
            <a:endParaRPr lang="en-US" dirty="0"/>
          </a:p>
        </p:txBody>
      </p:sp>
      <p:sp>
        <p:nvSpPr>
          <p:cNvPr id="9" name="Text Placeholder 2"/>
          <p:cNvSpPr>
            <a:spLocks noGrp="1"/>
          </p:cNvSpPr>
          <p:nvPr>
            <p:ph type="body" sz="quarter" idx="38" hasCustomPrompt="1"/>
          </p:nvPr>
        </p:nvSpPr>
        <p:spPr>
          <a:xfrm>
            <a:off x="457198" y="424602"/>
            <a:ext cx="8229600" cy="217793"/>
          </a:xfrm>
          <a:prstGeom prst="rect">
            <a:avLst/>
          </a:prstGeom>
        </p:spPr>
        <p:txBody>
          <a:bodyPr lIns="0" tIns="0" rIns="0" bIns="0"/>
          <a:lstStyle>
            <a:defPPr>
              <a:defRPr kern="1200" smtId="4294967295"/>
            </a:defPPr>
            <a:lvl1pPr marL="0" indent="0">
              <a:buNone/>
              <a:defRPr sz="1300" cap="all" baseline="0">
                <a:solidFill>
                  <a:schemeClr val="accent2"/>
                </a:solidFill>
              </a:defRPr>
            </a:lvl1pPr>
          </a:lstStyle>
          <a:p>
            <a:pPr lvl="0"/>
            <a:r>
              <a:rPr lang="en-US" dirty="0"/>
              <a:t>CLICK TO ADD main Presentation title or new section/Topic title</a:t>
            </a:r>
          </a:p>
        </p:txBody>
      </p:sp>
      <p:sp>
        <p:nvSpPr>
          <p:cNvPr id="7" name="Title 2"/>
          <p:cNvSpPr>
            <a:spLocks noGrp="1"/>
          </p:cNvSpPr>
          <p:nvPr>
            <p:ph type="title" hasCustomPrompt="1"/>
          </p:nvPr>
        </p:nvSpPr>
        <p:spPr>
          <a:xfrm>
            <a:off x="457200" y="1051560"/>
            <a:ext cx="8238744" cy="539496"/>
          </a:xfrm>
          <a:prstGeom prst="rect">
            <a:avLst/>
          </a:prstGeom>
        </p:spPr>
        <p:txBody>
          <a:bodyPr lIns="0" tIns="0" rIns="0" bIns="0">
            <a:normAutofit/>
          </a:bodyPr>
          <a:lstStyle>
            <a:lvl1pPr marL="0" indent="0" algn="l">
              <a:lnSpc>
                <a:spcPct val="120000"/>
              </a:lnSpc>
              <a:spcAft>
                <a:spcPts val="600"/>
              </a:spcAft>
              <a:defRPr lang="en-CA" sz="2600" kern="1200" baseline="0" dirty="0">
                <a:solidFill>
                  <a:schemeClr val="accent2"/>
                </a:solidFill>
                <a:latin typeface="+mn-lt"/>
                <a:ea typeface="+mn-ea"/>
                <a:cs typeface="+mn-cs"/>
              </a:defRPr>
            </a:lvl1pPr>
          </a:lstStyle>
          <a:p>
            <a:pPr lvl="0"/>
            <a:r>
              <a:rPr lang="en-US" dirty="0"/>
              <a:t>Click to add text</a:t>
            </a:r>
          </a:p>
        </p:txBody>
      </p:sp>
      <p:sp>
        <p:nvSpPr>
          <p:cNvPr id="4" name="Content Placeholder 3"/>
          <p:cNvSpPr>
            <a:spLocks noGrp="1"/>
          </p:cNvSpPr>
          <p:nvPr>
            <p:ph sz="quarter" idx="39"/>
          </p:nvPr>
        </p:nvSpPr>
        <p:spPr>
          <a:xfrm>
            <a:off x="457200" y="1728216"/>
            <a:ext cx="3886200" cy="4398264"/>
          </a:xfrm>
          <a:prstGeom prst="rect">
            <a:avLst/>
          </a:prstGeom>
        </p:spPr>
        <p:txBody>
          <a:bodyPr>
            <a:normAutofit/>
          </a:bodyPr>
          <a:lstStyle>
            <a:lvl1pPr>
              <a:lnSpc>
                <a:spcPct val="120000"/>
              </a:lnSpc>
              <a:spcBef>
                <a:spcPts val="500"/>
              </a:spcBef>
              <a:defRPr sz="2200"/>
            </a:lvl1pPr>
            <a:lvl2pPr marL="742950" indent="-285750">
              <a:lnSpc>
                <a:spcPct val="120000"/>
              </a:lnSpc>
              <a:spcBef>
                <a:spcPts val="500"/>
              </a:spcBef>
              <a:buFont typeface="Calibri" panose="020F0502020204030204" pitchFamily="34" charset="0"/>
              <a:buChar char="◦"/>
              <a:defRPr sz="2000"/>
            </a:lvl2pPr>
            <a:lvl3pPr>
              <a:lnSpc>
                <a:spcPct val="120000"/>
              </a:lnSpc>
              <a:spcBef>
                <a:spcPts val="500"/>
              </a:spcBef>
              <a:defRPr sz="1800"/>
            </a:lvl3pPr>
            <a:lvl4pPr marL="1600200" indent="-228600">
              <a:lnSpc>
                <a:spcPct val="120000"/>
              </a:lnSpc>
              <a:spcBef>
                <a:spcPts val="500"/>
              </a:spcBef>
              <a:buFont typeface="Calibri" panose="020F0502020204030204" pitchFamily="34" charset="0"/>
              <a:buChar char="◦"/>
              <a:defRPr sz="1600"/>
            </a:lvl4pPr>
            <a:lvl5pPr marL="2114550" indent="-285750">
              <a:lnSpc>
                <a:spcPct val="120000"/>
              </a:lnSpc>
              <a:spcBef>
                <a:spcPts val="500"/>
              </a:spcBef>
              <a:buFont typeface="Arial" panose="020B0604020202020204"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9"/>
          <p:cNvSpPr>
            <a:spLocks noGrp="1"/>
          </p:cNvSpPr>
          <p:nvPr>
            <p:ph sz="quarter" idx="40"/>
          </p:nvPr>
        </p:nvSpPr>
        <p:spPr>
          <a:xfrm>
            <a:off x="4800600" y="1728216"/>
            <a:ext cx="3886200" cy="4398963"/>
          </a:xfrm>
          <a:prstGeom prst="rect">
            <a:avLst/>
          </a:prstGeom>
        </p:spPr>
        <p:txBody>
          <a:bodyPr>
            <a:normAutofit/>
          </a:bodyPr>
          <a:lstStyle>
            <a:lvl1pPr>
              <a:lnSpc>
                <a:spcPct val="120000"/>
              </a:lnSpc>
              <a:spcBef>
                <a:spcPts val="500"/>
              </a:spcBef>
              <a:defRPr sz="2200"/>
            </a:lvl1pPr>
            <a:lvl2pPr marL="742950" indent="-285750">
              <a:lnSpc>
                <a:spcPct val="120000"/>
              </a:lnSpc>
              <a:spcBef>
                <a:spcPts val="500"/>
              </a:spcBef>
              <a:buFont typeface="Calibri" panose="020F0502020204030204" pitchFamily="34" charset="0"/>
              <a:buChar char="◦"/>
              <a:defRPr sz="2000"/>
            </a:lvl2pPr>
            <a:lvl3pPr>
              <a:lnSpc>
                <a:spcPct val="120000"/>
              </a:lnSpc>
              <a:spcBef>
                <a:spcPts val="500"/>
              </a:spcBef>
              <a:defRPr sz="1800"/>
            </a:lvl3pPr>
            <a:lvl4pPr marL="1600200" indent="-228600">
              <a:lnSpc>
                <a:spcPct val="120000"/>
              </a:lnSpc>
              <a:spcBef>
                <a:spcPts val="500"/>
              </a:spcBef>
              <a:buFont typeface="Calibri" panose="020F0502020204030204" pitchFamily="34" charset="0"/>
              <a:buChar char="◦"/>
              <a:defRPr sz="1600"/>
            </a:lvl4pPr>
            <a:lvl5pPr marL="2057400" indent="-228600">
              <a:lnSpc>
                <a:spcPct val="120000"/>
              </a:lnSpc>
              <a:spcBef>
                <a:spcPts val="500"/>
              </a:spcBef>
              <a:buFont typeface="Arial" panose="020B0604020202020204"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054663648"/>
      </p:ext>
    </p:extLst>
  </p:cSld>
  <p:clrMapOvr>
    <a:masterClrMapping/>
  </p:clrMapOvr>
  <p:transition/>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051560"/>
            <a:ext cx="8229600" cy="539496"/>
          </a:xfrm>
          <a:prstGeom prst="rect">
            <a:avLst/>
          </a:prstGeom>
        </p:spPr>
        <p:txBody>
          <a:bodyPr lIns="0" tIns="0" rIns="0" bIns="0">
            <a:normAutofit/>
          </a:bodyPr>
          <a:lstStyle>
            <a:lvl1pPr algn="l">
              <a:lnSpc>
                <a:spcPct val="120000"/>
              </a:lnSpc>
              <a:spcAft>
                <a:spcPts val="600"/>
              </a:spcAft>
              <a:defRPr sz="2600">
                <a:solidFill>
                  <a:srgbClr val="CD163F"/>
                </a:solidFill>
              </a:defRPr>
            </a:lvl1pPr>
          </a:lstStyle>
          <a:p>
            <a:r>
              <a:rPr lang="en-US" dirty="0"/>
              <a:t>Click to add text</a:t>
            </a:r>
            <a:endParaRPr lang="en-CA" dirty="0"/>
          </a:p>
        </p:txBody>
      </p:sp>
      <p:sp>
        <p:nvSpPr>
          <p:cNvPr id="3" name="Slide Number Placeholder 2"/>
          <p:cNvSpPr>
            <a:spLocks noGrp="1"/>
          </p:cNvSpPr>
          <p:nvPr>
            <p:ph type="sldNum" sz="quarter" idx="10"/>
          </p:nvPr>
        </p:nvSpPr>
        <p:spPr/>
        <p:txBody>
          <a:bodyPr/>
          <a:lstStyle/>
          <a:p>
            <a:fld id="{0BDA126F-5629-7F4C-BC81-3475BF72816A}" type="slidenum">
              <a:rPr lang="en-US" smtClean="0"/>
              <a:t>‹#›</a:t>
            </a:fld>
            <a:endParaRPr lang="en-US" dirty="0"/>
          </a:p>
        </p:txBody>
      </p:sp>
      <p:sp>
        <p:nvSpPr>
          <p:cNvPr id="4" name="Text Placeholder 2"/>
          <p:cNvSpPr>
            <a:spLocks noGrp="1"/>
          </p:cNvSpPr>
          <p:nvPr>
            <p:ph type="body" sz="quarter" idx="37" hasCustomPrompt="1"/>
          </p:nvPr>
        </p:nvSpPr>
        <p:spPr>
          <a:xfrm>
            <a:off x="457198" y="424602"/>
            <a:ext cx="8229600" cy="217793"/>
          </a:xfrm>
          <a:prstGeom prst="rect">
            <a:avLst/>
          </a:prstGeom>
        </p:spPr>
        <p:txBody>
          <a:bodyPr lIns="0" tIns="0" rIns="0" bIns="0"/>
          <a:lstStyle>
            <a:defPPr>
              <a:defRPr kern="1200" smtId="4294967295"/>
            </a:defPPr>
            <a:lvl1pPr marL="0" indent="0">
              <a:buNone/>
              <a:defRPr sz="1300" cap="all" baseline="0">
                <a:solidFill>
                  <a:schemeClr val="accent2"/>
                </a:solidFill>
              </a:defRPr>
            </a:lvl1pPr>
          </a:lstStyle>
          <a:p>
            <a:pPr lvl="0"/>
            <a:r>
              <a:rPr lang="en-US" dirty="0"/>
              <a:t>CLICK TO ADD main Presentation title or new section/Topic title</a:t>
            </a:r>
          </a:p>
        </p:txBody>
      </p:sp>
    </p:spTree>
    <p:extLst>
      <p:ext uri="{BB962C8B-B14F-4D97-AF65-F5344CB8AC3E}">
        <p14:creationId xmlns:p14="http://schemas.microsoft.com/office/powerpoint/2010/main" val="341351467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amp; Three Column">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457200" y="6333202"/>
            <a:ext cx="2133600" cy="365125"/>
          </a:xfrm>
          <a:prstGeom prst="rect">
            <a:avLst/>
          </a:prstGeom>
        </p:spPr>
        <p:txBody>
          <a:bodyPr vert="horz" lIns="0" tIns="0" rIns="0" bIns="0" rtlCol="0" anchor="ctr"/>
          <a:lstStyle>
            <a:defPPr>
              <a:defRPr kern="1200" smtId="4294967295"/>
            </a:defPPr>
            <a:lvl1pPr algn="l">
              <a:defRPr sz="1000">
                <a:solidFill>
                  <a:schemeClr val="accent1"/>
                </a:solidFill>
              </a:defRPr>
            </a:lvl1pPr>
          </a:lstStyle>
          <a:p>
            <a:fld id="{0BDA126F-5629-7F4C-BC81-3475BF72816A}" type="slidenum">
              <a:rPr lang="en-US" smtClean="0"/>
              <a:t>‹#›</a:t>
            </a:fld>
            <a:endParaRPr lang="en-US" dirty="0"/>
          </a:p>
        </p:txBody>
      </p:sp>
      <p:sp>
        <p:nvSpPr>
          <p:cNvPr id="10" name="Title 2"/>
          <p:cNvSpPr>
            <a:spLocks noGrp="1"/>
          </p:cNvSpPr>
          <p:nvPr>
            <p:ph type="title" hasCustomPrompt="1"/>
          </p:nvPr>
        </p:nvSpPr>
        <p:spPr>
          <a:xfrm>
            <a:off x="457200" y="1051560"/>
            <a:ext cx="8238744" cy="539496"/>
          </a:xfrm>
          <a:prstGeom prst="rect">
            <a:avLst/>
          </a:prstGeom>
        </p:spPr>
        <p:txBody>
          <a:bodyPr lIns="0" tIns="0" rIns="0" bIns="0">
            <a:normAutofit/>
          </a:bodyPr>
          <a:lstStyle>
            <a:lvl1pPr marL="0" indent="0" algn="l">
              <a:lnSpc>
                <a:spcPct val="120000"/>
              </a:lnSpc>
              <a:spcAft>
                <a:spcPts val="600"/>
              </a:spcAft>
              <a:defRPr lang="en-CA" sz="2600" kern="1200" baseline="0" dirty="0">
                <a:solidFill>
                  <a:schemeClr val="accent2"/>
                </a:solidFill>
                <a:latin typeface="+mn-lt"/>
                <a:ea typeface="+mn-ea"/>
                <a:cs typeface="+mn-cs"/>
              </a:defRPr>
            </a:lvl1pPr>
          </a:lstStyle>
          <a:p>
            <a:pPr lvl="0"/>
            <a:r>
              <a:rPr lang="en-US" dirty="0"/>
              <a:t>Click to add text</a:t>
            </a:r>
          </a:p>
        </p:txBody>
      </p:sp>
      <p:sp>
        <p:nvSpPr>
          <p:cNvPr id="3" name="Text Placeholder 2"/>
          <p:cNvSpPr>
            <a:spLocks noGrp="1"/>
          </p:cNvSpPr>
          <p:nvPr>
            <p:ph type="body" sz="quarter" idx="41"/>
          </p:nvPr>
        </p:nvSpPr>
        <p:spPr>
          <a:xfrm>
            <a:off x="457200" y="1632240"/>
            <a:ext cx="8229600" cy="1625600"/>
          </a:xfrm>
          <a:prstGeom prst="rect">
            <a:avLst/>
          </a:prstGeom>
        </p:spPr>
        <p:txBody>
          <a:bodyPr>
            <a:normAutofit/>
          </a:bodyPr>
          <a:lstStyle>
            <a:lvl1pPr>
              <a:lnSpc>
                <a:spcPct val="120000"/>
              </a:lnSpc>
              <a:spcBef>
                <a:spcPts val="500"/>
              </a:spcBef>
              <a:defRPr sz="2200"/>
            </a:lvl1pPr>
            <a:lvl2pPr marL="742950" indent="-285750">
              <a:lnSpc>
                <a:spcPct val="120000"/>
              </a:lnSpc>
              <a:spcBef>
                <a:spcPts val="500"/>
              </a:spcBef>
              <a:buFont typeface="Calibri" panose="020F0502020204030204" pitchFamily="34" charset="0"/>
              <a:buChar char="◦"/>
              <a:defRPr sz="2000"/>
            </a:lvl2pPr>
            <a:lvl3pPr>
              <a:lnSpc>
                <a:spcPct val="120000"/>
              </a:lnSpc>
              <a:spcBef>
                <a:spcPts val="500"/>
              </a:spcBef>
              <a:defRPr sz="1800"/>
            </a:lvl3pPr>
            <a:lvl4pPr marL="1600200" indent="-228600">
              <a:lnSpc>
                <a:spcPct val="120000"/>
              </a:lnSpc>
              <a:spcBef>
                <a:spcPts val="500"/>
              </a:spcBef>
              <a:buFont typeface="Calibri" panose="020F0502020204030204" pitchFamily="34" charset="0"/>
              <a:buChar char="◦"/>
              <a:defRPr sz="1600"/>
            </a:lvl4pPr>
            <a:lvl5pPr marL="2057400" indent="-228600">
              <a:lnSpc>
                <a:spcPct val="120000"/>
              </a:lnSpc>
              <a:spcBef>
                <a:spcPts val="500"/>
              </a:spcBef>
              <a:buFont typeface="Arial" panose="020B0604020202020204" pitchFamily="34" charset="0"/>
              <a:buChar char="•"/>
              <a:defRPr sz="1400"/>
            </a:lvl5pPr>
          </a:lstStyle>
          <a:p>
            <a:pPr lvl="0"/>
            <a:r>
              <a:rPr lang="en-US"/>
              <a:t>Click to edit Master text styles</a:t>
            </a:r>
          </a:p>
        </p:txBody>
      </p:sp>
      <p:sp>
        <p:nvSpPr>
          <p:cNvPr id="6" name="Text Placeholder 2"/>
          <p:cNvSpPr>
            <a:spLocks noGrp="1"/>
          </p:cNvSpPr>
          <p:nvPr>
            <p:ph type="body" sz="quarter" idx="37" hasCustomPrompt="1"/>
          </p:nvPr>
        </p:nvSpPr>
        <p:spPr>
          <a:xfrm>
            <a:off x="457198" y="424602"/>
            <a:ext cx="8229600" cy="217793"/>
          </a:xfrm>
          <a:prstGeom prst="rect">
            <a:avLst/>
          </a:prstGeom>
        </p:spPr>
        <p:txBody>
          <a:bodyPr lIns="0" tIns="0" rIns="0" bIns="0">
            <a:noAutofit/>
          </a:bodyPr>
          <a:lstStyle>
            <a:defPPr>
              <a:defRPr kern="1200" smtId="4294967295"/>
            </a:defPPr>
            <a:lvl1pPr marL="0" indent="0">
              <a:buNone/>
              <a:defRPr sz="1300" cap="all" baseline="0">
                <a:solidFill>
                  <a:schemeClr val="accent2"/>
                </a:solidFill>
              </a:defRPr>
            </a:lvl1pPr>
          </a:lstStyle>
          <a:p>
            <a:pPr lvl="0"/>
            <a:r>
              <a:rPr lang="en-US" dirty="0"/>
              <a:t>CLICK TO ADD main Presentation title or new section/Topic title</a:t>
            </a:r>
          </a:p>
        </p:txBody>
      </p:sp>
      <p:sp>
        <p:nvSpPr>
          <p:cNvPr id="9" name="Content Placeholder 8"/>
          <p:cNvSpPr>
            <a:spLocks noGrp="1"/>
          </p:cNvSpPr>
          <p:nvPr>
            <p:ph sz="quarter" idx="38" hasCustomPrompt="1"/>
          </p:nvPr>
        </p:nvSpPr>
        <p:spPr>
          <a:xfrm>
            <a:off x="465138" y="3300984"/>
            <a:ext cx="2647950" cy="2834640"/>
          </a:xfrm>
          <a:prstGeom prst="rect">
            <a:avLst/>
          </a:prstGeom>
        </p:spPr>
        <p:txBody>
          <a:bodyPr lIns="0" tIns="0" rIns="0" bIns="0"/>
          <a:lstStyle>
            <a:defPPr>
              <a:defRPr kern="1200" smtId="4294967295"/>
            </a:defPPr>
            <a:lvl1pPr marL="0" indent="0">
              <a:buNone/>
              <a:defRPr sz="1200"/>
            </a:lvl1pPr>
          </a:lstStyle>
          <a:p>
            <a:pPr lvl="0"/>
            <a:r>
              <a:rPr lang="en-US" dirty="0"/>
              <a:t>Add chart or table</a:t>
            </a:r>
          </a:p>
        </p:txBody>
      </p:sp>
      <p:sp>
        <p:nvSpPr>
          <p:cNvPr id="13" name="Content Placeholder 8"/>
          <p:cNvSpPr>
            <a:spLocks noGrp="1"/>
          </p:cNvSpPr>
          <p:nvPr>
            <p:ph sz="quarter" idx="39" hasCustomPrompt="1"/>
          </p:nvPr>
        </p:nvSpPr>
        <p:spPr>
          <a:xfrm>
            <a:off x="3251993" y="3300984"/>
            <a:ext cx="2647950" cy="2834640"/>
          </a:xfrm>
          <a:prstGeom prst="rect">
            <a:avLst/>
          </a:prstGeom>
        </p:spPr>
        <p:txBody>
          <a:bodyPr lIns="0" tIns="0" rIns="0" bIns="0"/>
          <a:lstStyle>
            <a:defPPr>
              <a:defRPr kern="1200" smtId="4294967295"/>
            </a:defPPr>
            <a:lvl1pPr marL="0" indent="0">
              <a:buNone/>
              <a:defRPr sz="1200"/>
            </a:lvl1pPr>
          </a:lstStyle>
          <a:p>
            <a:pPr lvl="0"/>
            <a:r>
              <a:rPr lang="en-US"/>
              <a:t>Add chart or table</a:t>
            </a:r>
          </a:p>
        </p:txBody>
      </p:sp>
      <p:sp>
        <p:nvSpPr>
          <p:cNvPr id="14" name="Content Placeholder 8"/>
          <p:cNvSpPr>
            <a:spLocks noGrp="1"/>
          </p:cNvSpPr>
          <p:nvPr>
            <p:ph sz="quarter" idx="40" hasCustomPrompt="1"/>
          </p:nvPr>
        </p:nvSpPr>
        <p:spPr>
          <a:xfrm>
            <a:off x="6038848" y="3300984"/>
            <a:ext cx="2647950" cy="2834640"/>
          </a:xfrm>
          <a:prstGeom prst="rect">
            <a:avLst/>
          </a:prstGeom>
        </p:spPr>
        <p:txBody>
          <a:bodyPr lIns="0" tIns="0" rIns="0" bIns="0"/>
          <a:lstStyle>
            <a:defPPr>
              <a:defRPr kern="1200" smtId="4294967295"/>
            </a:defPPr>
            <a:lvl1pPr marL="0" indent="0">
              <a:buNone/>
              <a:defRPr sz="1200"/>
            </a:lvl1pPr>
          </a:lstStyle>
          <a:p>
            <a:pPr lvl="0"/>
            <a:r>
              <a:rPr lang="en-US"/>
              <a:t>Add chart or table</a:t>
            </a:r>
          </a:p>
        </p:txBody>
      </p:sp>
    </p:spTree>
    <p:extLst>
      <p:ext uri="{BB962C8B-B14F-4D97-AF65-F5344CB8AC3E}">
        <p14:creationId xmlns:p14="http://schemas.microsoft.com/office/powerpoint/2010/main" val="2696396008"/>
      </p:ext>
    </p:extLst>
  </p:cSld>
  <p:clrMapOvr>
    <a:masterClrMapping/>
  </p:clrMapOvr>
  <p:transition/>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amp; Chart">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457200" y="6333202"/>
            <a:ext cx="2133600" cy="365125"/>
          </a:xfrm>
          <a:prstGeom prst="rect">
            <a:avLst/>
          </a:prstGeom>
        </p:spPr>
        <p:txBody>
          <a:bodyPr vert="horz" lIns="0" tIns="0" rIns="0" bIns="0" rtlCol="0" anchor="ctr"/>
          <a:lstStyle>
            <a:defPPr>
              <a:defRPr kern="1200" smtId="4294967295"/>
            </a:defPPr>
            <a:lvl1pPr algn="l">
              <a:defRPr sz="1000">
                <a:solidFill>
                  <a:schemeClr val="accent1"/>
                </a:solidFill>
              </a:defRPr>
            </a:lvl1pPr>
          </a:lstStyle>
          <a:p>
            <a:fld id="{0BDA126F-5629-7F4C-BC81-3475BF72816A}" type="slidenum">
              <a:rPr lang="en-US" smtClean="0"/>
              <a:t>‹#›</a:t>
            </a:fld>
            <a:endParaRPr lang="en-US" dirty="0"/>
          </a:p>
        </p:txBody>
      </p:sp>
      <p:sp>
        <p:nvSpPr>
          <p:cNvPr id="2" name="Title 1"/>
          <p:cNvSpPr>
            <a:spLocks noGrp="1"/>
          </p:cNvSpPr>
          <p:nvPr>
            <p:ph type="title" hasCustomPrompt="1"/>
          </p:nvPr>
        </p:nvSpPr>
        <p:spPr>
          <a:xfrm>
            <a:off x="457200" y="1051560"/>
            <a:ext cx="8238744" cy="539496"/>
          </a:xfrm>
          <a:prstGeom prst="rect">
            <a:avLst/>
          </a:prstGeom>
        </p:spPr>
        <p:txBody>
          <a:bodyPr lIns="0" tIns="0" rIns="0" bIns="0">
            <a:normAutofit/>
          </a:bodyPr>
          <a:lstStyle>
            <a:lvl1pPr algn="l">
              <a:lnSpc>
                <a:spcPct val="120000"/>
              </a:lnSpc>
              <a:defRPr sz="2600">
                <a:solidFill>
                  <a:schemeClr val="accent2"/>
                </a:solidFill>
              </a:defRPr>
            </a:lvl1pPr>
          </a:lstStyle>
          <a:p>
            <a:r>
              <a:rPr lang="en-US" dirty="0"/>
              <a:t>Click to add text</a:t>
            </a:r>
            <a:endParaRPr lang="en-CA" dirty="0"/>
          </a:p>
        </p:txBody>
      </p:sp>
      <p:sp>
        <p:nvSpPr>
          <p:cNvPr id="5" name="Text Placeholder 4"/>
          <p:cNvSpPr>
            <a:spLocks noGrp="1"/>
          </p:cNvSpPr>
          <p:nvPr>
            <p:ph type="body" sz="quarter" idx="10"/>
          </p:nvPr>
        </p:nvSpPr>
        <p:spPr>
          <a:xfrm>
            <a:off x="457200" y="1620150"/>
            <a:ext cx="8229600" cy="914400"/>
          </a:xfrm>
          <a:prstGeom prst="rect">
            <a:avLst/>
          </a:prstGeom>
        </p:spPr>
        <p:txBody>
          <a:bodyPr/>
          <a:lstStyle>
            <a:lvl1pPr>
              <a:lnSpc>
                <a:spcPct val="120000"/>
              </a:lnSpc>
              <a:spcBef>
                <a:spcPts val="500"/>
              </a:spcBef>
              <a:spcAft>
                <a:spcPts val="0"/>
              </a:spcAft>
              <a:defRPr sz="2200"/>
            </a:lvl1pPr>
            <a:lvl2pPr marL="742950" indent="-285750">
              <a:buFont typeface="Calibri" panose="020F0502020204030204" pitchFamily="34" charset="0"/>
              <a:buChar char="◦"/>
              <a:defRPr sz="2000"/>
            </a:lvl2pPr>
            <a:lvl3pPr>
              <a:defRPr sz="1800"/>
            </a:lvl3pPr>
            <a:lvl4pPr marL="1600200" indent="-228600">
              <a:buFont typeface="Calibri" panose="020F0502020204030204" pitchFamily="34" charset="0"/>
              <a:buChar char="◦"/>
              <a:defRPr sz="1600" baseline="0"/>
            </a:lvl4pPr>
          </a:lstStyle>
          <a:p>
            <a:pPr lvl="0"/>
            <a:r>
              <a:rPr lang="en-US"/>
              <a:t>Click to edit Master text styles</a:t>
            </a:r>
          </a:p>
        </p:txBody>
      </p:sp>
      <p:sp>
        <p:nvSpPr>
          <p:cNvPr id="8" name="Text Placeholder 2"/>
          <p:cNvSpPr>
            <a:spLocks noGrp="1"/>
          </p:cNvSpPr>
          <p:nvPr>
            <p:ph type="body" sz="quarter" idx="37" hasCustomPrompt="1"/>
          </p:nvPr>
        </p:nvSpPr>
        <p:spPr>
          <a:xfrm>
            <a:off x="457198" y="424602"/>
            <a:ext cx="8229600" cy="217793"/>
          </a:xfrm>
          <a:prstGeom prst="rect">
            <a:avLst/>
          </a:prstGeom>
        </p:spPr>
        <p:txBody>
          <a:bodyPr lIns="0" tIns="0" rIns="0" bIns="0">
            <a:noAutofit/>
          </a:bodyPr>
          <a:lstStyle>
            <a:defPPr>
              <a:defRPr kern="1200" smtId="4294967295"/>
            </a:defPPr>
            <a:lvl1pPr marL="0" indent="0">
              <a:buNone/>
              <a:defRPr sz="1300" cap="all" baseline="0">
                <a:solidFill>
                  <a:schemeClr val="accent2"/>
                </a:solidFill>
              </a:defRPr>
            </a:lvl1pPr>
          </a:lstStyle>
          <a:p>
            <a:pPr lvl="0"/>
            <a:r>
              <a:rPr lang="en-US" dirty="0"/>
              <a:t>CLICK TO ADD main Presentation title or new section/Topic title</a:t>
            </a:r>
          </a:p>
        </p:txBody>
      </p:sp>
      <p:sp>
        <p:nvSpPr>
          <p:cNvPr id="9" name="Content Placeholder 2"/>
          <p:cNvSpPr>
            <a:spLocks noGrp="1"/>
          </p:cNvSpPr>
          <p:nvPr>
            <p:ph sz="quarter" idx="38" hasCustomPrompt="1"/>
          </p:nvPr>
        </p:nvSpPr>
        <p:spPr>
          <a:xfrm>
            <a:off x="465138" y="2534550"/>
            <a:ext cx="8221662" cy="3594788"/>
          </a:xfrm>
          <a:prstGeom prst="rect">
            <a:avLst/>
          </a:prstGeom>
        </p:spPr>
        <p:txBody>
          <a:bodyPr lIns="0" tIns="0" rIns="0" bIns="0"/>
          <a:lstStyle>
            <a:defPPr>
              <a:defRPr kern="1200" smtId="4294967295"/>
            </a:defPPr>
            <a:lvl1pPr marL="0" indent="0">
              <a:buNone/>
              <a:defRPr sz="1200"/>
            </a:lvl1pPr>
          </a:lstStyle>
          <a:p>
            <a:pPr lvl="0"/>
            <a:r>
              <a:rPr lang="en-US" dirty="0"/>
              <a:t>Add chart or table</a:t>
            </a:r>
          </a:p>
        </p:txBody>
      </p:sp>
    </p:spTree>
    <p:extLst>
      <p:ext uri="{BB962C8B-B14F-4D97-AF65-F5344CB8AC3E}">
        <p14:creationId xmlns:p14="http://schemas.microsoft.com/office/powerpoint/2010/main" val="2894663007"/>
      </p:ext>
    </p:extLst>
  </p:cSld>
  <p:clrMapOvr>
    <a:masterClrMapping/>
  </p:clrMapOvr>
  <p:transition/>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io - Profil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BDA126F-5629-7F4C-BC81-3475BF72816A}" type="slidenum">
              <a:rPr lang="en-US" smtClean="0"/>
              <a:t>‹#›</a:t>
            </a:fld>
            <a:endParaRPr lang="en-US" dirty="0"/>
          </a:p>
        </p:txBody>
      </p:sp>
      <p:sp>
        <p:nvSpPr>
          <p:cNvPr id="4" name="Picture Placeholder 2"/>
          <p:cNvSpPr>
            <a:spLocks noGrp="1"/>
          </p:cNvSpPr>
          <p:nvPr>
            <p:ph type="pic" sz="quarter" idx="30"/>
          </p:nvPr>
        </p:nvSpPr>
        <p:spPr>
          <a:xfrm>
            <a:off x="457200" y="1609344"/>
            <a:ext cx="850392" cy="914400"/>
          </a:xfrm>
          <a:prstGeom prst="rect">
            <a:avLst/>
          </a:prstGeom>
        </p:spPr>
        <p:txBody>
          <a:bodyPr/>
          <a:lstStyle>
            <a:defPPr>
              <a:defRPr kern="1200" smtId="4294967295"/>
            </a:defPPr>
            <a:lvl1pPr marL="0" indent="0">
              <a:buNone/>
              <a:defRPr sz="1200"/>
            </a:lvl1pPr>
          </a:lstStyle>
          <a:p>
            <a:r>
              <a:rPr lang="en-US"/>
              <a:t>Click icon to add picture</a:t>
            </a:r>
            <a:endParaRPr lang="en-US" dirty="0"/>
          </a:p>
        </p:txBody>
      </p:sp>
      <p:sp>
        <p:nvSpPr>
          <p:cNvPr id="5" name="Text Placeholder 4"/>
          <p:cNvSpPr>
            <a:spLocks noGrp="1"/>
          </p:cNvSpPr>
          <p:nvPr>
            <p:ph type="body" sz="quarter" idx="31" hasCustomPrompt="1"/>
          </p:nvPr>
        </p:nvSpPr>
        <p:spPr>
          <a:xfrm>
            <a:off x="463062" y="1254417"/>
            <a:ext cx="2586867" cy="290803"/>
          </a:xfrm>
          <a:prstGeom prst="rect">
            <a:avLst/>
          </a:prstGeom>
        </p:spPr>
        <p:txBody>
          <a:bodyPr lIns="0" tIns="0" rIns="0" bIns="0"/>
          <a:lstStyle>
            <a:defPPr>
              <a:defRPr kern="1200" smtId="4294967295"/>
            </a:defPPr>
            <a:lvl1pPr marL="0" indent="0">
              <a:buNone/>
              <a:defRPr sz="1400" b="1"/>
            </a:lvl1pPr>
          </a:lstStyle>
          <a:p>
            <a:pPr lvl="0"/>
            <a:r>
              <a:rPr lang="en-US" dirty="0"/>
              <a:t>Name</a:t>
            </a:r>
          </a:p>
        </p:txBody>
      </p:sp>
      <p:sp>
        <p:nvSpPr>
          <p:cNvPr id="6" name="Text Placeholder 13"/>
          <p:cNvSpPr>
            <a:spLocks noGrp="1"/>
          </p:cNvSpPr>
          <p:nvPr>
            <p:ph type="body" sz="quarter" idx="32" hasCustomPrompt="1"/>
          </p:nvPr>
        </p:nvSpPr>
        <p:spPr>
          <a:xfrm>
            <a:off x="1464016" y="1609725"/>
            <a:ext cx="1585913" cy="1011941"/>
          </a:xfrm>
          <a:prstGeom prst="rect">
            <a:avLst/>
          </a:prstGeom>
        </p:spPr>
        <p:txBody>
          <a:bodyPr lIns="0" tIns="0" rIns="0" bIns="0"/>
          <a:lstStyle>
            <a:defPPr>
              <a:defRPr kern="1200" smtId="4294967295"/>
            </a:defPPr>
            <a:lvl1pPr marL="0" indent="0">
              <a:lnSpc>
                <a:spcPct val="112000"/>
              </a:lnSpc>
              <a:spcBef>
                <a:spcPct val="0"/>
              </a:spcBef>
              <a:spcAft>
                <a:spcPts val="600"/>
              </a:spcAft>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Title and contact info</a:t>
            </a:r>
          </a:p>
        </p:txBody>
      </p:sp>
      <p:sp>
        <p:nvSpPr>
          <p:cNvPr id="7" name="Picture Placeholder 2"/>
          <p:cNvSpPr>
            <a:spLocks noGrp="1"/>
          </p:cNvSpPr>
          <p:nvPr>
            <p:ph type="pic" sz="quarter" idx="34"/>
          </p:nvPr>
        </p:nvSpPr>
        <p:spPr>
          <a:xfrm>
            <a:off x="3283352" y="1609344"/>
            <a:ext cx="850392" cy="914400"/>
          </a:xfrm>
          <a:prstGeom prst="rect">
            <a:avLst/>
          </a:prstGeom>
        </p:spPr>
        <p:txBody>
          <a:bodyPr/>
          <a:lstStyle>
            <a:defPPr>
              <a:defRPr kern="1200" smtId="4294967295"/>
            </a:defPPr>
            <a:lvl1pPr marL="0" indent="0">
              <a:buNone/>
              <a:defRPr sz="1200"/>
            </a:lvl1pPr>
          </a:lstStyle>
          <a:p>
            <a:r>
              <a:rPr lang="en-US"/>
              <a:t>Click icon to add picture</a:t>
            </a:r>
            <a:endParaRPr lang="en-US" dirty="0"/>
          </a:p>
        </p:txBody>
      </p:sp>
      <p:sp>
        <p:nvSpPr>
          <p:cNvPr id="8" name="Text Placeholder 4"/>
          <p:cNvSpPr>
            <a:spLocks noGrp="1"/>
          </p:cNvSpPr>
          <p:nvPr>
            <p:ph type="body" sz="quarter" idx="35" hasCustomPrompt="1"/>
          </p:nvPr>
        </p:nvSpPr>
        <p:spPr>
          <a:xfrm>
            <a:off x="3289214" y="1254417"/>
            <a:ext cx="2586867" cy="290803"/>
          </a:xfrm>
          <a:prstGeom prst="rect">
            <a:avLst/>
          </a:prstGeom>
        </p:spPr>
        <p:txBody>
          <a:bodyPr lIns="0" tIns="0" rIns="0" bIns="0"/>
          <a:lstStyle>
            <a:defPPr>
              <a:defRPr kern="1200" smtId="4294967295"/>
            </a:defPPr>
            <a:lvl1pPr marL="0" indent="0">
              <a:buNone/>
              <a:defRPr sz="1400" b="1"/>
            </a:lvl1pPr>
          </a:lstStyle>
          <a:p>
            <a:pPr lvl="0"/>
            <a:r>
              <a:rPr lang="en-US" dirty="0"/>
              <a:t>Name</a:t>
            </a:r>
          </a:p>
        </p:txBody>
      </p:sp>
      <p:sp>
        <p:nvSpPr>
          <p:cNvPr id="9" name="Text Placeholder 13"/>
          <p:cNvSpPr>
            <a:spLocks noGrp="1"/>
          </p:cNvSpPr>
          <p:nvPr>
            <p:ph type="body" sz="quarter" idx="36" hasCustomPrompt="1"/>
          </p:nvPr>
        </p:nvSpPr>
        <p:spPr>
          <a:xfrm>
            <a:off x="4290168" y="1609725"/>
            <a:ext cx="1585913" cy="1011941"/>
          </a:xfrm>
          <a:prstGeom prst="rect">
            <a:avLst/>
          </a:prstGeom>
        </p:spPr>
        <p:txBody>
          <a:bodyPr lIns="0" tIns="0" rIns="0" bIns="0"/>
          <a:lstStyle>
            <a:defPPr>
              <a:defRPr kern="1200" smtId="4294967295"/>
            </a:defPPr>
            <a:lvl1pPr marL="0" indent="0">
              <a:lnSpc>
                <a:spcPct val="112000"/>
              </a:lnSpc>
              <a:spcBef>
                <a:spcPct val="0"/>
              </a:spcBef>
              <a:spcAft>
                <a:spcPts val="600"/>
              </a:spcAft>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Title and contact info</a:t>
            </a:r>
          </a:p>
        </p:txBody>
      </p:sp>
      <p:sp>
        <p:nvSpPr>
          <p:cNvPr id="10" name="Picture Placeholder 2"/>
          <p:cNvSpPr>
            <a:spLocks noGrp="1"/>
          </p:cNvSpPr>
          <p:nvPr>
            <p:ph type="pic" sz="quarter" idx="38"/>
          </p:nvPr>
        </p:nvSpPr>
        <p:spPr>
          <a:xfrm>
            <a:off x="6103642" y="1609344"/>
            <a:ext cx="850392" cy="914400"/>
          </a:xfrm>
          <a:prstGeom prst="rect">
            <a:avLst/>
          </a:prstGeom>
        </p:spPr>
        <p:txBody>
          <a:bodyPr/>
          <a:lstStyle>
            <a:defPPr>
              <a:defRPr kern="1200" smtId="4294967295"/>
            </a:defPPr>
            <a:lvl1pPr marL="0" indent="0">
              <a:buNone/>
              <a:defRPr sz="1200"/>
            </a:lvl1pPr>
          </a:lstStyle>
          <a:p>
            <a:r>
              <a:rPr lang="en-US"/>
              <a:t>Click icon to add picture</a:t>
            </a:r>
            <a:endParaRPr lang="en-US" dirty="0"/>
          </a:p>
        </p:txBody>
      </p:sp>
      <p:sp>
        <p:nvSpPr>
          <p:cNvPr id="11" name="Text Placeholder 4"/>
          <p:cNvSpPr>
            <a:spLocks noGrp="1"/>
          </p:cNvSpPr>
          <p:nvPr>
            <p:ph type="body" sz="quarter" idx="39" hasCustomPrompt="1"/>
          </p:nvPr>
        </p:nvSpPr>
        <p:spPr>
          <a:xfrm>
            <a:off x="6109504" y="1254417"/>
            <a:ext cx="2586867" cy="290803"/>
          </a:xfrm>
          <a:prstGeom prst="rect">
            <a:avLst/>
          </a:prstGeom>
        </p:spPr>
        <p:txBody>
          <a:bodyPr lIns="0" tIns="0" rIns="0" bIns="0"/>
          <a:lstStyle>
            <a:defPPr>
              <a:defRPr kern="1200" smtId="4294967295"/>
            </a:defPPr>
            <a:lvl1pPr marL="0" indent="0">
              <a:buNone/>
              <a:defRPr sz="1400" b="1"/>
            </a:lvl1pPr>
          </a:lstStyle>
          <a:p>
            <a:pPr lvl="0"/>
            <a:r>
              <a:rPr lang="en-US" dirty="0"/>
              <a:t>Name</a:t>
            </a:r>
          </a:p>
        </p:txBody>
      </p:sp>
      <p:sp>
        <p:nvSpPr>
          <p:cNvPr id="12" name="Text Placeholder 13"/>
          <p:cNvSpPr>
            <a:spLocks noGrp="1"/>
          </p:cNvSpPr>
          <p:nvPr>
            <p:ph type="body" sz="quarter" idx="40" hasCustomPrompt="1"/>
          </p:nvPr>
        </p:nvSpPr>
        <p:spPr>
          <a:xfrm>
            <a:off x="7110458" y="1609725"/>
            <a:ext cx="1585913" cy="1011941"/>
          </a:xfrm>
          <a:prstGeom prst="rect">
            <a:avLst/>
          </a:prstGeom>
        </p:spPr>
        <p:txBody>
          <a:bodyPr lIns="0" tIns="0" rIns="0" bIns="0"/>
          <a:lstStyle>
            <a:defPPr>
              <a:defRPr kern="1200" smtId="4294967295"/>
            </a:defPPr>
            <a:lvl1pPr marL="0" indent="0">
              <a:lnSpc>
                <a:spcPct val="112000"/>
              </a:lnSpc>
              <a:spcBef>
                <a:spcPct val="0"/>
              </a:spcBef>
              <a:spcAft>
                <a:spcPts val="600"/>
              </a:spcAft>
              <a:buNone/>
              <a:defRPr sz="1200"/>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Title and contact info</a:t>
            </a:r>
          </a:p>
        </p:txBody>
      </p:sp>
      <p:sp>
        <p:nvSpPr>
          <p:cNvPr id="13" name="Text Placeholder 2"/>
          <p:cNvSpPr>
            <a:spLocks noGrp="1"/>
          </p:cNvSpPr>
          <p:nvPr>
            <p:ph type="body" sz="quarter" idx="42" hasCustomPrompt="1"/>
          </p:nvPr>
        </p:nvSpPr>
        <p:spPr>
          <a:xfrm>
            <a:off x="457198" y="424602"/>
            <a:ext cx="8229600" cy="217793"/>
          </a:xfrm>
          <a:prstGeom prst="rect">
            <a:avLst/>
          </a:prstGeom>
        </p:spPr>
        <p:txBody>
          <a:bodyPr lIns="0" tIns="0" rIns="0" bIns="0"/>
          <a:lstStyle>
            <a:defPPr>
              <a:defRPr kern="1200" smtId="4294967295"/>
            </a:defPPr>
            <a:lvl1pPr marL="0" indent="0">
              <a:buNone/>
              <a:defRPr sz="1300" cap="all" baseline="0">
                <a:solidFill>
                  <a:schemeClr val="accent2"/>
                </a:solidFill>
              </a:defRPr>
            </a:lvl1pPr>
          </a:lstStyle>
          <a:p>
            <a:pPr lvl="0"/>
            <a:r>
              <a:rPr lang="en-US" dirty="0"/>
              <a:t>CLICK TO ADD main Presentation title or new section/Topic title</a:t>
            </a:r>
          </a:p>
        </p:txBody>
      </p:sp>
      <p:sp>
        <p:nvSpPr>
          <p:cNvPr id="14" name="Text Placeholder 15"/>
          <p:cNvSpPr>
            <a:spLocks noGrp="1"/>
          </p:cNvSpPr>
          <p:nvPr>
            <p:ph type="body" sz="quarter" idx="33" hasCustomPrompt="1"/>
          </p:nvPr>
        </p:nvSpPr>
        <p:spPr>
          <a:xfrm>
            <a:off x="457200" y="2743200"/>
            <a:ext cx="2587752" cy="3339296"/>
          </a:xfrm>
          <a:prstGeom prst="rect">
            <a:avLst/>
          </a:prstGeom>
        </p:spPr>
        <p:txBody>
          <a:bodyPr lIns="0" tIns="0" rIns="0" bIns="0"/>
          <a:lstStyle>
            <a:defPPr>
              <a:defRPr kern="1200" smtId="4294967295"/>
            </a:defPPr>
            <a:lvl1pPr marL="0" indent="0">
              <a:lnSpc>
                <a:spcPct val="130000"/>
              </a:lnSpc>
              <a:spcBef>
                <a:spcPct val="0"/>
              </a:spcBef>
              <a:spcAft>
                <a:spcPts val="900"/>
              </a:spcAft>
              <a:buNone/>
              <a:defRPr sz="1200"/>
            </a:lvl1pPr>
            <a:lvl2pPr>
              <a:defRPr sz="1200"/>
            </a:lvl2pPr>
            <a:lvl3pPr>
              <a:defRPr sz="1200"/>
            </a:lvl3pPr>
            <a:lvl4pPr>
              <a:defRPr sz="1200"/>
            </a:lvl4pPr>
            <a:lvl5pPr>
              <a:defRPr sz="1200"/>
            </a:lvl5pPr>
          </a:lstStyle>
          <a:p>
            <a:pPr lvl="0"/>
            <a:r>
              <a:rPr lang="en-US" dirty="0"/>
              <a:t>Bio</a:t>
            </a:r>
          </a:p>
        </p:txBody>
      </p:sp>
      <p:sp>
        <p:nvSpPr>
          <p:cNvPr id="15" name="Text Placeholder 15"/>
          <p:cNvSpPr>
            <a:spLocks noGrp="1"/>
          </p:cNvSpPr>
          <p:nvPr>
            <p:ph type="body" sz="quarter" idx="37" hasCustomPrompt="1"/>
          </p:nvPr>
        </p:nvSpPr>
        <p:spPr>
          <a:xfrm>
            <a:off x="3283352" y="2743200"/>
            <a:ext cx="2587752" cy="3339296"/>
          </a:xfrm>
          <a:prstGeom prst="rect">
            <a:avLst/>
          </a:prstGeom>
        </p:spPr>
        <p:txBody>
          <a:bodyPr lIns="0" tIns="0" rIns="0" bIns="0"/>
          <a:lstStyle>
            <a:defPPr>
              <a:defRPr kern="1200" smtId="4294967295"/>
            </a:defPPr>
            <a:lvl1pPr marL="0" indent="0">
              <a:lnSpc>
                <a:spcPct val="130000"/>
              </a:lnSpc>
              <a:spcBef>
                <a:spcPct val="0"/>
              </a:spcBef>
              <a:spcAft>
                <a:spcPts val="900"/>
              </a:spcAft>
              <a:buNone/>
              <a:defRPr sz="1200"/>
            </a:lvl1pPr>
            <a:lvl2pPr>
              <a:defRPr sz="1200"/>
            </a:lvl2pPr>
            <a:lvl3pPr>
              <a:defRPr sz="1200"/>
            </a:lvl3pPr>
            <a:lvl4pPr>
              <a:defRPr sz="1200"/>
            </a:lvl4pPr>
            <a:lvl5pPr>
              <a:defRPr sz="1200"/>
            </a:lvl5pPr>
          </a:lstStyle>
          <a:p>
            <a:pPr lvl="0"/>
            <a:r>
              <a:rPr lang="en-US" dirty="0"/>
              <a:t>Bio</a:t>
            </a:r>
          </a:p>
        </p:txBody>
      </p:sp>
      <p:sp>
        <p:nvSpPr>
          <p:cNvPr id="16" name="Text Placeholder 15"/>
          <p:cNvSpPr>
            <a:spLocks noGrp="1"/>
          </p:cNvSpPr>
          <p:nvPr>
            <p:ph type="body" sz="quarter" idx="41" hasCustomPrompt="1"/>
          </p:nvPr>
        </p:nvSpPr>
        <p:spPr>
          <a:xfrm>
            <a:off x="6103642" y="2743200"/>
            <a:ext cx="2587752" cy="3339296"/>
          </a:xfrm>
          <a:prstGeom prst="rect">
            <a:avLst/>
          </a:prstGeom>
        </p:spPr>
        <p:txBody>
          <a:bodyPr lIns="0" tIns="0" rIns="0" bIns="0"/>
          <a:lstStyle>
            <a:defPPr>
              <a:defRPr kern="1200" smtId="4294967295"/>
            </a:defPPr>
            <a:lvl1pPr marL="0" indent="0">
              <a:lnSpc>
                <a:spcPct val="130000"/>
              </a:lnSpc>
              <a:spcBef>
                <a:spcPct val="0"/>
              </a:spcBef>
              <a:spcAft>
                <a:spcPts val="900"/>
              </a:spcAft>
              <a:buNone/>
              <a:defRPr sz="1200"/>
            </a:lvl1pPr>
            <a:lvl2pPr>
              <a:defRPr sz="1200"/>
            </a:lvl2pPr>
            <a:lvl3pPr>
              <a:defRPr sz="1200"/>
            </a:lvl3pPr>
            <a:lvl4pPr>
              <a:defRPr sz="1200"/>
            </a:lvl4pPr>
            <a:lvl5pPr>
              <a:defRPr sz="1200"/>
            </a:lvl5pPr>
          </a:lstStyle>
          <a:p>
            <a:pPr lvl="0"/>
            <a:r>
              <a:rPr lang="en-US" dirty="0"/>
              <a:t>Bio</a:t>
            </a:r>
          </a:p>
        </p:txBody>
      </p:sp>
    </p:spTree>
    <p:extLst>
      <p:ext uri="{BB962C8B-B14F-4D97-AF65-F5344CB8AC3E}">
        <p14:creationId xmlns:p14="http://schemas.microsoft.com/office/powerpoint/2010/main" val="12638079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8" name="Straight Connector 7"/>
          <p:cNvCxnSpPr/>
          <p:nvPr/>
        </p:nvCxnSpPr>
        <p:spPr>
          <a:xfrm flipV="1">
            <a:off x="457200" y="630820"/>
            <a:ext cx="8212699" cy="5788"/>
          </a:xfrm>
          <a:prstGeom prst="line">
            <a:avLst/>
          </a:prstGeom>
          <a:ln w="6350">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13" name="Slide Number Placeholder 5"/>
          <p:cNvSpPr>
            <a:spLocks noGrp="1"/>
          </p:cNvSpPr>
          <p:nvPr>
            <p:ph type="sldNum" sz="quarter" idx="4"/>
          </p:nvPr>
        </p:nvSpPr>
        <p:spPr>
          <a:xfrm>
            <a:off x="457200" y="6333202"/>
            <a:ext cx="2133600" cy="365125"/>
          </a:xfrm>
          <a:prstGeom prst="rect">
            <a:avLst/>
          </a:prstGeom>
        </p:spPr>
        <p:txBody>
          <a:bodyPr vert="horz" lIns="0" tIns="0" rIns="0" bIns="0" rtlCol="0" anchor="ctr"/>
          <a:lstStyle>
            <a:defPPr>
              <a:defRPr kern="1200" smtId="4294967295"/>
            </a:defPPr>
            <a:lvl1pPr algn="l">
              <a:defRPr sz="1000">
                <a:solidFill>
                  <a:schemeClr val="accent1"/>
                </a:solidFill>
              </a:defRPr>
            </a:lvl1pPr>
          </a:lstStyle>
          <a:p>
            <a:fld id="{0BDA126F-5629-7F4C-BC81-3475BF72816A}" type="slidenum">
              <a:rPr lang="en-US" smtClean="0"/>
              <a:t>‹#›</a:t>
            </a:fld>
            <a:endParaRPr lang="en-US" dirty="0"/>
          </a:p>
        </p:txBody>
      </p:sp>
      <p:pic>
        <p:nvPicPr>
          <p:cNvPr id="3" name="Picture 2"/>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555373" y="6110580"/>
            <a:ext cx="4645555" cy="816935"/>
          </a:xfrm>
          <a:prstGeom prst="rect">
            <a:avLst/>
          </a:prstGeom>
        </p:spPr>
      </p:pic>
    </p:spTree>
    <p:extLst>
      <p:ext uri="{BB962C8B-B14F-4D97-AF65-F5344CB8AC3E}">
        <p14:creationId xmlns:p14="http://schemas.microsoft.com/office/powerpoint/2010/main" val="3492267542"/>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64" r:id="rId3"/>
    <p:sldLayoutId id="2147483667" r:id="rId4"/>
    <p:sldLayoutId id="2147483668" r:id="rId5"/>
    <p:sldLayoutId id="2147483679" r:id="rId6"/>
    <p:sldLayoutId id="2147483669" r:id="rId7"/>
    <p:sldLayoutId id="2147483684" r:id="rId8"/>
    <p:sldLayoutId id="2147483683" r:id="rId9"/>
    <p:sldLayoutId id="2147483676" r:id="rId10"/>
  </p:sldLayoutIdLst>
  <p:transition/>
  <p:hf hdr="0" ftr="0" dt="0"/>
  <p:txStyles>
    <p:titleStyle>
      <a:defPPr>
        <a:defRPr kern="1200" smtId="4294967295"/>
      </a:defPPr>
      <a:lvl1pPr algn="ctr" defTabSz="457200" rtl="0" eaLnBrk="1" latinLnBrk="0" hangingPunct="1">
        <a:spcBef>
          <a:spcPct val="0"/>
        </a:spcBef>
        <a:buNone/>
        <a:defRPr sz="4400" kern="1200">
          <a:solidFill>
            <a:schemeClr val="tx1"/>
          </a:solidFill>
          <a:latin typeface="+mj-lt"/>
          <a:ea typeface="+mj-ea"/>
          <a:cs typeface="+mj-cs"/>
        </a:defRPr>
      </a:lvl1pPr>
    </p:titleStyle>
    <p:bodyStyle>
      <a:defPPr>
        <a:defRPr kern="1200" smtId="4294967295"/>
      </a:defPPr>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7C3AAFF9-2EF8-4DDD-B0A5-BD71D0C38DE8}"/>
              </a:ext>
            </a:extLst>
          </p:cNvPr>
          <p:cNvPicPr>
            <a:picLocks noGrp="1" noChangeAspect="1"/>
          </p:cNvPicPr>
          <p:nvPr>
            <p:ph type="pic" sz="quarter" idx="13"/>
          </p:nvPr>
        </p:nvPicPr>
        <p:blipFill>
          <a:blip r:embed="rId3"/>
          <a:stretch>
            <a:fillRect/>
          </a:stretch>
        </p:blipFill>
        <p:spPr>
          <a:xfrm>
            <a:off x="777667" y="3210721"/>
            <a:ext cx="1904251" cy="755470"/>
          </a:xfrm>
          <a:prstGeom prst="rect">
            <a:avLst/>
          </a:prstGeom>
        </p:spPr>
      </p:pic>
      <p:sp>
        <p:nvSpPr>
          <p:cNvPr id="3" name="Text Placeholder 2">
            <a:extLst>
              <a:ext uri="{FF2B5EF4-FFF2-40B4-BE49-F238E27FC236}">
                <a16:creationId xmlns:a16="http://schemas.microsoft.com/office/drawing/2014/main" id="{A2167320-1A33-4BD9-BF7A-D9848EBDF1EF}"/>
              </a:ext>
            </a:extLst>
          </p:cNvPr>
          <p:cNvSpPr>
            <a:spLocks noGrp="1"/>
          </p:cNvSpPr>
          <p:nvPr>
            <p:ph type="body" sz="quarter" idx="15"/>
          </p:nvPr>
        </p:nvSpPr>
        <p:spPr>
          <a:xfrm>
            <a:off x="811581" y="4082214"/>
            <a:ext cx="3796379" cy="847725"/>
          </a:xfrm>
        </p:spPr>
        <p:txBody>
          <a:bodyPr>
            <a:normAutofit fontScale="85000" lnSpcReduction="10000"/>
          </a:bodyPr>
          <a:lstStyle/>
          <a:p>
            <a:r>
              <a:rPr lang="en-US" b="1" dirty="0"/>
              <a:t>Barry Fong</a:t>
            </a:r>
          </a:p>
          <a:p>
            <a:r>
              <a:rPr lang="en-US" dirty="0"/>
              <a:t>Partner,</a:t>
            </a:r>
          </a:p>
          <a:p>
            <a:r>
              <a:rPr lang="en-US" dirty="0"/>
              <a:t>National Intellectual Property Department</a:t>
            </a:r>
          </a:p>
        </p:txBody>
      </p:sp>
      <p:sp>
        <p:nvSpPr>
          <p:cNvPr id="4" name="Title 3">
            <a:extLst>
              <a:ext uri="{FF2B5EF4-FFF2-40B4-BE49-F238E27FC236}">
                <a16:creationId xmlns:a16="http://schemas.microsoft.com/office/drawing/2014/main" id="{5BF39686-9E56-4E4A-9548-50A2B2C46257}"/>
              </a:ext>
            </a:extLst>
          </p:cNvPr>
          <p:cNvSpPr>
            <a:spLocks noGrp="1"/>
          </p:cNvSpPr>
          <p:nvPr>
            <p:ph type="title"/>
          </p:nvPr>
        </p:nvSpPr>
        <p:spPr/>
        <p:txBody>
          <a:bodyPr>
            <a:normAutofit fontScale="90000"/>
          </a:bodyPr>
          <a:lstStyle/>
          <a:p>
            <a:r>
              <a:rPr lang="en-US" dirty="0"/>
              <a:t>Copyright Update for</a:t>
            </a:r>
            <a:br>
              <a:rPr lang="en-US" dirty="0"/>
            </a:br>
            <a:r>
              <a:rPr lang="en-US" dirty="0"/>
              <a:t>Technology Law Practitioners</a:t>
            </a:r>
          </a:p>
        </p:txBody>
      </p:sp>
      <p:sp>
        <p:nvSpPr>
          <p:cNvPr id="5" name="Text Placeholder 4">
            <a:extLst>
              <a:ext uri="{FF2B5EF4-FFF2-40B4-BE49-F238E27FC236}">
                <a16:creationId xmlns:a16="http://schemas.microsoft.com/office/drawing/2014/main" id="{100C29E0-DAC4-4633-963E-6F130AB30CCA}"/>
              </a:ext>
            </a:extLst>
          </p:cNvPr>
          <p:cNvSpPr>
            <a:spLocks noGrp="1"/>
          </p:cNvSpPr>
          <p:nvPr>
            <p:ph type="body" sz="quarter" idx="16"/>
          </p:nvPr>
        </p:nvSpPr>
        <p:spPr/>
        <p:txBody>
          <a:bodyPr/>
          <a:lstStyle/>
          <a:p>
            <a:r>
              <a:rPr lang="en-US" dirty="0"/>
              <a:t>October 28, 2019</a:t>
            </a:r>
          </a:p>
        </p:txBody>
      </p:sp>
      <p:sp>
        <p:nvSpPr>
          <p:cNvPr id="6" name="Text Placeholder 5">
            <a:extLst>
              <a:ext uri="{FF2B5EF4-FFF2-40B4-BE49-F238E27FC236}">
                <a16:creationId xmlns:a16="http://schemas.microsoft.com/office/drawing/2014/main" id="{B55A2ACF-1B0E-4666-845A-7D4F9B86D81C}"/>
              </a:ext>
            </a:extLst>
          </p:cNvPr>
          <p:cNvSpPr>
            <a:spLocks noGrp="1"/>
          </p:cNvSpPr>
          <p:nvPr>
            <p:ph type="body" sz="quarter" idx="17"/>
          </p:nvPr>
        </p:nvSpPr>
        <p:spPr/>
        <p:txBody>
          <a:bodyPr/>
          <a:lstStyle/>
          <a:p>
            <a:r>
              <a:rPr lang="en-US" dirty="0"/>
              <a:t>2019 CAN-TECH LAW Annual </a:t>
            </a:r>
            <a:r>
              <a:rPr lang="en-US" dirty="0" err="1"/>
              <a:t>COnference</a:t>
            </a:r>
            <a:endParaRPr lang="en-US" dirty="0"/>
          </a:p>
        </p:txBody>
      </p:sp>
    </p:spTree>
    <p:extLst>
      <p:ext uri="{BB962C8B-B14F-4D97-AF65-F5344CB8AC3E}">
        <p14:creationId xmlns:p14="http://schemas.microsoft.com/office/powerpoint/2010/main" val="63791383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a:xfrm>
            <a:off x="457200" y="6333202"/>
            <a:ext cx="2133600" cy="365125"/>
          </a:xfrm>
        </p:spPr>
        <p:txBody>
          <a:bodyPr/>
          <a:lstStyle/>
          <a:p>
            <a:fld id="{0BDA126F-5629-7F4C-BC81-3475BF72816A}" type="slidenum">
              <a:rPr lang="en-US" smtClean="0"/>
              <a:t>10</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fontScale="92500"/>
          </a:bodyPr>
          <a:lstStyle/>
          <a:p>
            <a:pPr marL="0" indent="0">
              <a:buNone/>
            </a:pPr>
            <a:r>
              <a:rPr lang="en-US" b="1" u="sng" dirty="0"/>
              <a:t>OWNERSHIP OF AI-GENERATED WORKS</a:t>
            </a:r>
          </a:p>
          <a:p>
            <a:r>
              <a:rPr lang="en-US" dirty="0"/>
              <a:t>Should copyright protection be granted to works created by or with the help of artificial intelligence (AI)?</a:t>
            </a:r>
          </a:p>
          <a:p>
            <a:r>
              <a:rPr lang="en-US" b="1" dirty="0">
                <a:solidFill>
                  <a:srgbClr val="00B050"/>
                </a:solidFill>
              </a:rPr>
              <a:t>“Yes”:</a:t>
            </a:r>
            <a:r>
              <a:rPr lang="en-US" b="1" dirty="0"/>
              <a:t> </a:t>
            </a:r>
            <a:r>
              <a:rPr lang="en-US" dirty="0"/>
              <a:t>denying copyright protection would “</a:t>
            </a:r>
            <a:r>
              <a:rPr lang="en-US" i="1" dirty="0"/>
              <a:t>produce a chilling effect on investment and advancement in the nascent Canadian AI sector</a:t>
            </a:r>
            <a:r>
              <a:rPr lang="en-US" dirty="0"/>
              <a:t>” (Dessa)</a:t>
            </a:r>
          </a:p>
          <a:p>
            <a:pPr lvl="1"/>
            <a:r>
              <a:rPr lang="en-US" dirty="0"/>
              <a:t>Protection could be granted to works created without a human author in certain circumstances</a:t>
            </a:r>
          </a:p>
          <a:p>
            <a:pPr lvl="1"/>
            <a:r>
              <a:rPr lang="en-US" dirty="0"/>
              <a:t>UK legislation grants copyright in a computer-generated work to “</a:t>
            </a:r>
            <a:r>
              <a:rPr lang="en-US" i="1" dirty="0"/>
              <a:t>the person by whom the arrangements necessary for the creation of the work are undertaken</a:t>
            </a:r>
            <a:r>
              <a:rPr lang="en-US" dirty="0"/>
              <a:t>”</a:t>
            </a:r>
          </a:p>
        </p:txBody>
      </p:sp>
    </p:spTree>
    <p:extLst>
      <p:ext uri="{BB962C8B-B14F-4D97-AF65-F5344CB8AC3E}">
        <p14:creationId xmlns:p14="http://schemas.microsoft.com/office/powerpoint/2010/main" val="2284223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p:txBody>
          <a:bodyPr/>
          <a:lstStyle/>
          <a:p>
            <a:fld id="{0BDA126F-5629-7F4C-BC81-3475BF72816A}" type="slidenum">
              <a:rPr lang="en-US" smtClean="0"/>
              <a:t>11</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a:bodyPr>
          <a:lstStyle/>
          <a:p>
            <a:pPr marL="0" indent="0">
              <a:buNone/>
            </a:pPr>
            <a:r>
              <a:rPr lang="en-US" b="1" u="sng" dirty="0"/>
              <a:t>OWNERSHIP OF AI-GENERATED WORKS</a:t>
            </a:r>
          </a:p>
          <a:p>
            <a:r>
              <a:rPr lang="en-US" dirty="0"/>
              <a:t>Should copyright protection be granted to works created by or with the help of artificial intelligence (AI)?</a:t>
            </a:r>
          </a:p>
          <a:p>
            <a:r>
              <a:rPr lang="en-US" b="1" dirty="0">
                <a:solidFill>
                  <a:schemeClr val="accent2"/>
                </a:solidFill>
              </a:rPr>
              <a:t>“No”: </a:t>
            </a:r>
            <a:r>
              <a:rPr lang="en-US" dirty="0"/>
              <a:t>copyright legislation is meant to encourage human beings to create and disseminate works</a:t>
            </a:r>
          </a:p>
          <a:p>
            <a:pPr lvl="1"/>
            <a:r>
              <a:rPr lang="en-US" dirty="0"/>
              <a:t>If human being has exercised skill and judgment in the creation of an original work using AI, they should be able to claim copyright</a:t>
            </a:r>
          </a:p>
        </p:txBody>
      </p:sp>
    </p:spTree>
    <p:extLst>
      <p:ext uri="{BB962C8B-B14F-4D97-AF65-F5344CB8AC3E}">
        <p14:creationId xmlns:p14="http://schemas.microsoft.com/office/powerpoint/2010/main" val="3967191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p:txBody>
          <a:bodyPr/>
          <a:lstStyle/>
          <a:p>
            <a:fld id="{0BDA126F-5629-7F4C-BC81-3475BF72816A}" type="slidenum">
              <a:rPr lang="en-US" smtClean="0"/>
              <a:t>12</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a:bodyPr>
          <a:lstStyle/>
          <a:p>
            <a:pPr marL="0" indent="0">
              <a:buNone/>
            </a:pPr>
            <a:r>
              <a:rPr lang="en-US" b="1" u="sng" dirty="0"/>
              <a:t>OWNERSHIP OF AI-GENERATED WORKS</a:t>
            </a:r>
          </a:p>
          <a:p>
            <a:r>
              <a:rPr lang="en-US" dirty="0"/>
              <a:t>Should copyright protection be granted to works created by or with the help of artificial intelligence (AI)?</a:t>
            </a:r>
          </a:p>
          <a:p>
            <a:r>
              <a:rPr lang="en-US" b="1" dirty="0"/>
              <a:t>Committee Observations:</a:t>
            </a:r>
          </a:p>
          <a:p>
            <a:pPr lvl="1"/>
            <a:r>
              <a:rPr lang="en-US" dirty="0"/>
              <a:t>“</a:t>
            </a:r>
            <a:r>
              <a:rPr lang="en-US" i="1" dirty="0"/>
              <a:t>Parliament should enact legislation to help Canada’s promising future in artificial intelligence become a reality</a:t>
            </a:r>
            <a:r>
              <a:rPr lang="en-US" dirty="0"/>
              <a:t>”</a:t>
            </a:r>
          </a:p>
          <a:p>
            <a:pPr lvl="1"/>
            <a:r>
              <a:rPr lang="en-US" dirty="0"/>
              <a:t>Legislation can be adapted to distinguish works made by humans with the help of AI-software from works created by AI without human intervention…</a:t>
            </a:r>
          </a:p>
        </p:txBody>
      </p:sp>
    </p:spTree>
    <p:extLst>
      <p:ext uri="{BB962C8B-B14F-4D97-AF65-F5344CB8AC3E}">
        <p14:creationId xmlns:p14="http://schemas.microsoft.com/office/powerpoint/2010/main" val="53522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7EDBA-104A-4388-B3DC-FEE666BC73D5}"/>
              </a:ext>
            </a:extLst>
          </p:cNvPr>
          <p:cNvSpPr>
            <a:spLocks noGrp="1"/>
          </p:cNvSpPr>
          <p:nvPr>
            <p:ph type="title"/>
          </p:nvPr>
        </p:nvSpPr>
        <p:spPr/>
        <p:txBody>
          <a:bodyPr/>
          <a:lstStyle/>
          <a:p>
            <a:r>
              <a:rPr lang="en-US" b="1" i="1" dirty="0"/>
              <a:t>Recommendation #14:</a:t>
            </a:r>
            <a:br>
              <a:rPr lang="en-US" b="1" i="1" dirty="0"/>
            </a:br>
            <a:r>
              <a:rPr lang="en-US" i="1" dirty="0"/>
              <a:t>That the Government of Canada consider amending the Copyright Act or introducing other legislation to provide clarity around ownership of a computer-generated work.</a:t>
            </a:r>
          </a:p>
        </p:txBody>
      </p:sp>
    </p:spTree>
    <p:extLst>
      <p:ext uri="{BB962C8B-B14F-4D97-AF65-F5344CB8AC3E}">
        <p14:creationId xmlns:p14="http://schemas.microsoft.com/office/powerpoint/2010/main" val="1100748435"/>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a:xfrm>
            <a:off x="457200" y="6333202"/>
            <a:ext cx="2133600" cy="365125"/>
          </a:xfrm>
        </p:spPr>
        <p:txBody>
          <a:bodyPr/>
          <a:lstStyle/>
          <a:p>
            <a:fld id="{0BDA126F-5629-7F4C-BC81-3475BF72816A}" type="slidenum">
              <a:rPr lang="en-US" smtClean="0"/>
              <a:t>14</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a:bodyPr>
          <a:lstStyle/>
          <a:p>
            <a:pPr marL="0" indent="0">
              <a:buNone/>
            </a:pPr>
            <a:r>
              <a:rPr lang="en-US" b="1" u="sng" dirty="0"/>
              <a:t>INFORMATIONAL ANALYSIS</a:t>
            </a:r>
          </a:p>
          <a:p>
            <a:r>
              <a:rPr lang="en-US" dirty="0"/>
              <a:t>Should the </a:t>
            </a:r>
            <a:r>
              <a:rPr lang="en-US" i="1" dirty="0"/>
              <a:t>Copyright Act</a:t>
            </a:r>
            <a:r>
              <a:rPr lang="en-US" dirty="0"/>
              <a:t> include an exception to copyright infringement for informational analysis / machine learning?</a:t>
            </a:r>
          </a:p>
          <a:p>
            <a:r>
              <a:rPr lang="en-US" b="1" dirty="0">
                <a:solidFill>
                  <a:srgbClr val="00B050"/>
                </a:solidFill>
              </a:rPr>
              <a:t>“Yes”:</a:t>
            </a:r>
            <a:r>
              <a:rPr lang="en-US" b="1" dirty="0"/>
              <a:t> </a:t>
            </a:r>
            <a:r>
              <a:rPr lang="en-US" dirty="0"/>
              <a:t>new exception would prevent copyright legislation from hindering the development of AI software</a:t>
            </a:r>
          </a:p>
          <a:p>
            <a:pPr lvl="1"/>
            <a:r>
              <a:rPr lang="en-US" dirty="0"/>
              <a:t>UK legislation includes exception for making copies for text and data analysis for </a:t>
            </a:r>
            <a:r>
              <a:rPr lang="en-US" b="1" dirty="0"/>
              <a:t>non-commercial research</a:t>
            </a:r>
            <a:r>
              <a:rPr lang="en-US" dirty="0"/>
              <a:t> (Section </a:t>
            </a:r>
            <a:r>
              <a:rPr lang="en-US" dirty="0" err="1"/>
              <a:t>29A</a:t>
            </a:r>
            <a:r>
              <a:rPr lang="en-US" dirty="0"/>
              <a:t> of </a:t>
            </a:r>
            <a:r>
              <a:rPr lang="en-US" dirty="0" err="1"/>
              <a:t>theUK</a:t>
            </a:r>
            <a:r>
              <a:rPr lang="en-US" dirty="0"/>
              <a:t> </a:t>
            </a:r>
            <a:r>
              <a:rPr lang="en-US" i="1" dirty="0"/>
              <a:t>Copyright, Designs and Patents Act 1988</a:t>
            </a:r>
            <a:r>
              <a:rPr lang="en-US" dirty="0"/>
              <a:t>)</a:t>
            </a:r>
          </a:p>
          <a:p>
            <a:pPr lvl="1"/>
            <a:r>
              <a:rPr lang="en-US" dirty="0"/>
              <a:t>Exception limited to the use of lawfully accessed copyrighted content</a:t>
            </a:r>
          </a:p>
        </p:txBody>
      </p:sp>
    </p:spTree>
    <p:extLst>
      <p:ext uri="{BB962C8B-B14F-4D97-AF65-F5344CB8AC3E}">
        <p14:creationId xmlns:p14="http://schemas.microsoft.com/office/powerpoint/2010/main" val="138564200"/>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a:xfrm>
            <a:off x="457200" y="6333202"/>
            <a:ext cx="2133600" cy="365125"/>
          </a:xfrm>
        </p:spPr>
        <p:txBody>
          <a:bodyPr/>
          <a:lstStyle/>
          <a:p>
            <a:fld id="{0BDA126F-5629-7F4C-BC81-3475BF72816A}" type="slidenum">
              <a:rPr lang="en-US" smtClean="0"/>
              <a:t>15</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a:bodyPr>
          <a:lstStyle/>
          <a:p>
            <a:pPr marL="0" indent="0">
              <a:buNone/>
            </a:pPr>
            <a:r>
              <a:rPr lang="en-US" b="1" u="sng" dirty="0"/>
              <a:t>INFORMATIONAL ANALYSIS</a:t>
            </a:r>
          </a:p>
          <a:p>
            <a:r>
              <a:rPr lang="en-US" dirty="0"/>
              <a:t>Should the </a:t>
            </a:r>
            <a:r>
              <a:rPr lang="en-US" i="1" dirty="0"/>
              <a:t>Copyright Act</a:t>
            </a:r>
            <a:r>
              <a:rPr lang="en-US" dirty="0"/>
              <a:t> include an exception to copyright infringement for informational analysis / machine learning?</a:t>
            </a:r>
          </a:p>
          <a:p>
            <a:r>
              <a:rPr lang="en-US" b="1" dirty="0">
                <a:solidFill>
                  <a:schemeClr val="accent2"/>
                </a:solidFill>
              </a:rPr>
              <a:t>“No”:</a:t>
            </a:r>
            <a:r>
              <a:rPr lang="en-US" b="1" dirty="0"/>
              <a:t> </a:t>
            </a:r>
            <a:r>
              <a:rPr lang="en-US" dirty="0"/>
              <a:t>authors and publishers should not be “</a:t>
            </a:r>
            <a:r>
              <a:rPr lang="en-US" i="1" dirty="0"/>
              <a:t>unpaid suppliers to technology developers” </a:t>
            </a:r>
            <a:r>
              <a:rPr lang="en-US" dirty="0"/>
              <a:t>(Brush Education)</a:t>
            </a:r>
            <a:endParaRPr lang="en-US" b="1" dirty="0"/>
          </a:p>
          <a:p>
            <a:pPr lvl="1"/>
            <a:r>
              <a:rPr lang="en-US" dirty="0"/>
              <a:t>Collective societies should be allowed to licence uses made for the purpose of informational analysis</a:t>
            </a:r>
          </a:p>
          <a:p>
            <a:pPr lvl="1"/>
            <a:r>
              <a:rPr lang="en-US" dirty="0"/>
              <a:t>Very few witnesses opposed an exception for informational analysis</a:t>
            </a:r>
          </a:p>
        </p:txBody>
      </p:sp>
    </p:spTree>
    <p:extLst>
      <p:ext uri="{BB962C8B-B14F-4D97-AF65-F5344CB8AC3E}">
        <p14:creationId xmlns:p14="http://schemas.microsoft.com/office/powerpoint/2010/main" val="488319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a:xfrm>
            <a:off x="457200" y="6333202"/>
            <a:ext cx="2133600" cy="365125"/>
          </a:xfrm>
        </p:spPr>
        <p:txBody>
          <a:bodyPr/>
          <a:lstStyle/>
          <a:p>
            <a:fld id="{0BDA126F-5629-7F4C-BC81-3475BF72816A}" type="slidenum">
              <a:rPr lang="en-US" smtClean="0"/>
              <a:t>16</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a:bodyPr>
          <a:lstStyle/>
          <a:p>
            <a:pPr marL="0" indent="0">
              <a:buNone/>
            </a:pPr>
            <a:r>
              <a:rPr lang="en-US" b="1" u="sng" dirty="0"/>
              <a:t>INFORMATIONAL ANALYSIS</a:t>
            </a:r>
          </a:p>
          <a:p>
            <a:r>
              <a:rPr lang="en-US" dirty="0"/>
              <a:t>Should the </a:t>
            </a:r>
            <a:r>
              <a:rPr lang="en-US" i="1" dirty="0"/>
              <a:t>Copyright Act</a:t>
            </a:r>
            <a:r>
              <a:rPr lang="en-US" dirty="0"/>
              <a:t> include an exception to copyright infringement for informational analysis / machine learning?</a:t>
            </a:r>
          </a:p>
          <a:p>
            <a:r>
              <a:rPr lang="en-US" b="1" dirty="0"/>
              <a:t>Committee Observations:</a:t>
            </a:r>
          </a:p>
          <a:p>
            <a:pPr lvl="1"/>
            <a:r>
              <a:rPr lang="en-US" dirty="0"/>
              <a:t>Evidence persuasive that “</a:t>
            </a:r>
            <a:r>
              <a:rPr lang="en-US" i="1" dirty="0"/>
              <a:t>facilitating the informational analysis of lawfully acquired copyrighted content could help Canada’s promising future in AI become a reality</a:t>
            </a:r>
            <a:r>
              <a:rPr lang="en-US" dirty="0"/>
              <a:t>”…</a:t>
            </a:r>
          </a:p>
        </p:txBody>
      </p:sp>
    </p:spTree>
    <p:extLst>
      <p:ext uri="{BB962C8B-B14F-4D97-AF65-F5344CB8AC3E}">
        <p14:creationId xmlns:p14="http://schemas.microsoft.com/office/powerpoint/2010/main" val="961507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7EDBA-104A-4388-B3DC-FEE666BC73D5}"/>
              </a:ext>
            </a:extLst>
          </p:cNvPr>
          <p:cNvSpPr>
            <a:spLocks noGrp="1"/>
          </p:cNvSpPr>
          <p:nvPr>
            <p:ph type="title"/>
          </p:nvPr>
        </p:nvSpPr>
        <p:spPr/>
        <p:txBody>
          <a:bodyPr/>
          <a:lstStyle/>
          <a:p>
            <a:r>
              <a:rPr lang="en-US" b="1" i="1" dirty="0"/>
              <a:t>Recommendation #23:</a:t>
            </a:r>
            <a:br>
              <a:rPr lang="en-US" b="1" i="1" dirty="0"/>
            </a:br>
            <a:r>
              <a:rPr lang="en-US" i="1" dirty="0"/>
              <a:t>That the Government of Canada introduce legislation to amend the Copyright Act to facilitate the use of a work or other subject-matter for the purpose of informational analysis.</a:t>
            </a:r>
          </a:p>
        </p:txBody>
      </p:sp>
    </p:spTree>
    <p:extLst>
      <p:ext uri="{BB962C8B-B14F-4D97-AF65-F5344CB8AC3E}">
        <p14:creationId xmlns:p14="http://schemas.microsoft.com/office/powerpoint/2010/main" val="4007354775"/>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a:xfrm>
            <a:off x="457200" y="6333202"/>
            <a:ext cx="2133600" cy="365125"/>
          </a:xfrm>
        </p:spPr>
        <p:txBody>
          <a:bodyPr/>
          <a:lstStyle/>
          <a:p>
            <a:fld id="{0BDA126F-5629-7F4C-BC81-3475BF72816A}" type="slidenum">
              <a:rPr lang="en-US" smtClean="0"/>
              <a:t>18</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lnSpcReduction="10000"/>
          </a:bodyPr>
          <a:lstStyle/>
          <a:p>
            <a:pPr marL="0" indent="0">
              <a:buNone/>
            </a:pPr>
            <a:r>
              <a:rPr lang="en-US" b="1" u="sng" dirty="0"/>
              <a:t>TECHNOLOGICAL PROTECTION MEASURES (</a:t>
            </a:r>
            <a:r>
              <a:rPr lang="en-US" b="1" u="sng" dirty="0" err="1"/>
              <a:t>TPMs</a:t>
            </a:r>
            <a:r>
              <a:rPr lang="en-US" b="1" u="sng" dirty="0"/>
              <a:t>)</a:t>
            </a:r>
          </a:p>
          <a:p>
            <a:r>
              <a:rPr lang="en-US" dirty="0"/>
              <a:t>Recognized that the effective use of </a:t>
            </a:r>
            <a:r>
              <a:rPr lang="en-US" dirty="0" err="1"/>
              <a:t>TPMs</a:t>
            </a:r>
            <a:r>
              <a:rPr lang="en-US" dirty="0"/>
              <a:t> is important in some creative industries and that Canada has international obligations to have digital lock provisions</a:t>
            </a:r>
          </a:p>
          <a:p>
            <a:r>
              <a:rPr lang="en-US" dirty="0"/>
              <a:t>Agreed that “</a:t>
            </a:r>
            <a:r>
              <a:rPr lang="en-US" i="1" dirty="0"/>
              <a:t>the circumvention of </a:t>
            </a:r>
            <a:r>
              <a:rPr lang="en-US" i="1" dirty="0" err="1"/>
              <a:t>TPMs</a:t>
            </a:r>
            <a:r>
              <a:rPr lang="en-US" i="1" dirty="0"/>
              <a:t> should be allowed for non-infringing purposes, especially given the fact that the Nintendo case provided such a broad interpretation of </a:t>
            </a:r>
            <a:r>
              <a:rPr lang="en-US" i="1" dirty="0" err="1"/>
              <a:t>TPMs</a:t>
            </a:r>
            <a:r>
              <a:rPr lang="en-US" dirty="0"/>
              <a:t>”</a:t>
            </a:r>
          </a:p>
          <a:p>
            <a:r>
              <a:rPr lang="en-US" b="1" i="1" dirty="0">
                <a:solidFill>
                  <a:schemeClr val="accent2"/>
                </a:solidFill>
              </a:rPr>
              <a:t>Recommendation #19: </a:t>
            </a:r>
            <a:r>
              <a:rPr lang="en-US" b="1" i="1" dirty="0" err="1"/>
              <a:t>GoC</a:t>
            </a:r>
            <a:r>
              <a:rPr lang="en-US" b="1" i="1" dirty="0"/>
              <a:t> examine measures to modernize copyright policy with digital technologies; relax </a:t>
            </a:r>
            <a:r>
              <a:rPr lang="en-US" b="1" i="1" dirty="0" err="1"/>
              <a:t>TPM</a:t>
            </a:r>
            <a:r>
              <a:rPr lang="en-US" b="1" i="1" dirty="0"/>
              <a:t> provisions to ensure they do not restrict non-infringing uses</a:t>
            </a:r>
          </a:p>
        </p:txBody>
      </p:sp>
    </p:spTree>
    <p:extLst>
      <p:ext uri="{BB962C8B-B14F-4D97-AF65-F5344CB8AC3E}">
        <p14:creationId xmlns:p14="http://schemas.microsoft.com/office/powerpoint/2010/main" val="1846163520"/>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a:xfrm>
            <a:off x="457200" y="6333202"/>
            <a:ext cx="2133600" cy="365125"/>
          </a:xfrm>
        </p:spPr>
        <p:txBody>
          <a:bodyPr/>
          <a:lstStyle/>
          <a:p>
            <a:fld id="{0BDA126F-5629-7F4C-BC81-3475BF72816A}" type="slidenum">
              <a:rPr lang="en-US" smtClean="0"/>
              <a:t>19</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lnSpcReduction="10000"/>
          </a:bodyPr>
          <a:lstStyle/>
          <a:p>
            <a:pPr marL="0" indent="0">
              <a:buNone/>
            </a:pPr>
            <a:r>
              <a:rPr lang="en-US" b="1" u="sng" dirty="0"/>
              <a:t>SITE BLOCKING &amp; DE-INDEXING</a:t>
            </a:r>
          </a:p>
          <a:p>
            <a:r>
              <a:rPr lang="en-US" dirty="0"/>
              <a:t>“Site-blocking” – requiring </a:t>
            </a:r>
            <a:r>
              <a:rPr lang="en-US" dirty="0" err="1"/>
              <a:t>OSPs</a:t>
            </a:r>
            <a:r>
              <a:rPr lang="en-US" dirty="0"/>
              <a:t> to block end-user access to an infringing website</a:t>
            </a:r>
          </a:p>
          <a:p>
            <a:r>
              <a:rPr lang="en-US" dirty="0"/>
              <a:t>“De-indexing” – requiring search engines to remove infringing websites from their search results</a:t>
            </a:r>
          </a:p>
          <a:p>
            <a:r>
              <a:rPr lang="en-US" dirty="0"/>
              <a:t>Raises concerns of censorship of legitimate content and violation of freedom of expression and net neutrality protections</a:t>
            </a:r>
          </a:p>
          <a:p>
            <a:r>
              <a:rPr lang="en-US" b="1" i="1" dirty="0">
                <a:solidFill>
                  <a:schemeClr val="accent2"/>
                </a:solidFill>
              </a:rPr>
              <a:t>Recommendation #27: </a:t>
            </a:r>
            <a:r>
              <a:rPr lang="en-US" b="1" i="1" dirty="0" err="1"/>
              <a:t>GoC</a:t>
            </a:r>
            <a:r>
              <a:rPr lang="en-US" b="1" i="1" dirty="0"/>
              <a:t> consider evaluating tools to provide injunctive relief in a court of law for deliberate online copyright infringement (with paramount importance to net neutrality)</a:t>
            </a:r>
          </a:p>
        </p:txBody>
      </p:sp>
    </p:spTree>
    <p:extLst>
      <p:ext uri="{BB962C8B-B14F-4D97-AF65-F5344CB8AC3E}">
        <p14:creationId xmlns:p14="http://schemas.microsoft.com/office/powerpoint/2010/main" val="95134010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7EDBA-104A-4388-B3DC-FEE666BC73D5}"/>
              </a:ext>
            </a:extLst>
          </p:cNvPr>
          <p:cNvSpPr>
            <a:spLocks noGrp="1"/>
          </p:cNvSpPr>
          <p:nvPr>
            <p:ph type="title"/>
          </p:nvPr>
        </p:nvSpPr>
        <p:spPr/>
        <p:txBody>
          <a:bodyPr/>
          <a:lstStyle/>
          <a:p>
            <a:r>
              <a:rPr lang="en-US" b="1" i="1" dirty="0"/>
              <a:t>A look back at the past year…</a:t>
            </a:r>
          </a:p>
        </p:txBody>
      </p:sp>
    </p:spTree>
    <p:extLst>
      <p:ext uri="{BB962C8B-B14F-4D97-AF65-F5344CB8AC3E}">
        <p14:creationId xmlns:p14="http://schemas.microsoft.com/office/powerpoint/2010/main" val="27417671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Cha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a:xfrm>
            <a:off x="457200" y="6333202"/>
            <a:ext cx="2133600" cy="365125"/>
          </a:xfrm>
        </p:spPr>
        <p:txBody>
          <a:bodyPr/>
          <a:lstStyle/>
          <a:p>
            <a:fld id="{0BDA126F-5629-7F4C-BC81-3475BF72816A}" type="slidenum">
              <a:rPr lang="en-US" smtClean="0"/>
              <a:t>20</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a:bodyPr>
          <a:lstStyle/>
          <a:p>
            <a:pPr marL="0" indent="0">
              <a:buNone/>
            </a:pPr>
            <a:r>
              <a:rPr lang="en-US" b="1" u="sng" dirty="0"/>
              <a:t>STATUTORY DAMAGES</a:t>
            </a:r>
          </a:p>
          <a:p>
            <a:r>
              <a:rPr lang="en-US" dirty="0"/>
              <a:t>Proponents both for and against increasing the quantum of statutory damages</a:t>
            </a:r>
          </a:p>
          <a:p>
            <a:r>
              <a:rPr lang="en-US" dirty="0"/>
              <a:t>Currently, Section 38.1 of the </a:t>
            </a:r>
            <a:r>
              <a:rPr lang="en-US" i="1" dirty="0"/>
              <a:t>Copyright Act </a:t>
            </a:r>
            <a:r>
              <a:rPr lang="en-US" dirty="0"/>
              <a:t>provide:</a:t>
            </a:r>
          </a:p>
          <a:p>
            <a:pPr lvl="1"/>
            <a:r>
              <a:rPr lang="en-US" dirty="0"/>
              <a:t>Commercial purposes: $500 to $20,000 per work</a:t>
            </a:r>
          </a:p>
          <a:p>
            <a:pPr lvl="1"/>
            <a:r>
              <a:rPr lang="en-US" dirty="0"/>
              <a:t>Non-commercial purposes: $100 to $5,000 per work</a:t>
            </a:r>
          </a:p>
          <a:p>
            <a:r>
              <a:rPr lang="en-US" b="1" i="1" dirty="0">
                <a:solidFill>
                  <a:schemeClr val="accent2"/>
                </a:solidFill>
              </a:rPr>
              <a:t>Recommendation #28: </a:t>
            </a:r>
            <a:r>
              <a:rPr lang="en-US" b="1" i="1" dirty="0" err="1"/>
              <a:t>GoC</a:t>
            </a:r>
            <a:r>
              <a:rPr lang="en-US" b="1" i="1" dirty="0"/>
              <a:t> increase upper and lower limits of statutory damages to account for inflation, based on the years when they were originally set</a:t>
            </a:r>
          </a:p>
        </p:txBody>
      </p:sp>
    </p:spTree>
    <p:extLst>
      <p:ext uri="{BB962C8B-B14F-4D97-AF65-F5344CB8AC3E}">
        <p14:creationId xmlns:p14="http://schemas.microsoft.com/office/powerpoint/2010/main" val="454681007"/>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7EDBA-104A-4388-B3DC-FEE666BC73D5}"/>
              </a:ext>
            </a:extLst>
          </p:cNvPr>
          <p:cNvSpPr>
            <a:spLocks noGrp="1"/>
          </p:cNvSpPr>
          <p:nvPr>
            <p:ph type="title"/>
          </p:nvPr>
        </p:nvSpPr>
        <p:spPr/>
        <p:txBody>
          <a:bodyPr/>
          <a:lstStyle/>
          <a:p>
            <a:r>
              <a:rPr lang="en-US" b="1" i="1" dirty="0"/>
              <a:t>Notable Copyright Decisions</a:t>
            </a:r>
          </a:p>
        </p:txBody>
      </p:sp>
    </p:spTree>
    <p:extLst>
      <p:ext uri="{BB962C8B-B14F-4D97-AF65-F5344CB8AC3E}">
        <p14:creationId xmlns:p14="http://schemas.microsoft.com/office/powerpoint/2010/main" val="1357412508"/>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F6F7C9-D210-4756-80D3-2E0DDA54C68B}"/>
              </a:ext>
            </a:extLst>
          </p:cNvPr>
          <p:cNvSpPr>
            <a:spLocks noGrp="1"/>
          </p:cNvSpPr>
          <p:nvPr>
            <p:ph type="sldNum" sz="quarter" idx="4"/>
          </p:nvPr>
        </p:nvSpPr>
        <p:spPr/>
        <p:txBody>
          <a:bodyPr/>
          <a:lstStyle/>
          <a:p>
            <a:fld id="{0BDA126F-5629-7F4C-BC81-3475BF72816A}" type="slidenum">
              <a:rPr lang="en-US" smtClean="0"/>
              <a:t>22</a:t>
            </a:fld>
            <a:endParaRPr lang="en-US" dirty="0"/>
          </a:p>
        </p:txBody>
      </p:sp>
      <p:sp>
        <p:nvSpPr>
          <p:cNvPr id="3" name="Text Placeholder 2">
            <a:extLst>
              <a:ext uri="{FF2B5EF4-FFF2-40B4-BE49-F238E27FC236}">
                <a16:creationId xmlns:a16="http://schemas.microsoft.com/office/drawing/2014/main" id="{0CD743E6-88C8-4421-8116-ED6B63EC5E87}"/>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B41CFDD9-145A-40FD-B539-3A706C549A3B}"/>
              </a:ext>
            </a:extLst>
          </p:cNvPr>
          <p:cNvSpPr>
            <a:spLocks noGrp="1"/>
          </p:cNvSpPr>
          <p:nvPr>
            <p:ph type="title"/>
          </p:nvPr>
        </p:nvSpPr>
        <p:spPr/>
        <p:txBody>
          <a:bodyPr>
            <a:normAutofit/>
          </a:bodyPr>
          <a:lstStyle/>
          <a:p>
            <a:r>
              <a:rPr lang="en-US" b="1" i="1" dirty="0"/>
              <a:t>P.S. Knight Co. Ltd. v. Canadian Standards Association</a:t>
            </a:r>
          </a:p>
        </p:txBody>
      </p:sp>
      <p:sp>
        <p:nvSpPr>
          <p:cNvPr id="5" name="Content Placeholder 4">
            <a:extLst>
              <a:ext uri="{FF2B5EF4-FFF2-40B4-BE49-F238E27FC236}">
                <a16:creationId xmlns:a16="http://schemas.microsoft.com/office/drawing/2014/main" id="{764FAFD9-EFD1-4163-B709-DFC4E20823CC}"/>
              </a:ext>
            </a:extLst>
          </p:cNvPr>
          <p:cNvSpPr>
            <a:spLocks noGrp="1"/>
          </p:cNvSpPr>
          <p:nvPr>
            <p:ph sz="quarter" idx="38"/>
          </p:nvPr>
        </p:nvSpPr>
        <p:spPr/>
        <p:txBody>
          <a:bodyPr>
            <a:normAutofit/>
          </a:bodyPr>
          <a:lstStyle/>
          <a:p>
            <a:r>
              <a:rPr lang="en-CA" b="1" dirty="0"/>
              <a:t>Citation: </a:t>
            </a:r>
            <a:r>
              <a:rPr lang="en-CA" dirty="0"/>
              <a:t>2018 </a:t>
            </a:r>
            <a:r>
              <a:rPr lang="en-CA" dirty="0" err="1"/>
              <a:t>FCA</a:t>
            </a:r>
            <a:r>
              <a:rPr lang="en-CA" dirty="0"/>
              <a:t> 222 (December 7, 2018)</a:t>
            </a:r>
          </a:p>
          <a:p>
            <a:r>
              <a:rPr lang="en-CA" dirty="0"/>
              <a:t>CSA, a not-for-profit corporation – develops, tests and certifies over 3,000 voluntary standards, including the CSA Electrical Code</a:t>
            </a:r>
          </a:p>
          <a:p>
            <a:r>
              <a:rPr lang="en-CA" dirty="0"/>
              <a:t>P.S. Knight, a commercial competitor – reproduced and threatened to distribute copies of 2015 CSA Electrical Code at 1/3</a:t>
            </a:r>
            <a:r>
              <a:rPr lang="en-CA" baseline="30000" dirty="0"/>
              <a:t>rd</a:t>
            </a:r>
            <a:r>
              <a:rPr lang="en-CA" dirty="0"/>
              <a:t> the price</a:t>
            </a:r>
          </a:p>
          <a:p>
            <a:r>
              <a:rPr lang="en-CA" dirty="0"/>
              <a:t>CSA sued for copyright infringement and won at trial level</a:t>
            </a:r>
          </a:p>
          <a:p>
            <a:r>
              <a:rPr lang="en-CA" dirty="0"/>
              <a:t>Knight appealed to </a:t>
            </a:r>
            <a:r>
              <a:rPr lang="en-CA" dirty="0" err="1"/>
              <a:t>FCA</a:t>
            </a:r>
            <a:r>
              <a:rPr lang="en-CA" dirty="0"/>
              <a:t>, argued that the </a:t>
            </a:r>
            <a:r>
              <a:rPr lang="en-US" dirty="0"/>
              <a:t>Code is the law, there can be no copyright, and citizens have the right to unimpeded access</a:t>
            </a:r>
            <a:endParaRPr lang="en-CA" dirty="0"/>
          </a:p>
        </p:txBody>
      </p:sp>
    </p:spTree>
    <p:extLst>
      <p:ext uri="{BB962C8B-B14F-4D97-AF65-F5344CB8AC3E}">
        <p14:creationId xmlns:p14="http://schemas.microsoft.com/office/powerpoint/2010/main" val="2772573480"/>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F6F7C9-D210-4756-80D3-2E0DDA54C68B}"/>
              </a:ext>
            </a:extLst>
          </p:cNvPr>
          <p:cNvSpPr>
            <a:spLocks noGrp="1"/>
          </p:cNvSpPr>
          <p:nvPr>
            <p:ph type="sldNum" sz="quarter" idx="4"/>
          </p:nvPr>
        </p:nvSpPr>
        <p:spPr/>
        <p:txBody>
          <a:bodyPr/>
          <a:lstStyle/>
          <a:p>
            <a:fld id="{0BDA126F-5629-7F4C-BC81-3475BF72816A}" type="slidenum">
              <a:rPr lang="en-US" smtClean="0"/>
              <a:t>23</a:t>
            </a:fld>
            <a:endParaRPr lang="en-US" dirty="0"/>
          </a:p>
        </p:txBody>
      </p:sp>
      <p:sp>
        <p:nvSpPr>
          <p:cNvPr id="3" name="Text Placeholder 2">
            <a:extLst>
              <a:ext uri="{FF2B5EF4-FFF2-40B4-BE49-F238E27FC236}">
                <a16:creationId xmlns:a16="http://schemas.microsoft.com/office/drawing/2014/main" id="{0CD743E6-88C8-4421-8116-ED6B63EC5E87}"/>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B41CFDD9-145A-40FD-B539-3A706C549A3B}"/>
              </a:ext>
            </a:extLst>
          </p:cNvPr>
          <p:cNvSpPr>
            <a:spLocks noGrp="1"/>
          </p:cNvSpPr>
          <p:nvPr>
            <p:ph type="title"/>
          </p:nvPr>
        </p:nvSpPr>
        <p:spPr/>
        <p:txBody>
          <a:bodyPr>
            <a:normAutofit/>
          </a:bodyPr>
          <a:lstStyle/>
          <a:p>
            <a:r>
              <a:rPr lang="en-US" b="1" i="1" dirty="0"/>
              <a:t>P.S. Knight Co. Ltd. v. Canadian Standards Association</a:t>
            </a:r>
          </a:p>
        </p:txBody>
      </p:sp>
      <p:sp>
        <p:nvSpPr>
          <p:cNvPr id="5" name="Content Placeholder 4">
            <a:extLst>
              <a:ext uri="{FF2B5EF4-FFF2-40B4-BE49-F238E27FC236}">
                <a16:creationId xmlns:a16="http://schemas.microsoft.com/office/drawing/2014/main" id="{764FAFD9-EFD1-4163-B709-DFC4E20823CC}"/>
              </a:ext>
            </a:extLst>
          </p:cNvPr>
          <p:cNvSpPr>
            <a:spLocks noGrp="1"/>
          </p:cNvSpPr>
          <p:nvPr>
            <p:ph sz="quarter" idx="38"/>
          </p:nvPr>
        </p:nvSpPr>
        <p:spPr/>
        <p:txBody>
          <a:bodyPr>
            <a:normAutofit/>
          </a:bodyPr>
          <a:lstStyle/>
          <a:p>
            <a:r>
              <a:rPr lang="en-US" dirty="0"/>
              <a:t>Knight relied heavily on U.S. copyright law: “Copyright protection…is not available for any work of the United States Government” (§105)</a:t>
            </a:r>
          </a:p>
          <a:p>
            <a:r>
              <a:rPr lang="en-US" dirty="0"/>
              <a:t>No similar prohibition in Canada – copyright subsists in every original work</a:t>
            </a:r>
          </a:p>
          <a:p>
            <a:r>
              <a:rPr lang="en-US" dirty="0"/>
              <a:t>Majority held the Code does not constitute “the law”</a:t>
            </a:r>
          </a:p>
          <a:p>
            <a:r>
              <a:rPr lang="en-US" dirty="0"/>
              <a:t>Alternative argument of Crown copyright also failed: the Code was not “prepared or published by or under the direction or control of Her Majesty or any government department” (s. 12)</a:t>
            </a:r>
          </a:p>
          <a:p>
            <a:r>
              <a:rPr lang="en-US" dirty="0"/>
              <a:t>No fair dealing defence</a:t>
            </a:r>
          </a:p>
          <a:p>
            <a:r>
              <a:rPr lang="en-CA" dirty="0"/>
              <a:t>Appeal dismissed; leave to appeal to the SCC dismissed</a:t>
            </a:r>
          </a:p>
        </p:txBody>
      </p:sp>
    </p:spTree>
    <p:extLst>
      <p:ext uri="{BB962C8B-B14F-4D97-AF65-F5344CB8AC3E}">
        <p14:creationId xmlns:p14="http://schemas.microsoft.com/office/powerpoint/2010/main" val="1934120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F6F7C9-D210-4756-80D3-2E0DDA54C68B}"/>
              </a:ext>
            </a:extLst>
          </p:cNvPr>
          <p:cNvSpPr>
            <a:spLocks noGrp="1"/>
          </p:cNvSpPr>
          <p:nvPr>
            <p:ph type="sldNum" sz="quarter" idx="4"/>
          </p:nvPr>
        </p:nvSpPr>
        <p:spPr/>
        <p:txBody>
          <a:bodyPr/>
          <a:lstStyle/>
          <a:p>
            <a:fld id="{0BDA126F-5629-7F4C-BC81-3475BF72816A}" type="slidenum">
              <a:rPr lang="en-US" smtClean="0"/>
              <a:t>24</a:t>
            </a:fld>
            <a:endParaRPr lang="en-US" dirty="0"/>
          </a:p>
        </p:txBody>
      </p:sp>
      <p:sp>
        <p:nvSpPr>
          <p:cNvPr id="3" name="Text Placeholder 2">
            <a:extLst>
              <a:ext uri="{FF2B5EF4-FFF2-40B4-BE49-F238E27FC236}">
                <a16:creationId xmlns:a16="http://schemas.microsoft.com/office/drawing/2014/main" id="{0CD743E6-88C8-4421-8116-ED6B63EC5E87}"/>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B41CFDD9-145A-40FD-B539-3A706C549A3B}"/>
              </a:ext>
            </a:extLst>
          </p:cNvPr>
          <p:cNvSpPr>
            <a:spLocks noGrp="1"/>
          </p:cNvSpPr>
          <p:nvPr>
            <p:ph type="title"/>
          </p:nvPr>
        </p:nvSpPr>
        <p:spPr/>
        <p:txBody>
          <a:bodyPr>
            <a:normAutofit/>
          </a:bodyPr>
          <a:lstStyle/>
          <a:p>
            <a:r>
              <a:rPr lang="en-US" b="1" i="1" dirty="0"/>
              <a:t>Keatley Surveying Ltd. v. Teranet Inc.</a:t>
            </a:r>
          </a:p>
        </p:txBody>
      </p:sp>
      <p:sp>
        <p:nvSpPr>
          <p:cNvPr id="5" name="Content Placeholder 4">
            <a:extLst>
              <a:ext uri="{FF2B5EF4-FFF2-40B4-BE49-F238E27FC236}">
                <a16:creationId xmlns:a16="http://schemas.microsoft.com/office/drawing/2014/main" id="{764FAFD9-EFD1-4163-B709-DFC4E20823CC}"/>
              </a:ext>
            </a:extLst>
          </p:cNvPr>
          <p:cNvSpPr>
            <a:spLocks noGrp="1"/>
          </p:cNvSpPr>
          <p:nvPr>
            <p:ph sz="quarter" idx="38"/>
          </p:nvPr>
        </p:nvSpPr>
        <p:spPr/>
        <p:txBody>
          <a:bodyPr>
            <a:normAutofit/>
          </a:bodyPr>
          <a:lstStyle/>
          <a:p>
            <a:r>
              <a:rPr lang="en-CA" b="1" dirty="0"/>
              <a:t>Citation: </a:t>
            </a:r>
            <a:r>
              <a:rPr lang="en-US" dirty="0"/>
              <a:t>2019 SCC 43 </a:t>
            </a:r>
            <a:r>
              <a:rPr lang="en-CA" dirty="0"/>
              <a:t>(September 26, 2019)</a:t>
            </a:r>
          </a:p>
          <a:p>
            <a:r>
              <a:rPr lang="en-CA" dirty="0"/>
              <a:t>Long-running dispute between professional land surveyors and Teranet, which manages Ontario’s electronic land registry system</a:t>
            </a:r>
          </a:p>
          <a:p>
            <a:r>
              <a:rPr lang="en-US" dirty="0"/>
              <a:t>Land surveyors create plans, often deposited with public land registries, prepared and filed pursuant to legislation/regulations</a:t>
            </a:r>
          </a:p>
          <a:p>
            <a:r>
              <a:rPr lang="en-US" dirty="0"/>
              <a:t>Plans were copied and sold to the public without the consent of the surveyors who prepared them</a:t>
            </a:r>
            <a:endParaRPr lang="en-CA" dirty="0"/>
          </a:p>
          <a:p>
            <a:r>
              <a:rPr lang="en-CA" dirty="0"/>
              <a:t>Class action copyright infringement; parties moved for summary judgment on issue of </a:t>
            </a:r>
            <a:r>
              <a:rPr lang="en-US" dirty="0"/>
              <a:t>whether copyright in the survey plans belongs to Ontario pursuant to </a:t>
            </a:r>
            <a:r>
              <a:rPr lang="en-US" b="1" dirty="0"/>
              <a:t>Section 12</a:t>
            </a:r>
            <a:r>
              <a:rPr lang="en-US" dirty="0"/>
              <a:t> of the </a:t>
            </a:r>
            <a:r>
              <a:rPr lang="en-US" i="1" dirty="0"/>
              <a:t>Copyright Act</a:t>
            </a:r>
            <a:endParaRPr lang="en-CA" dirty="0"/>
          </a:p>
        </p:txBody>
      </p:sp>
    </p:spTree>
    <p:extLst>
      <p:ext uri="{BB962C8B-B14F-4D97-AF65-F5344CB8AC3E}">
        <p14:creationId xmlns:p14="http://schemas.microsoft.com/office/powerpoint/2010/main" val="1798396909"/>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F6F7C9-D210-4756-80D3-2E0DDA54C68B}"/>
              </a:ext>
            </a:extLst>
          </p:cNvPr>
          <p:cNvSpPr>
            <a:spLocks noGrp="1"/>
          </p:cNvSpPr>
          <p:nvPr>
            <p:ph type="sldNum" sz="quarter" idx="4"/>
          </p:nvPr>
        </p:nvSpPr>
        <p:spPr/>
        <p:txBody>
          <a:bodyPr/>
          <a:lstStyle/>
          <a:p>
            <a:fld id="{0BDA126F-5629-7F4C-BC81-3475BF72816A}" type="slidenum">
              <a:rPr lang="en-US" smtClean="0"/>
              <a:t>25</a:t>
            </a:fld>
            <a:endParaRPr lang="en-US" dirty="0"/>
          </a:p>
        </p:txBody>
      </p:sp>
      <p:sp>
        <p:nvSpPr>
          <p:cNvPr id="3" name="Text Placeholder 2">
            <a:extLst>
              <a:ext uri="{FF2B5EF4-FFF2-40B4-BE49-F238E27FC236}">
                <a16:creationId xmlns:a16="http://schemas.microsoft.com/office/drawing/2014/main" id="{0CD743E6-88C8-4421-8116-ED6B63EC5E87}"/>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B41CFDD9-145A-40FD-B539-3A706C549A3B}"/>
              </a:ext>
            </a:extLst>
          </p:cNvPr>
          <p:cNvSpPr>
            <a:spLocks noGrp="1"/>
          </p:cNvSpPr>
          <p:nvPr>
            <p:ph type="title"/>
          </p:nvPr>
        </p:nvSpPr>
        <p:spPr/>
        <p:txBody>
          <a:bodyPr>
            <a:normAutofit/>
          </a:bodyPr>
          <a:lstStyle/>
          <a:p>
            <a:r>
              <a:rPr lang="en-US" b="1" i="1" dirty="0"/>
              <a:t>Keatley Surveying Ltd. v. Teranet Inc.</a:t>
            </a:r>
          </a:p>
        </p:txBody>
      </p:sp>
      <p:sp>
        <p:nvSpPr>
          <p:cNvPr id="5" name="Content Placeholder 4">
            <a:extLst>
              <a:ext uri="{FF2B5EF4-FFF2-40B4-BE49-F238E27FC236}">
                <a16:creationId xmlns:a16="http://schemas.microsoft.com/office/drawing/2014/main" id="{764FAFD9-EFD1-4163-B709-DFC4E20823CC}"/>
              </a:ext>
            </a:extLst>
          </p:cNvPr>
          <p:cNvSpPr>
            <a:spLocks noGrp="1"/>
          </p:cNvSpPr>
          <p:nvPr>
            <p:ph sz="quarter" idx="38"/>
          </p:nvPr>
        </p:nvSpPr>
        <p:spPr/>
        <p:txBody>
          <a:bodyPr>
            <a:normAutofit/>
          </a:bodyPr>
          <a:lstStyle/>
          <a:p>
            <a:r>
              <a:rPr lang="en-CA" u="sng" dirty="0"/>
              <a:t>Section 12 of the </a:t>
            </a:r>
            <a:r>
              <a:rPr lang="en-CA" i="1" u="sng" dirty="0"/>
              <a:t>Copyright Act</a:t>
            </a:r>
            <a:r>
              <a:rPr lang="en-CA" u="sng" dirty="0"/>
              <a:t>:</a:t>
            </a:r>
          </a:p>
          <a:p>
            <a:pPr marL="0" indent="0">
              <a:buNone/>
            </a:pPr>
            <a:r>
              <a:rPr lang="en-US" b="1" dirty="0"/>
              <a:t>	</a:t>
            </a:r>
            <a:r>
              <a:rPr lang="en-US" b="1" i="1" dirty="0"/>
              <a:t>Where copyright belongs to Her Majesty</a:t>
            </a:r>
          </a:p>
          <a:p>
            <a:pPr marL="457200" lvl="1" indent="0">
              <a:buNone/>
            </a:pPr>
            <a:r>
              <a:rPr lang="en-US" sz="2200" i="1" dirty="0"/>
              <a:t>Without prejudice to any rights or privileges of the Crown, where any work is, or has been, </a:t>
            </a:r>
            <a:r>
              <a:rPr lang="en-US" sz="2200" b="1" i="1" u="sng" dirty="0">
                <a:solidFill>
                  <a:schemeClr val="accent2"/>
                </a:solidFill>
              </a:rPr>
              <a:t>prepared or published by or under the direction or control of Her Majesty or any government department</a:t>
            </a:r>
            <a:r>
              <a:rPr lang="en-US" sz="2200" i="1" dirty="0"/>
              <a:t>, the copyright in the work shall, subject to any agreement with the author, belong to Her Majesty and in that case shall continue for the remainder of the calendar year of the first publication of the work and for a period of fifty years following the end of that calendar year.</a:t>
            </a:r>
          </a:p>
        </p:txBody>
      </p:sp>
    </p:spTree>
    <p:extLst>
      <p:ext uri="{BB962C8B-B14F-4D97-AF65-F5344CB8AC3E}">
        <p14:creationId xmlns:p14="http://schemas.microsoft.com/office/powerpoint/2010/main" val="3620123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F6F7C9-D210-4756-80D3-2E0DDA54C68B}"/>
              </a:ext>
            </a:extLst>
          </p:cNvPr>
          <p:cNvSpPr>
            <a:spLocks noGrp="1"/>
          </p:cNvSpPr>
          <p:nvPr>
            <p:ph type="sldNum" sz="quarter" idx="4"/>
          </p:nvPr>
        </p:nvSpPr>
        <p:spPr/>
        <p:txBody>
          <a:bodyPr/>
          <a:lstStyle/>
          <a:p>
            <a:fld id="{0BDA126F-5629-7F4C-BC81-3475BF72816A}" type="slidenum">
              <a:rPr lang="en-US" smtClean="0"/>
              <a:t>26</a:t>
            </a:fld>
            <a:endParaRPr lang="en-US" dirty="0"/>
          </a:p>
        </p:txBody>
      </p:sp>
      <p:sp>
        <p:nvSpPr>
          <p:cNvPr id="3" name="Text Placeholder 2">
            <a:extLst>
              <a:ext uri="{FF2B5EF4-FFF2-40B4-BE49-F238E27FC236}">
                <a16:creationId xmlns:a16="http://schemas.microsoft.com/office/drawing/2014/main" id="{0CD743E6-88C8-4421-8116-ED6B63EC5E87}"/>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B41CFDD9-145A-40FD-B539-3A706C549A3B}"/>
              </a:ext>
            </a:extLst>
          </p:cNvPr>
          <p:cNvSpPr>
            <a:spLocks noGrp="1"/>
          </p:cNvSpPr>
          <p:nvPr>
            <p:ph type="title"/>
          </p:nvPr>
        </p:nvSpPr>
        <p:spPr/>
        <p:txBody>
          <a:bodyPr>
            <a:normAutofit/>
          </a:bodyPr>
          <a:lstStyle/>
          <a:p>
            <a:r>
              <a:rPr lang="en-US" b="1" i="1" dirty="0"/>
              <a:t>Keatley Surveying Ltd. v. Teranet Inc.</a:t>
            </a:r>
          </a:p>
        </p:txBody>
      </p:sp>
      <p:sp>
        <p:nvSpPr>
          <p:cNvPr id="5" name="Content Placeholder 4">
            <a:extLst>
              <a:ext uri="{FF2B5EF4-FFF2-40B4-BE49-F238E27FC236}">
                <a16:creationId xmlns:a16="http://schemas.microsoft.com/office/drawing/2014/main" id="{764FAFD9-EFD1-4163-B709-DFC4E20823CC}"/>
              </a:ext>
            </a:extLst>
          </p:cNvPr>
          <p:cNvSpPr>
            <a:spLocks noGrp="1"/>
          </p:cNvSpPr>
          <p:nvPr>
            <p:ph sz="quarter" idx="38"/>
          </p:nvPr>
        </p:nvSpPr>
        <p:spPr/>
        <p:txBody>
          <a:bodyPr>
            <a:normAutofit/>
          </a:bodyPr>
          <a:lstStyle/>
          <a:p>
            <a:r>
              <a:rPr lang="en-US" dirty="0"/>
              <a:t>The Ontario Superior Court and Court of Appeal both held that copyright in the surveys belonged to the provincial Crown;</a:t>
            </a:r>
            <a:br>
              <a:rPr lang="en-US" dirty="0"/>
            </a:br>
            <a:r>
              <a:rPr lang="en-US" dirty="0" err="1"/>
              <a:t>Keatley</a:t>
            </a:r>
            <a:r>
              <a:rPr lang="en-US" dirty="0"/>
              <a:t> granted leave to appeal to the Supreme Court of Canada</a:t>
            </a:r>
          </a:p>
          <a:p>
            <a:r>
              <a:rPr lang="en-US" dirty="0"/>
              <a:t>First time that </a:t>
            </a:r>
            <a:r>
              <a:rPr lang="en-US" b="1" dirty="0">
                <a:solidFill>
                  <a:schemeClr val="accent2"/>
                </a:solidFill>
              </a:rPr>
              <a:t>Crown copyright </a:t>
            </a:r>
            <a:r>
              <a:rPr lang="en-US" dirty="0"/>
              <a:t>has been considered by the Supreme Court since it was enacted in 1921</a:t>
            </a:r>
          </a:p>
          <a:p>
            <a:r>
              <a:rPr lang="en-US" dirty="0"/>
              <a:t>Supreme Court issued a 4-3 split judgment:</a:t>
            </a:r>
          </a:p>
          <a:p>
            <a:pPr lvl="1"/>
            <a:r>
              <a:rPr lang="en-US" sz="2200" dirty="0"/>
              <a:t>All 7 judges agreed that copyright in the survey plans belonged to the Crown</a:t>
            </a:r>
          </a:p>
          <a:p>
            <a:pPr lvl="1"/>
            <a:r>
              <a:rPr lang="en-US" sz="2200" dirty="0"/>
              <a:t>Majority and Minority differed on the appropriate test to determine scope and application of Section 12</a:t>
            </a:r>
          </a:p>
          <a:p>
            <a:endParaRPr lang="en-US" dirty="0"/>
          </a:p>
        </p:txBody>
      </p:sp>
    </p:spTree>
    <p:extLst>
      <p:ext uri="{BB962C8B-B14F-4D97-AF65-F5344CB8AC3E}">
        <p14:creationId xmlns:p14="http://schemas.microsoft.com/office/powerpoint/2010/main" val="518121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F6F7C9-D210-4756-80D3-2E0DDA54C68B}"/>
              </a:ext>
            </a:extLst>
          </p:cNvPr>
          <p:cNvSpPr>
            <a:spLocks noGrp="1"/>
          </p:cNvSpPr>
          <p:nvPr>
            <p:ph type="sldNum" sz="quarter" idx="4"/>
          </p:nvPr>
        </p:nvSpPr>
        <p:spPr/>
        <p:txBody>
          <a:bodyPr/>
          <a:lstStyle/>
          <a:p>
            <a:fld id="{0BDA126F-5629-7F4C-BC81-3475BF72816A}" type="slidenum">
              <a:rPr lang="en-US" smtClean="0"/>
              <a:t>27</a:t>
            </a:fld>
            <a:endParaRPr lang="en-US" dirty="0"/>
          </a:p>
        </p:txBody>
      </p:sp>
      <p:sp>
        <p:nvSpPr>
          <p:cNvPr id="3" name="Text Placeholder 2">
            <a:extLst>
              <a:ext uri="{FF2B5EF4-FFF2-40B4-BE49-F238E27FC236}">
                <a16:creationId xmlns:a16="http://schemas.microsoft.com/office/drawing/2014/main" id="{0CD743E6-88C8-4421-8116-ED6B63EC5E87}"/>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B41CFDD9-145A-40FD-B539-3A706C549A3B}"/>
              </a:ext>
            </a:extLst>
          </p:cNvPr>
          <p:cNvSpPr>
            <a:spLocks noGrp="1"/>
          </p:cNvSpPr>
          <p:nvPr>
            <p:ph type="title"/>
          </p:nvPr>
        </p:nvSpPr>
        <p:spPr/>
        <p:txBody>
          <a:bodyPr>
            <a:normAutofit/>
          </a:bodyPr>
          <a:lstStyle/>
          <a:p>
            <a:r>
              <a:rPr lang="en-US" b="1" i="1" dirty="0"/>
              <a:t>Keatley Surveying Ltd. v. Teranet Inc.</a:t>
            </a:r>
          </a:p>
        </p:txBody>
      </p:sp>
      <p:sp>
        <p:nvSpPr>
          <p:cNvPr id="5" name="Content Placeholder 4">
            <a:extLst>
              <a:ext uri="{FF2B5EF4-FFF2-40B4-BE49-F238E27FC236}">
                <a16:creationId xmlns:a16="http://schemas.microsoft.com/office/drawing/2014/main" id="{764FAFD9-EFD1-4163-B709-DFC4E20823CC}"/>
              </a:ext>
            </a:extLst>
          </p:cNvPr>
          <p:cNvSpPr>
            <a:spLocks noGrp="1"/>
          </p:cNvSpPr>
          <p:nvPr>
            <p:ph sz="quarter" idx="38"/>
          </p:nvPr>
        </p:nvSpPr>
        <p:spPr>
          <a:xfrm>
            <a:off x="457200" y="1621760"/>
            <a:ext cx="8239125" cy="4811638"/>
          </a:xfrm>
        </p:spPr>
        <p:txBody>
          <a:bodyPr>
            <a:normAutofit fontScale="85000" lnSpcReduction="20000"/>
          </a:bodyPr>
          <a:lstStyle/>
          <a:p>
            <a:pPr marL="0" indent="0">
              <a:buNone/>
            </a:pPr>
            <a:r>
              <a:rPr lang="en-US" sz="2400" b="1" u="sng" dirty="0"/>
              <a:t>Majority (per </a:t>
            </a:r>
            <a:r>
              <a:rPr lang="en-US" sz="2400" b="1" u="sng" dirty="0" err="1"/>
              <a:t>Abella</a:t>
            </a:r>
            <a:r>
              <a:rPr lang="en-US" sz="2400" b="1" u="sng" dirty="0"/>
              <a:t> J.):</a:t>
            </a:r>
          </a:p>
          <a:p>
            <a:r>
              <a:rPr lang="en-US" sz="2400" dirty="0"/>
              <a:t>Section 12 as two prongs: </a:t>
            </a:r>
          </a:p>
          <a:p>
            <a:pPr marL="0" indent="0">
              <a:buNone/>
            </a:pPr>
            <a:r>
              <a:rPr lang="en-US" sz="2400" b="1" dirty="0"/>
              <a:t>	1.</a:t>
            </a:r>
            <a:r>
              <a:rPr lang="en-US" sz="2400" dirty="0"/>
              <a:t> the </a:t>
            </a:r>
            <a:r>
              <a:rPr lang="en-US" sz="2400" b="1" i="1" dirty="0"/>
              <a:t>“prepared” </a:t>
            </a:r>
            <a:r>
              <a:rPr lang="en-US" sz="2400" dirty="0"/>
              <a:t>prong; and</a:t>
            </a:r>
          </a:p>
          <a:p>
            <a:pPr marL="0" indent="0">
              <a:buNone/>
            </a:pPr>
            <a:r>
              <a:rPr lang="en-US" sz="2400" b="1" dirty="0"/>
              <a:t>	2.</a:t>
            </a:r>
            <a:r>
              <a:rPr lang="en-US" sz="2400" dirty="0"/>
              <a:t> the </a:t>
            </a:r>
            <a:r>
              <a:rPr lang="en-US" sz="2400" b="1" i="1" dirty="0"/>
              <a:t>“published” </a:t>
            </a:r>
            <a:r>
              <a:rPr lang="en-US" sz="2400" dirty="0"/>
              <a:t>prong</a:t>
            </a:r>
          </a:p>
          <a:p>
            <a:pPr marL="0" indent="0">
              <a:buNone/>
            </a:pPr>
            <a:endParaRPr lang="en-US" dirty="0"/>
          </a:p>
          <a:p>
            <a:pPr marL="0" indent="0">
              <a:buNone/>
            </a:pPr>
            <a:r>
              <a:rPr lang="en-US" sz="2400" dirty="0">
                <a:solidFill>
                  <a:schemeClr val="accent2"/>
                </a:solidFill>
                <a:sym typeface="Wingdings" panose="05000000000000000000" pitchFamily="2" charset="2"/>
              </a:rPr>
              <a:t></a:t>
            </a:r>
            <a:r>
              <a:rPr lang="en-US" sz="2400" dirty="0">
                <a:sym typeface="Wingdings" panose="05000000000000000000" pitchFamily="2" charset="2"/>
              </a:rPr>
              <a:t> </a:t>
            </a:r>
            <a:r>
              <a:rPr lang="en-US" sz="2400" b="1" dirty="0">
                <a:solidFill>
                  <a:schemeClr val="accent2"/>
                </a:solidFill>
              </a:rPr>
              <a:t>The prepared prong: </a:t>
            </a:r>
            <a:r>
              <a:rPr lang="en-US" sz="2400" dirty="0"/>
              <a:t>the Crown will own copyright in a work that is prepared by an employee or agent of the Crown, as well as by an independent contractor commissioned by the Crown to create a work</a:t>
            </a:r>
          </a:p>
          <a:p>
            <a:pPr marL="0" indent="0">
              <a:buNone/>
            </a:pPr>
            <a:endParaRPr lang="en-US" sz="2400" dirty="0"/>
          </a:p>
          <a:p>
            <a:pPr marL="0" indent="0">
              <a:buNone/>
            </a:pPr>
            <a:r>
              <a:rPr lang="en-US" sz="2400" dirty="0">
                <a:solidFill>
                  <a:srgbClr val="00B050"/>
                </a:solidFill>
                <a:sym typeface="Wingdings" panose="05000000000000000000" pitchFamily="2" charset="2"/>
              </a:rPr>
              <a:t></a:t>
            </a:r>
            <a:r>
              <a:rPr lang="en-US" sz="2400" dirty="0">
                <a:sym typeface="Wingdings" panose="05000000000000000000" pitchFamily="2" charset="2"/>
              </a:rPr>
              <a:t> </a:t>
            </a:r>
            <a:r>
              <a:rPr lang="en-US" sz="2400" b="1" dirty="0">
                <a:solidFill>
                  <a:srgbClr val="00B050"/>
                </a:solidFill>
              </a:rPr>
              <a:t>The published prong: </a:t>
            </a:r>
            <a:r>
              <a:rPr lang="en-US" sz="2400" dirty="0"/>
              <a:t>mere publication is not enough… “</a:t>
            </a:r>
            <a:r>
              <a:rPr lang="en-US" sz="2400" i="1" dirty="0"/>
              <a:t>a work will only be published by or under the direction or control of the Crown when it can be said that the Crown exercises direction or control over the publication process, including both the person publishing the work and the nature, form and content of the final, published version of a work</a:t>
            </a:r>
            <a:r>
              <a:rPr lang="en-US" sz="2400" dirty="0"/>
              <a:t>”</a:t>
            </a:r>
          </a:p>
          <a:p>
            <a:endParaRPr lang="en-US" dirty="0"/>
          </a:p>
        </p:txBody>
      </p:sp>
    </p:spTree>
    <p:extLst>
      <p:ext uri="{BB962C8B-B14F-4D97-AF65-F5344CB8AC3E}">
        <p14:creationId xmlns:p14="http://schemas.microsoft.com/office/powerpoint/2010/main" val="1262161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F6F7C9-D210-4756-80D3-2E0DDA54C68B}"/>
              </a:ext>
            </a:extLst>
          </p:cNvPr>
          <p:cNvSpPr>
            <a:spLocks noGrp="1"/>
          </p:cNvSpPr>
          <p:nvPr>
            <p:ph type="sldNum" sz="quarter" idx="4"/>
          </p:nvPr>
        </p:nvSpPr>
        <p:spPr/>
        <p:txBody>
          <a:bodyPr/>
          <a:lstStyle/>
          <a:p>
            <a:fld id="{0BDA126F-5629-7F4C-BC81-3475BF72816A}" type="slidenum">
              <a:rPr lang="en-US" smtClean="0"/>
              <a:t>28</a:t>
            </a:fld>
            <a:endParaRPr lang="en-US" dirty="0"/>
          </a:p>
        </p:txBody>
      </p:sp>
      <p:sp>
        <p:nvSpPr>
          <p:cNvPr id="3" name="Text Placeholder 2">
            <a:extLst>
              <a:ext uri="{FF2B5EF4-FFF2-40B4-BE49-F238E27FC236}">
                <a16:creationId xmlns:a16="http://schemas.microsoft.com/office/drawing/2014/main" id="{0CD743E6-88C8-4421-8116-ED6B63EC5E87}"/>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B41CFDD9-145A-40FD-B539-3A706C549A3B}"/>
              </a:ext>
            </a:extLst>
          </p:cNvPr>
          <p:cNvSpPr>
            <a:spLocks noGrp="1"/>
          </p:cNvSpPr>
          <p:nvPr>
            <p:ph type="title"/>
          </p:nvPr>
        </p:nvSpPr>
        <p:spPr/>
        <p:txBody>
          <a:bodyPr>
            <a:normAutofit/>
          </a:bodyPr>
          <a:lstStyle/>
          <a:p>
            <a:r>
              <a:rPr lang="en-US" b="1" i="1" dirty="0"/>
              <a:t>Keatley Surveying Ltd. v. Teranet Inc.</a:t>
            </a:r>
          </a:p>
        </p:txBody>
      </p:sp>
      <p:sp>
        <p:nvSpPr>
          <p:cNvPr id="5" name="Content Placeholder 4">
            <a:extLst>
              <a:ext uri="{FF2B5EF4-FFF2-40B4-BE49-F238E27FC236}">
                <a16:creationId xmlns:a16="http://schemas.microsoft.com/office/drawing/2014/main" id="{764FAFD9-EFD1-4163-B709-DFC4E20823CC}"/>
              </a:ext>
            </a:extLst>
          </p:cNvPr>
          <p:cNvSpPr>
            <a:spLocks noGrp="1"/>
          </p:cNvSpPr>
          <p:nvPr>
            <p:ph sz="quarter" idx="38"/>
          </p:nvPr>
        </p:nvSpPr>
        <p:spPr/>
        <p:txBody>
          <a:bodyPr>
            <a:normAutofit lnSpcReduction="10000"/>
          </a:bodyPr>
          <a:lstStyle/>
          <a:p>
            <a:pPr marL="0" indent="0">
              <a:buNone/>
            </a:pPr>
            <a:r>
              <a:rPr lang="en-US" b="1" u="sng" dirty="0"/>
              <a:t>Minority (per </a:t>
            </a:r>
            <a:r>
              <a:rPr lang="en-US" b="1" u="sng" dirty="0" err="1"/>
              <a:t>Côté</a:t>
            </a:r>
            <a:r>
              <a:rPr lang="en-US" b="1" u="sng" dirty="0"/>
              <a:t> and Brown JJ.):</a:t>
            </a:r>
          </a:p>
          <a:p>
            <a:r>
              <a:rPr lang="en-US" dirty="0"/>
              <a:t>“</a:t>
            </a:r>
            <a:r>
              <a:rPr lang="en-US" i="1" dirty="0"/>
              <a:t>Prepared or published by or under the direction or control</a:t>
            </a:r>
            <a:r>
              <a:rPr lang="en-US" dirty="0"/>
              <a:t>” of the Crown should be interpreted according to its ordinary meaning: the act of preparing or publishing the work must be done either by the Crown itself or under the Crown’s direction or control</a:t>
            </a:r>
          </a:p>
          <a:p>
            <a:r>
              <a:rPr lang="en-US" dirty="0"/>
              <a:t>Criticized the Majority’s approach that both the “prepared” prong and the “published” prong entail inquiring whether the Crown has </a:t>
            </a:r>
            <a:r>
              <a:rPr lang="en-US" b="1" i="1" dirty="0"/>
              <a:t>sufficient</a:t>
            </a:r>
            <a:r>
              <a:rPr lang="en-US" dirty="0"/>
              <a:t> direction or control in the work </a:t>
            </a:r>
          </a:p>
          <a:p>
            <a:r>
              <a:rPr lang="en-US" dirty="0"/>
              <a:t>Section 12 should only apply to </a:t>
            </a:r>
            <a:r>
              <a:rPr lang="en-US" b="1" i="1" dirty="0">
                <a:solidFill>
                  <a:srgbClr val="FF0000"/>
                </a:solidFill>
              </a:rPr>
              <a:t>“</a:t>
            </a:r>
            <a:r>
              <a:rPr lang="en-US" b="1" dirty="0">
                <a:solidFill>
                  <a:srgbClr val="FF0000"/>
                </a:solidFill>
              </a:rPr>
              <a:t>government works” </a:t>
            </a:r>
            <a:r>
              <a:rPr lang="en-US" dirty="0"/>
              <a:t>defined as</a:t>
            </a:r>
            <a:br>
              <a:rPr lang="en-US" dirty="0"/>
            </a:br>
            <a:r>
              <a:rPr lang="en-US" dirty="0"/>
              <a:t>“</a:t>
            </a:r>
            <a:r>
              <a:rPr lang="en-US" i="1" dirty="0"/>
              <a:t>a work that serves a public purpose and in which vesting the copyright in the Crown furthers that purpose</a:t>
            </a:r>
            <a:r>
              <a:rPr lang="en-US" dirty="0"/>
              <a:t>”</a:t>
            </a:r>
          </a:p>
        </p:txBody>
      </p:sp>
    </p:spTree>
    <p:extLst>
      <p:ext uri="{BB962C8B-B14F-4D97-AF65-F5344CB8AC3E}">
        <p14:creationId xmlns:p14="http://schemas.microsoft.com/office/powerpoint/2010/main" val="1195150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F6F7C9-D210-4756-80D3-2E0DDA54C68B}"/>
              </a:ext>
            </a:extLst>
          </p:cNvPr>
          <p:cNvSpPr>
            <a:spLocks noGrp="1"/>
          </p:cNvSpPr>
          <p:nvPr>
            <p:ph type="sldNum" sz="quarter" idx="4"/>
          </p:nvPr>
        </p:nvSpPr>
        <p:spPr/>
        <p:txBody>
          <a:bodyPr/>
          <a:lstStyle/>
          <a:p>
            <a:fld id="{0BDA126F-5629-7F4C-BC81-3475BF72816A}" type="slidenum">
              <a:rPr lang="en-US" smtClean="0"/>
              <a:t>29</a:t>
            </a:fld>
            <a:endParaRPr lang="en-US" dirty="0"/>
          </a:p>
        </p:txBody>
      </p:sp>
      <p:sp>
        <p:nvSpPr>
          <p:cNvPr id="3" name="Text Placeholder 2">
            <a:extLst>
              <a:ext uri="{FF2B5EF4-FFF2-40B4-BE49-F238E27FC236}">
                <a16:creationId xmlns:a16="http://schemas.microsoft.com/office/drawing/2014/main" id="{0CD743E6-88C8-4421-8116-ED6B63EC5E87}"/>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B41CFDD9-145A-40FD-B539-3A706C549A3B}"/>
              </a:ext>
            </a:extLst>
          </p:cNvPr>
          <p:cNvSpPr>
            <a:spLocks noGrp="1"/>
          </p:cNvSpPr>
          <p:nvPr>
            <p:ph type="title"/>
          </p:nvPr>
        </p:nvSpPr>
        <p:spPr/>
        <p:txBody>
          <a:bodyPr>
            <a:normAutofit/>
          </a:bodyPr>
          <a:lstStyle/>
          <a:p>
            <a:r>
              <a:rPr lang="en-US" b="1" dirty="0"/>
              <a:t>Statutory Damages Cases</a:t>
            </a:r>
          </a:p>
        </p:txBody>
      </p:sp>
      <p:sp>
        <p:nvSpPr>
          <p:cNvPr id="5" name="Content Placeholder 4">
            <a:extLst>
              <a:ext uri="{FF2B5EF4-FFF2-40B4-BE49-F238E27FC236}">
                <a16:creationId xmlns:a16="http://schemas.microsoft.com/office/drawing/2014/main" id="{764FAFD9-EFD1-4163-B709-DFC4E20823CC}"/>
              </a:ext>
            </a:extLst>
          </p:cNvPr>
          <p:cNvSpPr>
            <a:spLocks noGrp="1"/>
          </p:cNvSpPr>
          <p:nvPr>
            <p:ph sz="quarter" idx="38"/>
          </p:nvPr>
        </p:nvSpPr>
        <p:spPr/>
        <p:txBody>
          <a:bodyPr>
            <a:normAutofit fontScale="92500" lnSpcReduction="10000"/>
          </a:bodyPr>
          <a:lstStyle/>
          <a:p>
            <a:r>
              <a:rPr lang="en-CA" b="1" i="1" dirty="0">
                <a:solidFill>
                  <a:schemeClr val="accent2"/>
                </a:solidFill>
              </a:rPr>
              <a:t>Thomson v. Afterlife Network Inc.</a:t>
            </a:r>
            <a:r>
              <a:rPr lang="en-CA" b="1" dirty="0">
                <a:solidFill>
                  <a:schemeClr val="accent2"/>
                </a:solidFill>
              </a:rPr>
              <a:t>, 2019 FC 545 (May 1, 2019)</a:t>
            </a:r>
          </a:p>
          <a:p>
            <a:pPr lvl="1"/>
            <a:r>
              <a:rPr lang="en-CA" dirty="0"/>
              <a:t>The “Obituary Piracy” Case – class action proceeding against Afterlife, </a:t>
            </a:r>
            <a:r>
              <a:rPr lang="en-US" dirty="0"/>
              <a:t>which reproduced &gt; 1 million obituaries online without authorization</a:t>
            </a:r>
          </a:p>
          <a:p>
            <a:pPr lvl="1"/>
            <a:r>
              <a:rPr lang="en-US" dirty="0"/>
              <a:t>Afterlife website was monetized by selling flowers and virtual candles and hosting third party advertisements</a:t>
            </a:r>
          </a:p>
          <a:p>
            <a:pPr lvl="1"/>
            <a:r>
              <a:rPr lang="en-US" dirty="0"/>
              <a:t>Section 38.1 prescribes minimum statutory damages of $500 per work infringed for commercial purposes</a:t>
            </a:r>
          </a:p>
          <a:p>
            <a:pPr lvl="2"/>
            <a:r>
              <a:rPr lang="en-US" dirty="0"/>
              <a:t>Approximately 2 million works infringed = </a:t>
            </a:r>
            <a:r>
              <a:rPr lang="en-US" b="1" u="sng" dirty="0">
                <a:solidFill>
                  <a:schemeClr val="accent2"/>
                </a:solidFill>
              </a:rPr>
              <a:t>$1 billion</a:t>
            </a:r>
            <a:r>
              <a:rPr lang="en-US" b="1" dirty="0">
                <a:solidFill>
                  <a:schemeClr val="accent2"/>
                </a:solidFill>
              </a:rPr>
              <a:t> (!!!)</a:t>
            </a:r>
          </a:p>
          <a:p>
            <a:pPr lvl="2"/>
            <a:r>
              <a:rPr lang="en-US" dirty="0"/>
              <a:t>“</a:t>
            </a:r>
            <a:r>
              <a:rPr lang="en-US" i="1" dirty="0"/>
              <a:t>grossly disproportionate</a:t>
            </a:r>
            <a:r>
              <a:rPr lang="en-US" dirty="0"/>
              <a:t>”</a:t>
            </a:r>
          </a:p>
          <a:p>
            <a:pPr lvl="1"/>
            <a:r>
              <a:rPr lang="en-US" dirty="0"/>
              <a:t>Judge relied on Section 38.1(3) which gives the courts discretion to award lower amounts than the prescribed minimums</a:t>
            </a:r>
          </a:p>
          <a:p>
            <a:pPr lvl="1"/>
            <a:r>
              <a:rPr lang="en-US" dirty="0"/>
              <a:t>Award: $10 million statutory damages + $10 million aggravated damages</a:t>
            </a:r>
            <a:endParaRPr lang="en-CA" dirty="0"/>
          </a:p>
          <a:p>
            <a:endParaRPr lang="en-CA" dirty="0"/>
          </a:p>
        </p:txBody>
      </p:sp>
    </p:spTree>
    <p:extLst>
      <p:ext uri="{BB962C8B-B14F-4D97-AF65-F5344CB8AC3E}">
        <p14:creationId xmlns:p14="http://schemas.microsoft.com/office/powerpoint/2010/main" val="329658632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A18D627-F7A9-4F84-997F-86F19AEC3338}"/>
              </a:ext>
            </a:extLst>
          </p:cNvPr>
          <p:cNvSpPr>
            <a:spLocks noGrp="1"/>
          </p:cNvSpPr>
          <p:nvPr>
            <p:ph type="sldNum" sz="quarter" idx="4"/>
          </p:nvPr>
        </p:nvSpPr>
        <p:spPr/>
        <p:txBody>
          <a:bodyPr/>
          <a:lstStyle/>
          <a:p>
            <a:fld id="{0BDA126F-5629-7F4C-BC81-3475BF72816A}" type="slidenum">
              <a:rPr lang="en-US" smtClean="0"/>
              <a:t>3</a:t>
            </a:fld>
            <a:endParaRPr lang="en-US" dirty="0"/>
          </a:p>
        </p:txBody>
      </p:sp>
      <p:sp>
        <p:nvSpPr>
          <p:cNvPr id="3" name="Text Placeholder 2">
            <a:extLst>
              <a:ext uri="{FF2B5EF4-FFF2-40B4-BE49-F238E27FC236}">
                <a16:creationId xmlns:a16="http://schemas.microsoft.com/office/drawing/2014/main" id="{0267DBD4-3008-42FE-BAE4-E4E3C1926004}"/>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98198C74-1EFF-4BE2-B72F-626E58C933F6}"/>
              </a:ext>
            </a:extLst>
          </p:cNvPr>
          <p:cNvSpPr>
            <a:spLocks noGrp="1"/>
          </p:cNvSpPr>
          <p:nvPr>
            <p:ph type="title"/>
          </p:nvPr>
        </p:nvSpPr>
        <p:spPr/>
        <p:txBody>
          <a:bodyPr/>
          <a:lstStyle/>
          <a:p>
            <a:r>
              <a:rPr lang="en-US" b="1" dirty="0"/>
              <a:t>NAFTA 2.0 and Copyright</a:t>
            </a:r>
          </a:p>
        </p:txBody>
      </p:sp>
      <p:sp>
        <p:nvSpPr>
          <p:cNvPr id="5" name="Content Placeholder 4">
            <a:extLst>
              <a:ext uri="{FF2B5EF4-FFF2-40B4-BE49-F238E27FC236}">
                <a16:creationId xmlns:a16="http://schemas.microsoft.com/office/drawing/2014/main" id="{E005E4CE-0CE4-4298-9D30-66A01EAAD151}"/>
              </a:ext>
            </a:extLst>
          </p:cNvPr>
          <p:cNvSpPr>
            <a:spLocks noGrp="1"/>
          </p:cNvSpPr>
          <p:nvPr>
            <p:ph sz="quarter" idx="38"/>
          </p:nvPr>
        </p:nvSpPr>
        <p:spPr/>
        <p:txBody>
          <a:bodyPr>
            <a:normAutofit/>
          </a:bodyPr>
          <a:lstStyle/>
          <a:p>
            <a:r>
              <a:rPr lang="en-US" dirty="0"/>
              <a:t>Canada-United States-Mexico Agreement (</a:t>
            </a:r>
            <a:r>
              <a:rPr lang="en-US" dirty="0" err="1"/>
              <a:t>CUSMA</a:t>
            </a:r>
            <a:r>
              <a:rPr lang="en-US" dirty="0"/>
              <a:t>) signed on November 30, 2018 to replace the North American Free Trade Agreement (NAFTA)</a:t>
            </a:r>
          </a:p>
          <a:p>
            <a:endParaRPr lang="en-US" dirty="0"/>
          </a:p>
          <a:p>
            <a:r>
              <a:rPr lang="en-US" dirty="0"/>
              <a:t>Canada agrees to extend general term of copyright protection to </a:t>
            </a:r>
            <a:r>
              <a:rPr lang="en-US" b="1" dirty="0"/>
              <a:t>life of the author + 70 years</a:t>
            </a:r>
          </a:p>
          <a:p>
            <a:pPr lvl="1"/>
            <a:r>
              <a:rPr lang="en-US" dirty="0"/>
              <a:t>Same as current term of copyright in the US; Mexico is Life + 100 years</a:t>
            </a:r>
          </a:p>
          <a:p>
            <a:pPr lvl="1"/>
            <a:r>
              <a:rPr lang="en-US" dirty="0"/>
              <a:t>Canada will have up to 2 ½ years from the date </a:t>
            </a:r>
            <a:r>
              <a:rPr lang="en-US" dirty="0" err="1"/>
              <a:t>CUSMA</a:t>
            </a:r>
            <a:r>
              <a:rPr lang="en-US" dirty="0"/>
              <a:t> enters into force to amend the </a:t>
            </a:r>
            <a:r>
              <a:rPr lang="en-US" i="1" dirty="0"/>
              <a:t>Copyright Act</a:t>
            </a:r>
            <a:r>
              <a:rPr lang="en-US" dirty="0"/>
              <a:t> to implement the extended term</a:t>
            </a:r>
          </a:p>
        </p:txBody>
      </p:sp>
    </p:spTree>
    <p:extLst>
      <p:ext uri="{BB962C8B-B14F-4D97-AF65-F5344CB8AC3E}">
        <p14:creationId xmlns:p14="http://schemas.microsoft.com/office/powerpoint/2010/main" val="3047374564"/>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F6F7C9-D210-4756-80D3-2E0DDA54C68B}"/>
              </a:ext>
            </a:extLst>
          </p:cNvPr>
          <p:cNvSpPr>
            <a:spLocks noGrp="1"/>
          </p:cNvSpPr>
          <p:nvPr>
            <p:ph type="sldNum" sz="quarter" idx="4"/>
          </p:nvPr>
        </p:nvSpPr>
        <p:spPr/>
        <p:txBody>
          <a:bodyPr/>
          <a:lstStyle/>
          <a:p>
            <a:fld id="{0BDA126F-5629-7F4C-BC81-3475BF72816A}" type="slidenum">
              <a:rPr lang="en-US" smtClean="0"/>
              <a:t>30</a:t>
            </a:fld>
            <a:endParaRPr lang="en-US" dirty="0"/>
          </a:p>
        </p:txBody>
      </p:sp>
      <p:sp>
        <p:nvSpPr>
          <p:cNvPr id="3" name="Text Placeholder 2">
            <a:extLst>
              <a:ext uri="{FF2B5EF4-FFF2-40B4-BE49-F238E27FC236}">
                <a16:creationId xmlns:a16="http://schemas.microsoft.com/office/drawing/2014/main" id="{0CD743E6-88C8-4421-8116-ED6B63EC5E87}"/>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B41CFDD9-145A-40FD-B539-3A706C549A3B}"/>
              </a:ext>
            </a:extLst>
          </p:cNvPr>
          <p:cNvSpPr>
            <a:spLocks noGrp="1"/>
          </p:cNvSpPr>
          <p:nvPr>
            <p:ph type="title"/>
          </p:nvPr>
        </p:nvSpPr>
        <p:spPr/>
        <p:txBody>
          <a:bodyPr>
            <a:normAutofit/>
          </a:bodyPr>
          <a:lstStyle/>
          <a:p>
            <a:r>
              <a:rPr lang="en-US" b="1" dirty="0"/>
              <a:t>Statutory Damages Cases</a:t>
            </a:r>
          </a:p>
        </p:txBody>
      </p:sp>
      <p:sp>
        <p:nvSpPr>
          <p:cNvPr id="5" name="Content Placeholder 4">
            <a:extLst>
              <a:ext uri="{FF2B5EF4-FFF2-40B4-BE49-F238E27FC236}">
                <a16:creationId xmlns:a16="http://schemas.microsoft.com/office/drawing/2014/main" id="{764FAFD9-EFD1-4163-B709-DFC4E20823CC}"/>
              </a:ext>
            </a:extLst>
          </p:cNvPr>
          <p:cNvSpPr>
            <a:spLocks noGrp="1"/>
          </p:cNvSpPr>
          <p:nvPr>
            <p:ph sz="quarter" idx="38"/>
          </p:nvPr>
        </p:nvSpPr>
        <p:spPr/>
        <p:txBody>
          <a:bodyPr>
            <a:normAutofit/>
          </a:bodyPr>
          <a:lstStyle/>
          <a:p>
            <a:r>
              <a:rPr lang="en-CA" b="1" i="1" dirty="0">
                <a:solidFill>
                  <a:schemeClr val="accent2"/>
                </a:solidFill>
              </a:rPr>
              <a:t>Young v. Thakur</a:t>
            </a:r>
            <a:r>
              <a:rPr lang="en-CA" b="1" dirty="0">
                <a:solidFill>
                  <a:schemeClr val="accent2"/>
                </a:solidFill>
              </a:rPr>
              <a:t>, 2019 FC 835 (June 20, 2019)</a:t>
            </a:r>
          </a:p>
          <a:p>
            <a:pPr lvl="1"/>
            <a:r>
              <a:rPr lang="en-US" dirty="0"/>
              <a:t>Applicant is singer/songwriter, created a musical work and sound recording called “</a:t>
            </a:r>
            <a:r>
              <a:rPr lang="en-US" i="1" dirty="0"/>
              <a:t>Secrets</a:t>
            </a:r>
            <a:r>
              <a:rPr lang="en-US" dirty="0"/>
              <a:t>”; hired Respondents to create music video</a:t>
            </a:r>
          </a:p>
          <a:p>
            <a:pPr lvl="1"/>
            <a:r>
              <a:rPr lang="en-US" dirty="0"/>
              <a:t>Respondents posted the music video online as part of portfolio on website and Vimeo</a:t>
            </a:r>
          </a:p>
          <a:p>
            <a:pPr lvl="1"/>
            <a:r>
              <a:rPr lang="en-CA" dirty="0"/>
              <a:t>Applicant sought statutory damages at the maximum of $20,000 </a:t>
            </a:r>
            <a:r>
              <a:rPr lang="en-CA" u="sng" dirty="0"/>
              <a:t>per infringement</a:t>
            </a:r>
            <a:r>
              <a:rPr lang="en-CA" dirty="0"/>
              <a:t>; argued that every “view” of the music video was a separate infringement (82 views)</a:t>
            </a:r>
            <a:endParaRPr lang="en-CA" u="sng" dirty="0"/>
          </a:p>
          <a:p>
            <a:pPr lvl="1"/>
            <a:r>
              <a:rPr lang="en-CA" dirty="0"/>
              <a:t>Court correctly held that Section 38.1 prescribes the range of statutory damages </a:t>
            </a:r>
            <a:r>
              <a:rPr lang="en-CA" u="sng" dirty="0"/>
              <a:t>per work, for all infringements</a:t>
            </a:r>
            <a:endParaRPr lang="en-CA" dirty="0"/>
          </a:p>
          <a:p>
            <a:pPr lvl="1"/>
            <a:r>
              <a:rPr lang="en-CA" dirty="0"/>
              <a:t>No aggravating factors; awarded $1,000 per work infringed x 2 works</a:t>
            </a:r>
          </a:p>
        </p:txBody>
      </p:sp>
    </p:spTree>
    <p:extLst>
      <p:ext uri="{BB962C8B-B14F-4D97-AF65-F5344CB8AC3E}">
        <p14:creationId xmlns:p14="http://schemas.microsoft.com/office/powerpoint/2010/main" val="1193868562"/>
      </p:ext>
    </p:extLst>
  </p:cSld>
  <p:clrMapOvr>
    <a:masterClrMapping/>
  </p:clrMapOvr>
  <p:transition spd="slow">
    <p:push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659B7-D502-4200-984C-A5367A761709}"/>
              </a:ext>
            </a:extLst>
          </p:cNvPr>
          <p:cNvSpPr>
            <a:spLocks noGrp="1"/>
          </p:cNvSpPr>
          <p:nvPr>
            <p:ph type="title"/>
          </p:nvPr>
        </p:nvSpPr>
        <p:spPr>
          <a:xfrm>
            <a:off x="621792" y="0"/>
            <a:ext cx="8064290" cy="6858000"/>
          </a:xfrm>
        </p:spPr>
        <p:txBody>
          <a:bodyPr/>
          <a:lstStyle/>
          <a:p>
            <a:r>
              <a:rPr lang="en-US" b="1" i="1" dirty="0"/>
              <a:t>Thank you</a:t>
            </a:r>
          </a:p>
        </p:txBody>
      </p:sp>
    </p:spTree>
    <p:extLst>
      <p:ext uri="{BB962C8B-B14F-4D97-AF65-F5344CB8AC3E}">
        <p14:creationId xmlns:p14="http://schemas.microsoft.com/office/powerpoint/2010/main" val="3068005216"/>
      </p:ext>
    </p:extLst>
  </p:cSld>
  <p:clrMapOvr>
    <a:masterClrMapping/>
  </p:clrMapOvr>
  <p:transition spd="slow">
    <p:push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51780C-D7AB-420C-90FA-482B5D94C25E}"/>
              </a:ext>
            </a:extLst>
          </p:cNvPr>
          <p:cNvSpPr>
            <a:spLocks noGrp="1"/>
          </p:cNvSpPr>
          <p:nvPr>
            <p:ph type="sldNum" sz="quarter" idx="10"/>
          </p:nvPr>
        </p:nvSpPr>
        <p:spPr/>
        <p:txBody>
          <a:bodyPr/>
          <a:lstStyle/>
          <a:p>
            <a:fld id="{0BDA126F-5629-7F4C-BC81-3475BF72816A}" type="slidenum">
              <a:rPr lang="en-US" smtClean="0"/>
              <a:t>32</a:t>
            </a:fld>
            <a:endParaRPr lang="en-US" dirty="0"/>
          </a:p>
        </p:txBody>
      </p:sp>
      <p:sp>
        <p:nvSpPr>
          <p:cNvPr id="12" name="Text Placeholder 11">
            <a:extLst>
              <a:ext uri="{FF2B5EF4-FFF2-40B4-BE49-F238E27FC236}">
                <a16:creationId xmlns:a16="http://schemas.microsoft.com/office/drawing/2014/main" id="{219670DC-A2D0-4D57-AC51-20A7AEFF1449}"/>
              </a:ext>
            </a:extLst>
          </p:cNvPr>
          <p:cNvSpPr>
            <a:spLocks noGrp="1"/>
          </p:cNvSpPr>
          <p:nvPr>
            <p:ph type="body" sz="quarter" idx="42"/>
          </p:nvPr>
        </p:nvSpPr>
        <p:spPr/>
        <p:txBody>
          <a:bodyPr/>
          <a:lstStyle/>
          <a:p>
            <a:r>
              <a:rPr lang="en-US" dirty="0"/>
              <a:t>Copyright Update for Technology Law Practitioners</a:t>
            </a:r>
          </a:p>
          <a:p>
            <a:endParaRPr lang="en-US" dirty="0"/>
          </a:p>
        </p:txBody>
      </p:sp>
      <p:pic>
        <p:nvPicPr>
          <p:cNvPr id="21" name="Picture Placeholder 5">
            <a:extLst>
              <a:ext uri="{FF2B5EF4-FFF2-40B4-BE49-F238E27FC236}">
                <a16:creationId xmlns:a16="http://schemas.microsoft.com/office/drawing/2014/main" id="{03A6707A-5A05-461A-A73D-09599F8B190B}"/>
              </a:ext>
            </a:extLst>
          </p:cNvPr>
          <p:cNvPicPr>
            <a:picLocks noGrp="1" noChangeAspect="1"/>
          </p:cNvPicPr>
          <p:nvPr>
            <p:ph type="pic" sz="quarter" idx="30"/>
          </p:nvPr>
        </p:nvPicPr>
        <p:blipFill>
          <a:blip r:embed="rId2">
            <a:extLst>
              <a:ext uri="{28A0092B-C50C-407E-A947-70E740481C1C}">
                <a14:useLocalDpi xmlns:a14="http://schemas.microsoft.com/office/drawing/2010/main" val="0"/>
              </a:ext>
            </a:extLst>
          </a:blip>
          <a:srcRect t="2351" b="2351"/>
          <a:stretch>
            <a:fillRect/>
          </a:stretch>
        </p:blipFill>
        <p:spPr>
          <a:xfrm>
            <a:off x="457198" y="1795926"/>
            <a:ext cx="2149153" cy="2310918"/>
          </a:xfrm>
        </p:spPr>
      </p:pic>
      <p:sp>
        <p:nvSpPr>
          <p:cNvPr id="22" name="Text Placeholder 3">
            <a:extLst>
              <a:ext uri="{FF2B5EF4-FFF2-40B4-BE49-F238E27FC236}">
                <a16:creationId xmlns:a16="http://schemas.microsoft.com/office/drawing/2014/main" id="{665F6A34-4279-49A1-8166-36473BF394DF}"/>
              </a:ext>
            </a:extLst>
          </p:cNvPr>
          <p:cNvSpPr>
            <a:spLocks noGrp="1"/>
          </p:cNvSpPr>
          <p:nvPr>
            <p:ph type="body" sz="quarter" idx="31"/>
          </p:nvPr>
        </p:nvSpPr>
        <p:spPr>
          <a:xfrm>
            <a:off x="463062" y="1254417"/>
            <a:ext cx="2586867" cy="290803"/>
          </a:xfrm>
        </p:spPr>
        <p:txBody>
          <a:bodyPr>
            <a:noAutofit/>
          </a:bodyPr>
          <a:lstStyle/>
          <a:p>
            <a:r>
              <a:rPr lang="en-US" sz="2800" dirty="0">
                <a:solidFill>
                  <a:schemeClr val="tx1">
                    <a:lumMod val="75000"/>
                    <a:lumOff val="25000"/>
                  </a:schemeClr>
                </a:solidFill>
              </a:rPr>
              <a:t>Barry Fong </a:t>
            </a:r>
          </a:p>
        </p:txBody>
      </p:sp>
      <p:sp>
        <p:nvSpPr>
          <p:cNvPr id="23" name="Text Placeholder 14">
            <a:extLst>
              <a:ext uri="{FF2B5EF4-FFF2-40B4-BE49-F238E27FC236}">
                <a16:creationId xmlns:a16="http://schemas.microsoft.com/office/drawing/2014/main" id="{78A413B8-2679-440C-A531-175AF7C12E56}"/>
              </a:ext>
            </a:extLst>
          </p:cNvPr>
          <p:cNvSpPr txBox="1">
            <a:spLocks/>
          </p:cNvSpPr>
          <p:nvPr/>
        </p:nvSpPr>
        <p:spPr>
          <a:xfrm>
            <a:off x="6103642" y="3283308"/>
            <a:ext cx="2587752" cy="2668136"/>
          </a:xfrm>
          <a:prstGeom prst="rect">
            <a:avLst/>
          </a:prstGeom>
        </p:spPr>
        <p:txBody>
          <a:bodyPr lIns="0" tIns="0" rIns="0" bIns="0"/>
          <a:lstStyle>
            <a:defPPr>
              <a:defRPr kern="1200" smtId="4294967295"/>
            </a:defPPr>
            <a:lvl1pPr marL="0" indent="0" algn="l" defTabSz="457200" rtl="0" eaLnBrk="1" latinLnBrk="0" hangingPunct="1">
              <a:lnSpc>
                <a:spcPct val="130000"/>
              </a:lnSpc>
              <a:spcBef>
                <a:spcPct val="0"/>
              </a:spcBef>
              <a:spcAft>
                <a:spcPts val="900"/>
              </a:spcAft>
              <a:buFont typeface="Arial"/>
              <a:buNone/>
              <a:defRPr sz="1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12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2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solidFill>
                  <a:schemeClr val="tx1">
                    <a:lumMod val="75000"/>
                    <a:lumOff val="25000"/>
                  </a:schemeClr>
                </a:solidFill>
              </a:rPr>
              <a:t>Osler is a leading business law firm practising internationally from offices across Canada and in New York. Our clients include industry and business leaders in all segments of the market and at various stages in the growth of their businesses. We have built our reputation on our commitment to our clients' success and the experience, expertise and collaborative approach for which we are recognized. </a:t>
            </a:r>
            <a:endParaRPr lang="en-US" dirty="0">
              <a:solidFill>
                <a:schemeClr val="tx1">
                  <a:lumMod val="75000"/>
                  <a:lumOff val="25000"/>
                </a:schemeClr>
              </a:solidFill>
            </a:endParaRPr>
          </a:p>
        </p:txBody>
      </p:sp>
      <p:pic>
        <p:nvPicPr>
          <p:cNvPr id="24" name="Picture 23">
            <a:extLst>
              <a:ext uri="{FF2B5EF4-FFF2-40B4-BE49-F238E27FC236}">
                <a16:creationId xmlns:a16="http://schemas.microsoft.com/office/drawing/2014/main" id="{5CA1D52B-7539-4D27-8C7D-424A9A475DF8}"/>
              </a:ext>
            </a:extLst>
          </p:cNvPr>
          <p:cNvPicPr>
            <a:picLocks noChangeAspect="1"/>
          </p:cNvPicPr>
          <p:nvPr/>
        </p:nvPicPr>
        <p:blipFill>
          <a:blip r:embed="rId3"/>
          <a:stretch>
            <a:fillRect/>
          </a:stretch>
        </p:blipFill>
        <p:spPr>
          <a:xfrm>
            <a:off x="6094073" y="1795926"/>
            <a:ext cx="2451257" cy="1180036"/>
          </a:xfrm>
          <a:prstGeom prst="rect">
            <a:avLst/>
          </a:prstGeom>
        </p:spPr>
      </p:pic>
      <p:sp>
        <p:nvSpPr>
          <p:cNvPr id="25" name="Text Placeholder 4">
            <a:extLst>
              <a:ext uri="{FF2B5EF4-FFF2-40B4-BE49-F238E27FC236}">
                <a16:creationId xmlns:a16="http://schemas.microsoft.com/office/drawing/2014/main" id="{E1CDD78E-68BF-4353-B640-9601BF547F16}"/>
              </a:ext>
            </a:extLst>
          </p:cNvPr>
          <p:cNvSpPr txBox="1">
            <a:spLocks/>
          </p:cNvSpPr>
          <p:nvPr/>
        </p:nvSpPr>
        <p:spPr>
          <a:xfrm>
            <a:off x="2768049" y="1795926"/>
            <a:ext cx="2912041" cy="2310918"/>
          </a:xfrm>
          <a:prstGeom prst="rect">
            <a:avLst/>
          </a:prstGeom>
        </p:spPr>
        <p:txBody>
          <a:bodyPr vert="horz" lIns="0" tIns="0" rIns="0" bIns="0" rtlCol="0">
            <a:normAutofit/>
          </a:bodyPr>
          <a:lstStyle>
            <a:defPPr>
              <a:defRPr kern="1200" smtId="4294967295"/>
            </a:defPPr>
            <a:lvl1pPr marL="0" indent="0" algn="l" defTabSz="457200" rtl="0" eaLnBrk="1" latinLnBrk="0" hangingPunct="1">
              <a:lnSpc>
                <a:spcPct val="112000"/>
              </a:lnSpc>
              <a:spcBef>
                <a:spcPct val="0"/>
              </a:spcBef>
              <a:spcAft>
                <a:spcPts val="600"/>
              </a:spcAft>
              <a:buFont typeface="Arial"/>
              <a:buNone/>
              <a:defRPr sz="12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12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2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2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1800" b="1" dirty="0">
                <a:solidFill>
                  <a:schemeClr val="tx1">
                    <a:lumMod val="75000"/>
                    <a:lumOff val="25000"/>
                  </a:schemeClr>
                </a:solidFill>
              </a:rPr>
              <a:t>Partner, Intellectual Property</a:t>
            </a:r>
            <a:br>
              <a:rPr lang="en-CA" sz="1800" b="1" dirty="0">
                <a:solidFill>
                  <a:schemeClr val="tx1">
                    <a:lumMod val="75000"/>
                    <a:lumOff val="25000"/>
                  </a:schemeClr>
                </a:solidFill>
              </a:rPr>
            </a:br>
            <a:r>
              <a:rPr lang="en-CA" sz="1800" b="1" dirty="0">
                <a:solidFill>
                  <a:schemeClr val="tx1">
                    <a:lumMod val="75000"/>
                    <a:lumOff val="25000"/>
                  </a:schemeClr>
                </a:solidFill>
              </a:rPr>
              <a:t>Registered Trademark Agent</a:t>
            </a:r>
            <a:br>
              <a:rPr lang="en-CA" sz="1600" dirty="0">
                <a:solidFill>
                  <a:schemeClr val="tx1">
                    <a:lumMod val="75000"/>
                    <a:lumOff val="25000"/>
                  </a:schemeClr>
                </a:solidFill>
              </a:rPr>
            </a:br>
            <a:endParaRPr lang="en-CA" sz="1600" dirty="0">
              <a:solidFill>
                <a:schemeClr val="tx1">
                  <a:lumMod val="75000"/>
                  <a:lumOff val="25000"/>
                </a:schemeClr>
              </a:solidFill>
            </a:endParaRPr>
          </a:p>
          <a:p>
            <a:r>
              <a:rPr lang="en-CA" sz="1800" b="1" dirty="0">
                <a:solidFill>
                  <a:schemeClr val="accent2">
                    <a:lumMod val="75000"/>
                  </a:schemeClr>
                </a:solidFill>
              </a:rPr>
              <a:t>BFong@osler.com</a:t>
            </a:r>
          </a:p>
          <a:p>
            <a:r>
              <a:rPr lang="en-CA" sz="1500" dirty="0">
                <a:solidFill>
                  <a:schemeClr val="tx1">
                    <a:lumMod val="75000"/>
                    <a:lumOff val="25000"/>
                  </a:schemeClr>
                </a:solidFill>
              </a:rPr>
              <a:t>613.787.1097  DIRECT</a:t>
            </a:r>
            <a:br>
              <a:rPr lang="en-CA" sz="1500" dirty="0">
                <a:solidFill>
                  <a:schemeClr val="tx1">
                    <a:lumMod val="75000"/>
                    <a:lumOff val="25000"/>
                  </a:schemeClr>
                </a:solidFill>
              </a:rPr>
            </a:br>
            <a:r>
              <a:rPr lang="en-US" sz="1500" dirty="0">
                <a:solidFill>
                  <a:schemeClr val="tx1">
                    <a:lumMod val="75000"/>
                    <a:lumOff val="25000"/>
                  </a:schemeClr>
                </a:solidFill>
              </a:rPr>
              <a:t>613.235.7234  MAIN</a:t>
            </a:r>
            <a:br>
              <a:rPr lang="en-US" sz="1500" dirty="0">
                <a:solidFill>
                  <a:schemeClr val="tx1">
                    <a:lumMod val="75000"/>
                    <a:lumOff val="25000"/>
                  </a:schemeClr>
                </a:solidFill>
              </a:rPr>
            </a:br>
            <a:r>
              <a:rPr lang="en-US" sz="1500" dirty="0">
                <a:solidFill>
                  <a:schemeClr val="tx1">
                    <a:lumMod val="75000"/>
                    <a:lumOff val="25000"/>
                  </a:schemeClr>
                </a:solidFill>
              </a:rPr>
              <a:t>613.235.2867  FACSIMILE</a:t>
            </a:r>
            <a:endParaRPr lang="en-CA" sz="1500" dirty="0">
              <a:solidFill>
                <a:schemeClr val="tx1">
                  <a:lumMod val="75000"/>
                  <a:lumOff val="25000"/>
                </a:schemeClr>
              </a:solidFill>
            </a:endParaRPr>
          </a:p>
          <a:p>
            <a:endParaRPr lang="en-CA" dirty="0"/>
          </a:p>
        </p:txBody>
      </p:sp>
    </p:spTree>
    <p:extLst>
      <p:ext uri="{BB962C8B-B14F-4D97-AF65-F5344CB8AC3E}">
        <p14:creationId xmlns:p14="http://schemas.microsoft.com/office/powerpoint/2010/main" val="3272969538"/>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3A65576-A00E-4FAB-99CF-62E452CDB9CC}"/>
              </a:ext>
            </a:extLst>
          </p:cNvPr>
          <p:cNvSpPr>
            <a:spLocks noGrp="1"/>
          </p:cNvSpPr>
          <p:nvPr>
            <p:ph type="sldNum" sz="quarter" idx="4"/>
          </p:nvPr>
        </p:nvSpPr>
        <p:spPr/>
        <p:txBody>
          <a:bodyPr/>
          <a:lstStyle/>
          <a:p>
            <a:fld id="{0BDA126F-5629-7F4C-BC81-3475BF72816A}" type="slidenum">
              <a:rPr lang="en-US" smtClean="0"/>
              <a:t>4</a:t>
            </a:fld>
            <a:endParaRPr lang="en-US" dirty="0"/>
          </a:p>
        </p:txBody>
      </p:sp>
      <p:sp>
        <p:nvSpPr>
          <p:cNvPr id="3" name="Text Placeholder 2">
            <a:extLst>
              <a:ext uri="{FF2B5EF4-FFF2-40B4-BE49-F238E27FC236}">
                <a16:creationId xmlns:a16="http://schemas.microsoft.com/office/drawing/2014/main" id="{9F05FBB1-3586-42A2-B1DC-8468DFA2D53B}"/>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97F5B8CF-20FB-4BD8-997C-5F2F726C9917}"/>
              </a:ext>
            </a:extLst>
          </p:cNvPr>
          <p:cNvSpPr>
            <a:spLocks noGrp="1"/>
          </p:cNvSpPr>
          <p:nvPr>
            <p:ph type="title"/>
          </p:nvPr>
        </p:nvSpPr>
        <p:spPr/>
        <p:txBody>
          <a:bodyPr/>
          <a:lstStyle/>
          <a:p>
            <a:r>
              <a:rPr lang="en-US" b="1" dirty="0"/>
              <a:t>Bill C-86, </a:t>
            </a:r>
            <a:r>
              <a:rPr lang="en-US" b="1" i="1" dirty="0"/>
              <a:t>Budget Implementation Act, 2018, No. 2</a:t>
            </a:r>
          </a:p>
        </p:txBody>
      </p:sp>
      <p:sp>
        <p:nvSpPr>
          <p:cNvPr id="5" name="Content Placeholder 4">
            <a:extLst>
              <a:ext uri="{FF2B5EF4-FFF2-40B4-BE49-F238E27FC236}">
                <a16:creationId xmlns:a16="http://schemas.microsoft.com/office/drawing/2014/main" id="{D69EB90E-6AAD-46BC-897D-DB231C8C57A2}"/>
              </a:ext>
            </a:extLst>
          </p:cNvPr>
          <p:cNvSpPr>
            <a:spLocks noGrp="1"/>
          </p:cNvSpPr>
          <p:nvPr>
            <p:ph sz="quarter" idx="38"/>
          </p:nvPr>
        </p:nvSpPr>
        <p:spPr/>
        <p:txBody>
          <a:bodyPr>
            <a:normAutofit fontScale="92500" lnSpcReduction="10000"/>
          </a:bodyPr>
          <a:lstStyle/>
          <a:p>
            <a:r>
              <a:rPr lang="en-US" dirty="0"/>
              <a:t>On October 29, 2018, the Government introduced Bill C-86, a lengthy budget bill that included amendments to the </a:t>
            </a:r>
            <a:r>
              <a:rPr lang="en-US" i="1" dirty="0"/>
              <a:t>Copyright Act</a:t>
            </a:r>
            <a:r>
              <a:rPr lang="en-US" dirty="0"/>
              <a:t> and other aspects of Canada’s intellectual property regime</a:t>
            </a:r>
          </a:p>
          <a:p>
            <a:r>
              <a:rPr lang="en-US" dirty="0"/>
              <a:t>Bill C-86 received Royal Assent on December 13, 2018</a:t>
            </a:r>
          </a:p>
          <a:p>
            <a:pPr marL="0" indent="0">
              <a:buNone/>
            </a:pPr>
            <a:endParaRPr lang="en-US" dirty="0"/>
          </a:p>
          <a:p>
            <a:pPr marL="0" indent="0">
              <a:buNone/>
            </a:pPr>
            <a:r>
              <a:rPr lang="en-US" i="1" u="sng" dirty="0"/>
              <a:t>Copyright Act</a:t>
            </a:r>
            <a:r>
              <a:rPr lang="en-US" u="sng" dirty="0"/>
              <a:t> amendments included:</a:t>
            </a:r>
          </a:p>
          <a:p>
            <a:pPr marL="0" indent="0">
              <a:buNone/>
            </a:pPr>
            <a:r>
              <a:rPr lang="en-US" b="1" dirty="0">
                <a:solidFill>
                  <a:schemeClr val="accent2"/>
                </a:solidFill>
              </a:rPr>
              <a:t>(1)	Changes to “Notice and Notice” to address concerns that copyright 	owners were abusing the regime by including settlement demands</a:t>
            </a:r>
          </a:p>
          <a:p>
            <a:pPr lvl="1"/>
            <a:r>
              <a:rPr lang="en-US" dirty="0"/>
              <a:t>Prohibited notices from containing offers to settle or demands for personal information</a:t>
            </a:r>
          </a:p>
          <a:p>
            <a:pPr lvl="1"/>
            <a:r>
              <a:rPr lang="en-US" dirty="0"/>
              <a:t>Provided Governor in Council with ability to make further prescriptions on the content and form of a notice</a:t>
            </a:r>
          </a:p>
        </p:txBody>
      </p:sp>
    </p:spTree>
    <p:extLst>
      <p:ext uri="{BB962C8B-B14F-4D97-AF65-F5344CB8AC3E}">
        <p14:creationId xmlns:p14="http://schemas.microsoft.com/office/powerpoint/2010/main" val="1484667254"/>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3A65576-A00E-4FAB-99CF-62E452CDB9CC}"/>
              </a:ext>
            </a:extLst>
          </p:cNvPr>
          <p:cNvSpPr>
            <a:spLocks noGrp="1"/>
          </p:cNvSpPr>
          <p:nvPr>
            <p:ph type="sldNum" sz="quarter" idx="4"/>
          </p:nvPr>
        </p:nvSpPr>
        <p:spPr/>
        <p:txBody>
          <a:bodyPr/>
          <a:lstStyle/>
          <a:p>
            <a:fld id="{0BDA126F-5629-7F4C-BC81-3475BF72816A}" type="slidenum">
              <a:rPr lang="en-US" smtClean="0"/>
              <a:t>5</a:t>
            </a:fld>
            <a:endParaRPr lang="en-US" dirty="0"/>
          </a:p>
        </p:txBody>
      </p:sp>
      <p:sp>
        <p:nvSpPr>
          <p:cNvPr id="3" name="Text Placeholder 2">
            <a:extLst>
              <a:ext uri="{FF2B5EF4-FFF2-40B4-BE49-F238E27FC236}">
                <a16:creationId xmlns:a16="http://schemas.microsoft.com/office/drawing/2014/main" id="{9F05FBB1-3586-42A2-B1DC-8468DFA2D53B}"/>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97F5B8CF-20FB-4BD8-997C-5F2F726C9917}"/>
              </a:ext>
            </a:extLst>
          </p:cNvPr>
          <p:cNvSpPr>
            <a:spLocks noGrp="1"/>
          </p:cNvSpPr>
          <p:nvPr>
            <p:ph type="title"/>
          </p:nvPr>
        </p:nvSpPr>
        <p:spPr/>
        <p:txBody>
          <a:bodyPr/>
          <a:lstStyle/>
          <a:p>
            <a:r>
              <a:rPr lang="en-US" b="1" dirty="0"/>
              <a:t>Bill C-86, </a:t>
            </a:r>
            <a:r>
              <a:rPr lang="en-US" b="1" i="1" dirty="0"/>
              <a:t>Budget Implementation Act, 2018, No. 2</a:t>
            </a:r>
          </a:p>
        </p:txBody>
      </p:sp>
      <p:sp>
        <p:nvSpPr>
          <p:cNvPr id="5" name="Content Placeholder 4">
            <a:extLst>
              <a:ext uri="{FF2B5EF4-FFF2-40B4-BE49-F238E27FC236}">
                <a16:creationId xmlns:a16="http://schemas.microsoft.com/office/drawing/2014/main" id="{D69EB90E-6AAD-46BC-897D-DB231C8C57A2}"/>
              </a:ext>
            </a:extLst>
          </p:cNvPr>
          <p:cNvSpPr>
            <a:spLocks noGrp="1"/>
          </p:cNvSpPr>
          <p:nvPr>
            <p:ph sz="quarter" idx="38"/>
          </p:nvPr>
        </p:nvSpPr>
        <p:spPr/>
        <p:txBody>
          <a:bodyPr>
            <a:normAutofit fontScale="92500" lnSpcReduction="10000"/>
          </a:bodyPr>
          <a:lstStyle/>
          <a:p>
            <a:pPr marL="0" indent="0">
              <a:buNone/>
            </a:pPr>
            <a:r>
              <a:rPr lang="en-US" i="1" u="sng" dirty="0"/>
              <a:t>Copyright Act</a:t>
            </a:r>
            <a:r>
              <a:rPr lang="en-US" u="sng" dirty="0"/>
              <a:t> amendments included:</a:t>
            </a:r>
          </a:p>
          <a:p>
            <a:pPr marL="0" indent="0">
              <a:buNone/>
            </a:pPr>
            <a:r>
              <a:rPr lang="en-US" b="1" dirty="0">
                <a:solidFill>
                  <a:schemeClr val="accent2"/>
                </a:solidFill>
              </a:rPr>
              <a:t>(2)	Modernizing the legislative framework relating to the Copyright Board</a:t>
            </a:r>
          </a:p>
          <a:p>
            <a:pPr lvl="1"/>
            <a:r>
              <a:rPr lang="en-US" b="1" dirty="0"/>
              <a:t>Objective: </a:t>
            </a:r>
            <a:r>
              <a:rPr lang="en-US" dirty="0"/>
              <a:t>To improve the timeliness and clarity of its proceedings and decision-making processes</a:t>
            </a:r>
          </a:p>
          <a:p>
            <a:pPr lvl="1"/>
            <a:r>
              <a:rPr lang="en-US" b="1" dirty="0"/>
              <a:t>(a) </a:t>
            </a:r>
            <a:r>
              <a:rPr lang="en-US" dirty="0"/>
              <a:t>Codified the Board’s mandate and established a list of criteria it must consider to set “fair and equitable” royalty and levy rates (including market rates and the public interest)</a:t>
            </a:r>
          </a:p>
          <a:p>
            <a:pPr lvl="1"/>
            <a:r>
              <a:rPr lang="en-US" b="1" dirty="0"/>
              <a:t>(b) </a:t>
            </a:r>
            <a:r>
              <a:rPr lang="en-US" dirty="0"/>
              <a:t>Established new and shorter timelines for the process of proposing and approving tariffs</a:t>
            </a:r>
          </a:p>
          <a:p>
            <a:pPr lvl="1"/>
            <a:r>
              <a:rPr lang="en-US" b="1" dirty="0"/>
              <a:t>(c) </a:t>
            </a:r>
            <a:r>
              <a:rPr lang="en-US" dirty="0"/>
              <a:t>Streamlined procedural steps and formalized case management of Board proceedings</a:t>
            </a:r>
          </a:p>
          <a:p>
            <a:pPr lvl="1"/>
            <a:r>
              <a:rPr lang="en-US" b="1" dirty="0"/>
              <a:t>(d) </a:t>
            </a:r>
            <a:r>
              <a:rPr lang="en-US" dirty="0"/>
              <a:t>Reduced the number of matters that must be considered by the Board</a:t>
            </a:r>
          </a:p>
        </p:txBody>
      </p:sp>
    </p:spTree>
    <p:extLst>
      <p:ext uri="{BB962C8B-B14F-4D97-AF65-F5344CB8AC3E}">
        <p14:creationId xmlns:p14="http://schemas.microsoft.com/office/powerpoint/2010/main" val="2701973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p:txBody>
          <a:bodyPr/>
          <a:lstStyle/>
          <a:p>
            <a:fld id="{0BDA126F-5629-7F4C-BC81-3475BF72816A}" type="slidenum">
              <a:rPr lang="en-US" smtClean="0"/>
              <a:t>6</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51560"/>
            <a:ext cx="8238744" cy="539496"/>
          </a:xfrm>
        </p:spPr>
        <p:txBody>
          <a:bodyPr>
            <a:noAutofit/>
          </a:bodyPr>
          <a:lstStyle/>
          <a:p>
            <a:r>
              <a:rPr lang="en-US" b="1" i="1" dirty="0"/>
              <a:t>Shifting Paradigms:</a:t>
            </a:r>
            <a:br>
              <a:rPr lang="en-US" b="1" dirty="0"/>
            </a:br>
            <a:r>
              <a:rPr lang="en-US" b="1" dirty="0"/>
              <a:t>Report of the Standing Committee on Canadian Heritage</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1"/>
          </a:xfrm>
        </p:spPr>
        <p:txBody>
          <a:bodyPr>
            <a:normAutofit/>
          </a:bodyPr>
          <a:lstStyle/>
          <a:p>
            <a:r>
              <a:rPr lang="en-US" dirty="0"/>
              <a:t>Report released May 15, 2019 following completion of the study on remuneration models for artists and creative industries</a:t>
            </a:r>
          </a:p>
          <a:p>
            <a:r>
              <a:rPr lang="en-US" dirty="0"/>
              <a:t>19 meetings, 115 witnesses, 75 written briefs</a:t>
            </a:r>
          </a:p>
          <a:p>
            <a:r>
              <a:rPr lang="en-US" b="1" dirty="0"/>
              <a:t>22 recommendations </a:t>
            </a:r>
            <a:r>
              <a:rPr lang="en-US" dirty="0"/>
              <a:t>for consideration by the House of Commons or the Government</a:t>
            </a:r>
          </a:p>
          <a:p>
            <a:r>
              <a:rPr lang="en-US" dirty="0"/>
              <a:t>Some major themes: the increasing “value gap”, decline in the artistic middle class, and </a:t>
            </a:r>
            <a:r>
              <a:rPr lang="en-US" b="1" dirty="0">
                <a:solidFill>
                  <a:schemeClr val="accent2"/>
                </a:solidFill>
              </a:rPr>
              <a:t>the impact of technology on creative industries</a:t>
            </a:r>
          </a:p>
        </p:txBody>
      </p:sp>
    </p:spTree>
    <p:extLst>
      <p:ext uri="{BB962C8B-B14F-4D97-AF65-F5344CB8AC3E}">
        <p14:creationId xmlns:p14="http://schemas.microsoft.com/office/powerpoint/2010/main" val="428493914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p:txBody>
          <a:bodyPr/>
          <a:lstStyle/>
          <a:p>
            <a:fld id="{0BDA126F-5629-7F4C-BC81-3475BF72816A}" type="slidenum">
              <a:rPr lang="en-US" smtClean="0"/>
              <a:t>7</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166897"/>
            <a:ext cx="8239125" cy="3990287"/>
          </a:xfrm>
        </p:spPr>
        <p:txBody>
          <a:bodyPr>
            <a:normAutofit/>
          </a:bodyPr>
          <a:lstStyle/>
          <a:p>
            <a:pPr marL="0" indent="0">
              <a:buNone/>
            </a:pPr>
            <a:r>
              <a:rPr lang="en-US" b="1" u="sng" dirty="0"/>
              <a:t>The impact of technology on creative industries</a:t>
            </a:r>
          </a:p>
          <a:p>
            <a:r>
              <a:rPr lang="en-US" dirty="0"/>
              <a:t>Opportunities and challenges offered by the Internet:</a:t>
            </a:r>
          </a:p>
          <a:p>
            <a:pPr lvl="1"/>
            <a:r>
              <a:rPr lang="en-US" sz="2200" dirty="0"/>
              <a:t>Growth of online streaming platforms = ↑ ↑ access to content</a:t>
            </a:r>
          </a:p>
          <a:p>
            <a:pPr lvl="1"/>
            <a:r>
              <a:rPr lang="en-US" sz="2200" dirty="0"/>
              <a:t>Remuneration has not kept pace due to remuneration models and online piracy (i.e. rise of illegal file-sharing software)</a:t>
            </a:r>
          </a:p>
        </p:txBody>
      </p:sp>
      <p:sp>
        <p:nvSpPr>
          <p:cNvPr id="6" name="Title 3">
            <a:extLst>
              <a:ext uri="{FF2B5EF4-FFF2-40B4-BE49-F238E27FC236}">
                <a16:creationId xmlns:a16="http://schemas.microsoft.com/office/drawing/2014/main" id="{43FAF4D8-AF92-45B4-9788-9F513600D9C5}"/>
              </a:ext>
            </a:extLst>
          </p:cNvPr>
          <p:cNvSpPr txBox="1">
            <a:spLocks/>
          </p:cNvSpPr>
          <p:nvPr/>
        </p:nvSpPr>
        <p:spPr>
          <a:xfrm>
            <a:off x="457200" y="1051560"/>
            <a:ext cx="8238744" cy="539496"/>
          </a:xfrm>
          <a:prstGeom prst="rect">
            <a:avLst/>
          </a:prstGeom>
        </p:spPr>
        <p:txBody>
          <a:bodyPr lIns="0" tIns="0" rIns="0" bIns="0">
            <a:noAutofit/>
          </a:bodyPr>
          <a:lstStyle>
            <a:defPPr>
              <a:defRPr kern="1200" smtId="4294967295"/>
            </a:defPPr>
            <a:lvl1pPr marL="0" indent="0" algn="l" defTabSz="457200" rtl="0" eaLnBrk="1" latinLnBrk="0" hangingPunct="1">
              <a:lnSpc>
                <a:spcPct val="120000"/>
              </a:lnSpc>
              <a:spcBef>
                <a:spcPct val="0"/>
              </a:spcBef>
              <a:spcAft>
                <a:spcPts val="600"/>
              </a:spcAft>
              <a:buNone/>
              <a:defRPr lang="en-CA" sz="2600" kern="1200" baseline="0" dirty="0">
                <a:solidFill>
                  <a:schemeClr val="accent2"/>
                </a:solidFill>
                <a:latin typeface="+mn-lt"/>
                <a:ea typeface="+mn-ea"/>
                <a:cs typeface="+mn-cs"/>
              </a:defRPr>
            </a:lvl1pPr>
          </a:lstStyle>
          <a:p>
            <a:r>
              <a:rPr lang="en-US" b="1" i="1" dirty="0"/>
              <a:t>Shifting Paradigms:</a:t>
            </a:r>
            <a:br>
              <a:rPr lang="en-US" b="1" dirty="0"/>
            </a:br>
            <a:r>
              <a:rPr lang="en-US" b="1" dirty="0"/>
              <a:t>Report of the Standing Committee on Canadian Heritage</a:t>
            </a:r>
          </a:p>
        </p:txBody>
      </p:sp>
    </p:spTree>
    <p:extLst>
      <p:ext uri="{BB962C8B-B14F-4D97-AF65-F5344CB8AC3E}">
        <p14:creationId xmlns:p14="http://schemas.microsoft.com/office/powerpoint/2010/main" val="410759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p:txBody>
          <a:bodyPr/>
          <a:lstStyle/>
          <a:p>
            <a:fld id="{0BDA126F-5629-7F4C-BC81-3475BF72816A}" type="slidenum">
              <a:rPr lang="en-US" smtClean="0"/>
              <a:t>8</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870503"/>
            <a:ext cx="8238744" cy="539496"/>
          </a:xfrm>
        </p:spPr>
        <p:txBody>
          <a:bodyPr>
            <a:normAutofit fontScale="90000"/>
          </a:bodyPr>
          <a:lstStyle/>
          <a:p>
            <a:r>
              <a:rPr lang="en-US" b="1" i="1" dirty="0"/>
              <a:t>Shifting Paradigms:</a:t>
            </a:r>
            <a:br>
              <a:rPr lang="en-US" b="1" dirty="0"/>
            </a:br>
            <a:r>
              <a:rPr lang="en-US" b="1" dirty="0"/>
              <a:t>Report of the Standing Committee on Canadian Heritage</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1767756"/>
            <a:ext cx="8239125" cy="4535424"/>
          </a:xfrm>
        </p:spPr>
        <p:txBody>
          <a:bodyPr>
            <a:normAutofit lnSpcReduction="10000"/>
          </a:bodyPr>
          <a:lstStyle/>
          <a:p>
            <a:r>
              <a:rPr lang="en-US" u="sng" dirty="0"/>
              <a:t>Recommendations:</a:t>
            </a:r>
          </a:p>
          <a:p>
            <a:pPr lvl="1"/>
            <a:r>
              <a:rPr lang="en-US" b="1" dirty="0"/>
              <a:t>#1</a:t>
            </a:r>
            <a:r>
              <a:rPr lang="en-US" dirty="0"/>
              <a:t> – Increase support for creators and creative industries in adapting to new digital markets</a:t>
            </a:r>
          </a:p>
          <a:p>
            <a:pPr lvl="1"/>
            <a:r>
              <a:rPr lang="en-US" b="1" dirty="0"/>
              <a:t>#2</a:t>
            </a:r>
            <a:r>
              <a:rPr lang="en-US" dirty="0"/>
              <a:t> – Develop mechanisms by which streaming services will develop and promote Canadian content</a:t>
            </a:r>
          </a:p>
          <a:p>
            <a:pPr lvl="1"/>
            <a:r>
              <a:rPr lang="en-US" b="1" dirty="0"/>
              <a:t>#5 </a:t>
            </a:r>
            <a:r>
              <a:rPr lang="en-US" dirty="0"/>
              <a:t>– Review the safe harbor exceptions and laws to ensure ISPs are accountable for their role in distribution of content</a:t>
            </a:r>
          </a:p>
          <a:p>
            <a:pPr lvl="1"/>
            <a:r>
              <a:rPr lang="en-US" b="1" dirty="0"/>
              <a:t>#6</a:t>
            </a:r>
            <a:r>
              <a:rPr lang="en-US" dirty="0"/>
              <a:t> – Increase efforts to combat piracy and enforce copyright</a:t>
            </a:r>
          </a:p>
          <a:p>
            <a:pPr lvl="1"/>
            <a:r>
              <a:rPr lang="en-US" b="1" dirty="0"/>
              <a:t>#8</a:t>
            </a:r>
            <a:r>
              <a:rPr lang="en-US" dirty="0"/>
              <a:t> – Regulate music streaming services like other Canadian music services</a:t>
            </a:r>
          </a:p>
          <a:p>
            <a:pPr lvl="1"/>
            <a:r>
              <a:rPr lang="en-US" b="1" dirty="0"/>
              <a:t>#9</a:t>
            </a:r>
            <a:r>
              <a:rPr lang="en-US" dirty="0"/>
              <a:t> – Copyright Board review of online music services tariffs to ensure royalty payments provide fair compensation to artists</a:t>
            </a:r>
          </a:p>
        </p:txBody>
      </p:sp>
    </p:spTree>
    <p:extLst>
      <p:ext uri="{BB962C8B-B14F-4D97-AF65-F5344CB8AC3E}">
        <p14:creationId xmlns:p14="http://schemas.microsoft.com/office/powerpoint/2010/main" val="3857644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FEB3AF-F609-48CB-87A6-73BD8EDB9A6E}"/>
              </a:ext>
            </a:extLst>
          </p:cNvPr>
          <p:cNvSpPr>
            <a:spLocks noGrp="1"/>
          </p:cNvSpPr>
          <p:nvPr>
            <p:ph type="sldNum" sz="quarter" idx="4"/>
          </p:nvPr>
        </p:nvSpPr>
        <p:spPr/>
        <p:txBody>
          <a:bodyPr/>
          <a:lstStyle/>
          <a:p>
            <a:fld id="{0BDA126F-5629-7F4C-BC81-3475BF72816A}" type="slidenum">
              <a:rPr lang="en-US" smtClean="0"/>
              <a:t>9</a:t>
            </a:fld>
            <a:endParaRPr lang="en-US" dirty="0"/>
          </a:p>
        </p:txBody>
      </p:sp>
      <p:sp>
        <p:nvSpPr>
          <p:cNvPr id="3" name="Text Placeholder 2">
            <a:extLst>
              <a:ext uri="{FF2B5EF4-FFF2-40B4-BE49-F238E27FC236}">
                <a16:creationId xmlns:a16="http://schemas.microsoft.com/office/drawing/2014/main" id="{BB721138-AD81-43D3-98A9-42429EFF6055}"/>
              </a:ext>
            </a:extLst>
          </p:cNvPr>
          <p:cNvSpPr>
            <a:spLocks noGrp="1"/>
          </p:cNvSpPr>
          <p:nvPr>
            <p:ph type="body" sz="quarter" idx="37"/>
          </p:nvPr>
        </p:nvSpPr>
        <p:spPr/>
        <p:txBody>
          <a:bodyPr/>
          <a:lstStyle/>
          <a:p>
            <a:r>
              <a:rPr lang="en-US" dirty="0"/>
              <a:t>2019 Copyright Update for Technology Law Practitioners</a:t>
            </a:r>
          </a:p>
        </p:txBody>
      </p:sp>
      <p:sp>
        <p:nvSpPr>
          <p:cNvPr id="4" name="Title 3">
            <a:extLst>
              <a:ext uri="{FF2B5EF4-FFF2-40B4-BE49-F238E27FC236}">
                <a16:creationId xmlns:a16="http://schemas.microsoft.com/office/drawing/2014/main" id="{AC1B917F-E7D7-4481-B950-B048226A9545}"/>
              </a:ext>
            </a:extLst>
          </p:cNvPr>
          <p:cNvSpPr>
            <a:spLocks noGrp="1"/>
          </p:cNvSpPr>
          <p:nvPr>
            <p:ph type="title"/>
          </p:nvPr>
        </p:nvSpPr>
        <p:spPr>
          <a:xfrm>
            <a:off x="457200" y="1048043"/>
            <a:ext cx="8238744" cy="539496"/>
          </a:xfrm>
        </p:spPr>
        <p:txBody>
          <a:bodyPr>
            <a:normAutofit fontScale="90000"/>
          </a:bodyPr>
          <a:lstStyle/>
          <a:p>
            <a:r>
              <a:rPr lang="en-US" sz="2900" b="1" dirty="0"/>
              <a:t>Statutory Review of the </a:t>
            </a:r>
            <a:r>
              <a:rPr lang="en-US" sz="2900" b="1" i="1" dirty="0"/>
              <a:t>Copyright Act:</a:t>
            </a:r>
            <a:br>
              <a:rPr lang="en-US" b="1" i="1" dirty="0"/>
            </a:br>
            <a:r>
              <a:rPr lang="en-US" sz="2400" b="1" dirty="0"/>
              <a:t>Report of the Standing Committee on Industry, Science and Technology</a:t>
            </a:r>
          </a:p>
        </p:txBody>
      </p:sp>
      <p:sp>
        <p:nvSpPr>
          <p:cNvPr id="5" name="Content Placeholder 4">
            <a:extLst>
              <a:ext uri="{FF2B5EF4-FFF2-40B4-BE49-F238E27FC236}">
                <a16:creationId xmlns:a16="http://schemas.microsoft.com/office/drawing/2014/main" id="{C4CF8EC4-BC30-416D-A502-19AE396C8933}"/>
              </a:ext>
            </a:extLst>
          </p:cNvPr>
          <p:cNvSpPr>
            <a:spLocks noGrp="1"/>
          </p:cNvSpPr>
          <p:nvPr>
            <p:ph sz="quarter" idx="38"/>
          </p:nvPr>
        </p:nvSpPr>
        <p:spPr>
          <a:xfrm>
            <a:off x="457200" y="2082373"/>
            <a:ext cx="8239125" cy="4074810"/>
          </a:xfrm>
        </p:spPr>
        <p:txBody>
          <a:bodyPr>
            <a:normAutofit/>
          </a:bodyPr>
          <a:lstStyle/>
          <a:p>
            <a:r>
              <a:rPr lang="en-US" dirty="0"/>
              <a:t>Report released June 3, 2019 following completion of the five-year review of the </a:t>
            </a:r>
            <a:r>
              <a:rPr lang="en-US" i="1" dirty="0"/>
              <a:t>Copyright Act </a:t>
            </a:r>
            <a:r>
              <a:rPr lang="en-US" dirty="0"/>
              <a:t>required by Section 92</a:t>
            </a:r>
          </a:p>
          <a:p>
            <a:r>
              <a:rPr lang="en-US" dirty="0"/>
              <a:t>52 meetings, 263 witnesses, 192 written briefs, over 6,000 emails/ letters</a:t>
            </a:r>
          </a:p>
          <a:p>
            <a:r>
              <a:rPr lang="en-US" b="1" dirty="0"/>
              <a:t>36 recommendations </a:t>
            </a:r>
            <a:r>
              <a:rPr lang="en-US" dirty="0"/>
              <a:t>for consideration by the House of Commons or the Government</a:t>
            </a:r>
          </a:p>
          <a:p>
            <a:r>
              <a:rPr lang="en-US" dirty="0"/>
              <a:t>First recommendation was to </a:t>
            </a:r>
            <a:r>
              <a:rPr lang="en-US" b="1" i="1" dirty="0"/>
              <a:t>repeal</a:t>
            </a:r>
            <a:r>
              <a:rPr lang="en-US" dirty="0"/>
              <a:t> Section 92 requiring five-year reviews of the </a:t>
            </a:r>
            <a:r>
              <a:rPr lang="en-US" i="1" dirty="0"/>
              <a:t>Copyright Act</a:t>
            </a:r>
            <a:endParaRPr lang="en-US" dirty="0"/>
          </a:p>
        </p:txBody>
      </p:sp>
    </p:spTree>
    <p:extLst>
      <p:ext uri="{BB962C8B-B14F-4D97-AF65-F5344CB8AC3E}">
        <p14:creationId xmlns:p14="http://schemas.microsoft.com/office/powerpoint/2010/main" val="1778218927"/>
      </p:ext>
    </p:extLst>
  </p:cSld>
  <p:clrMapOvr>
    <a:masterClrMapping/>
  </p:clrMapOvr>
  <p:transition spd="slow">
    <p:push dir="u"/>
  </p:transition>
</p:sld>
</file>

<file path=ppt/theme/theme1.xml><?xml version="1.0" encoding="utf-8"?>
<a:theme xmlns:a="http://schemas.openxmlformats.org/drawingml/2006/main" name="Default Theme">
  <a:themeElements>
    <a:clrScheme name="Osler PPT 2016">
      <a:dk1>
        <a:sysClr val="windowText" lastClr="000000"/>
      </a:dk1>
      <a:lt1>
        <a:sysClr val="window" lastClr="FFFFFF"/>
      </a:lt1>
      <a:dk2>
        <a:srgbClr val="054165"/>
      </a:dk2>
      <a:lt2>
        <a:srgbClr val="E6E6E6"/>
      </a:lt2>
      <a:accent1>
        <a:srgbClr val="414141"/>
      </a:accent1>
      <a:accent2>
        <a:srgbClr val="CD163F"/>
      </a:accent2>
      <a:accent3>
        <a:srgbClr val="0083C1"/>
      </a:accent3>
      <a:accent4>
        <a:srgbClr val="00A996"/>
      </a:accent4>
      <a:accent5>
        <a:srgbClr val="F89C24"/>
      </a:accent5>
      <a:accent6>
        <a:srgbClr val="757B82"/>
      </a:accent6>
      <a:hlink>
        <a:srgbClr val="000000"/>
      </a:hlink>
      <a:folHlink>
        <a:srgbClr val="0000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tint val="100000"/>
                <a:shade val="100000"/>
                <a:satMod val="130000"/>
              </a:schemeClr>
            </a:gs>
            <a:gs pos="100000">
              <a:schemeClr val="phClr">
                <a:tint val="50000"/>
                <a:shade val="10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6350">
          <a:solidFill>
            <a:schemeClr val="bg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defRPr sz="2600" dirty="0" smtClean="0">
            <a:solidFill>
              <a:schemeClr val="accent2"/>
            </a:solidFill>
          </a:defRPr>
        </a:defPPr>
      </a:lstStyle>
    </a:txDef>
  </a:objectDefaults>
  <a:extraClrSchemeLst/>
  <a:extLst>
    <a:ext uri="{05A4C25C-085E-4340-85A3-A5531E510DB2}">
      <thm15:themeFamily xmlns:thm15="http://schemas.microsoft.com/office/thememl/2012/main" name="Default Theme" id="{520B30CC-4648-4558-B398-B620639FBB1B}" vid="{6427D463-70EA-4C8D-A18C-CB1D878567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0</TotalTime>
  <Words>2200</Words>
  <Application>Microsoft Office PowerPoint</Application>
  <PresentationFormat>On-screen Show (4:3)</PresentationFormat>
  <Paragraphs>252</Paragraphs>
  <Slides>32</Slides>
  <Notes>28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Default Theme</vt:lpstr>
      <vt:lpstr>Copyright Update for Technology Law Practitioners</vt:lpstr>
      <vt:lpstr>A look back at the past year…</vt:lpstr>
      <vt:lpstr>NAFTA 2.0 and Copyright</vt:lpstr>
      <vt:lpstr>Bill C-86, Budget Implementation Act, 2018, No. 2</vt:lpstr>
      <vt:lpstr>Bill C-86, Budget Implementation Act, 2018, No. 2</vt:lpstr>
      <vt:lpstr>Shifting Paradigms: Report of the Standing Committee on Canadian Heritage</vt:lpstr>
      <vt:lpstr>PowerPoint Presentation</vt:lpstr>
      <vt:lpstr>Shifting Paradigms: Report of the Standing Committee on Canadian Heritage</vt:lpstr>
      <vt:lpstr>Statutory Review of the Copyright Act: Report of the Standing Committee on Industry, Science and Technology</vt:lpstr>
      <vt:lpstr>Statutory Review of the Copyright Act: Report of the Standing Committee on Industry, Science and Technology</vt:lpstr>
      <vt:lpstr>Statutory Review of the Copyright Act: Report of the Standing Committee on Industry, Science and Technology</vt:lpstr>
      <vt:lpstr>Statutory Review of the Copyright Act: Report of the Standing Committee on Industry, Science and Technology</vt:lpstr>
      <vt:lpstr>Recommendation #14: That the Government of Canada consider amending the Copyright Act or introducing other legislation to provide clarity around ownership of a computer-generated work.</vt:lpstr>
      <vt:lpstr>Statutory Review of the Copyright Act: Report of the Standing Committee on Industry, Science and Technology</vt:lpstr>
      <vt:lpstr>Statutory Review of the Copyright Act: Report of the Standing Committee on Industry, Science and Technology</vt:lpstr>
      <vt:lpstr>Statutory Review of the Copyright Act: Report of the Standing Committee on Industry, Science and Technology</vt:lpstr>
      <vt:lpstr>Recommendation #23: That the Government of Canada introduce legislation to amend the Copyright Act to facilitate the use of a work or other subject-matter for the purpose of informational analysis.</vt:lpstr>
      <vt:lpstr>Statutory Review of the Copyright Act: Report of the Standing Committee on Industry, Science and Technology</vt:lpstr>
      <vt:lpstr>Statutory Review of the Copyright Act: Report of the Standing Committee on Industry, Science and Technology</vt:lpstr>
      <vt:lpstr>Statutory Review of the Copyright Act: Report of the Standing Committee on Industry, Science and Technology</vt:lpstr>
      <vt:lpstr>Notable Copyright Decisions</vt:lpstr>
      <vt:lpstr>P.S. Knight Co. Ltd. v. Canadian Standards Association</vt:lpstr>
      <vt:lpstr>P.S. Knight Co. Ltd. v. Canadian Standards Association</vt:lpstr>
      <vt:lpstr>Keatley Surveying Ltd. v. Teranet Inc.</vt:lpstr>
      <vt:lpstr>Keatley Surveying Ltd. v. Teranet Inc.</vt:lpstr>
      <vt:lpstr>Keatley Surveying Ltd. v. Teranet Inc.</vt:lpstr>
      <vt:lpstr>Keatley Surveying Ltd. v. Teranet Inc.</vt:lpstr>
      <vt:lpstr>Keatley Surveying Ltd. v. Teranet Inc.</vt:lpstr>
      <vt:lpstr>Statutory Damages Cases</vt:lpstr>
      <vt:lpstr>Statutory Damages Cases</vt:lpstr>
      <vt:lpstr>Thank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2019-10-14T17:33:19Z</dcterms:created>
  <dcterms:modified xsi:type="dcterms:W3CDTF">2019-10-21T14:23:39Z</dcterms:modified>
</cp:coreProperties>
</file>