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9" r:id="rId2"/>
    <p:sldId id="275" r:id="rId3"/>
    <p:sldId id="742" r:id="rId4"/>
    <p:sldId id="767" r:id="rId5"/>
    <p:sldId id="763" r:id="rId6"/>
    <p:sldId id="764" r:id="rId7"/>
    <p:sldId id="754" r:id="rId8"/>
    <p:sldId id="768" r:id="rId9"/>
    <p:sldId id="769" r:id="rId10"/>
    <p:sldId id="770" r:id="rId11"/>
    <p:sldId id="771" r:id="rId12"/>
    <p:sldId id="772" r:id="rId13"/>
    <p:sldId id="773" r:id="rId14"/>
    <p:sldId id="774" r:id="rId15"/>
    <p:sldId id="775" r:id="rId16"/>
    <p:sldId id="776" r:id="rId17"/>
    <p:sldId id="777" r:id="rId18"/>
    <p:sldId id="778" r:id="rId19"/>
    <p:sldId id="779" r:id="rId20"/>
  </p:sldIdLst>
  <p:sldSz cx="12188825"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
          <p15:clr>
            <a:srgbClr val="A4A3A4"/>
          </p15:clr>
        </p15:guide>
        <p15:guide id="2" orient="horz" pos="934">
          <p15:clr>
            <a:srgbClr val="A4A3A4"/>
          </p15:clr>
        </p15:guide>
        <p15:guide id="3" orient="horz" pos="749">
          <p15:clr>
            <a:srgbClr val="A4A3A4"/>
          </p15:clr>
        </p15:guide>
        <p15:guide id="4" orient="horz" pos="3888">
          <p15:clr>
            <a:srgbClr val="A4A3A4"/>
          </p15:clr>
        </p15:guide>
        <p15:guide id="5" orient="horz" pos="2160">
          <p15:clr>
            <a:srgbClr val="A4A3A4"/>
          </p15:clr>
        </p15:guide>
        <p15:guide id="6" pos="320">
          <p15:clr>
            <a:srgbClr val="A4A3A4"/>
          </p15:clr>
        </p15:guide>
        <p15:guide id="7" pos="576">
          <p15:clr>
            <a:srgbClr val="A4A3A4"/>
          </p15:clr>
        </p15:guide>
        <p15:guide id="8" pos="7102">
          <p15:clr>
            <a:srgbClr val="A4A3A4"/>
          </p15:clr>
        </p15:guide>
        <p15:guide id="9" pos="3839">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varez, Nicole" initials="A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1A8F"/>
    <a:srgbClr val="E31F9D"/>
    <a:srgbClr val="F1B310"/>
    <a:srgbClr val="818085"/>
    <a:srgbClr val="A03A49"/>
    <a:srgbClr val="569CBE"/>
    <a:srgbClr val="8DC641"/>
    <a:srgbClr val="808083"/>
    <a:srgbClr val="00A221"/>
    <a:srgbClr val="35B5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98" autoAdjust="0"/>
    <p:restoredTop sz="63515" autoAdjust="0"/>
  </p:normalViewPr>
  <p:slideViewPr>
    <p:cSldViewPr snapToGrid="0" showGuides="1">
      <p:cViewPr varScale="1">
        <p:scale>
          <a:sx n="54" d="100"/>
          <a:sy n="54" d="100"/>
        </p:scale>
        <p:origin x="1526" y="67"/>
      </p:cViewPr>
      <p:guideLst>
        <p:guide orient="horz" pos="240"/>
        <p:guide orient="horz" pos="934"/>
        <p:guide orient="horz" pos="749"/>
        <p:guide orient="horz" pos="3888"/>
        <p:guide orient="horz" pos="2160"/>
        <p:guide pos="320"/>
        <p:guide pos="576"/>
        <p:guide pos="7102"/>
        <p:guide pos="3839"/>
      </p:guideLst>
    </p:cSldViewPr>
  </p:slideViewPr>
  <p:notesTextViewPr>
    <p:cViewPr>
      <p:scale>
        <a:sx n="100" d="100"/>
        <a:sy n="100" d="100"/>
      </p:scale>
      <p:origin x="0" y="0"/>
    </p:cViewPr>
  </p:notesTextViewPr>
  <p:sorterViewPr>
    <p:cViewPr>
      <p:scale>
        <a:sx n="150" d="100"/>
        <a:sy n="150" d="100"/>
      </p:scale>
      <p:origin x="0" y="0"/>
    </p:cViewPr>
  </p:sorterViewPr>
  <p:notesViewPr>
    <p:cSldViewPr snapToGrid="0">
      <p:cViewPr varScale="1">
        <p:scale>
          <a:sx n="49" d="100"/>
          <a:sy n="49" d="100"/>
        </p:scale>
        <p:origin x="2052" y="4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a:p>
        </p:txBody>
      </p:sp>
      <p:sp>
        <p:nvSpPr>
          <p:cNvPr id="3" name="Date Placeholder 2"/>
          <p:cNvSpPr>
            <a:spLocks noGrp="1"/>
          </p:cNvSpPr>
          <p:nvPr>
            <p:ph type="dt" sz="quarter" idx="1"/>
          </p:nvPr>
        </p:nvSpPr>
        <p:spPr>
          <a:xfrm>
            <a:off x="3936768" y="0"/>
            <a:ext cx="3011699" cy="461804"/>
          </a:xfrm>
          <a:prstGeom prst="rect">
            <a:avLst/>
          </a:prstGeom>
        </p:spPr>
        <p:txBody>
          <a:bodyPr vert="horz" lIns="92487" tIns="46244" rIns="92487" bIns="46244" rtlCol="0"/>
          <a:lstStyle>
            <a:lvl1pPr algn="r">
              <a:defRPr sz="1200"/>
            </a:lvl1pPr>
          </a:lstStyle>
          <a:p>
            <a:fld id="{7ECBC33E-7492-47EF-814C-A80BE9487D9C}" type="datetimeFigureOut">
              <a:rPr lang="en-US"/>
              <a:t>10/20/2019</a:t>
            </a:fld>
            <a:endParaRPr/>
          </a:p>
        </p:txBody>
      </p:sp>
      <p:sp>
        <p:nvSpPr>
          <p:cNvPr id="4" name="Footer Placeholder 3"/>
          <p:cNvSpPr>
            <a:spLocks noGrp="1"/>
          </p:cNvSpPr>
          <p:nvPr>
            <p:ph type="ftr" sz="quarter" idx="2"/>
          </p:nvPr>
        </p:nvSpPr>
        <p:spPr>
          <a:xfrm>
            <a:off x="0" y="8772669"/>
            <a:ext cx="3011699" cy="461804"/>
          </a:xfrm>
          <a:prstGeom prst="rect">
            <a:avLst/>
          </a:prstGeom>
        </p:spPr>
        <p:txBody>
          <a:bodyPr vert="horz" lIns="92487" tIns="46244" rIns="92487" bIns="46244" rtlCol="0" anchor="b"/>
          <a:lstStyle>
            <a:lvl1pPr algn="l">
              <a:defRPr sz="1200"/>
            </a:lvl1pPr>
          </a:lstStyle>
          <a:p>
            <a:endParaRPr/>
          </a:p>
        </p:txBody>
      </p:sp>
      <p:sp>
        <p:nvSpPr>
          <p:cNvPr id="5" name="Slide Number Placeholder 4"/>
          <p:cNvSpPr>
            <a:spLocks noGrp="1"/>
          </p:cNvSpPr>
          <p:nvPr>
            <p:ph type="sldNum" sz="quarter" idx="3"/>
          </p:nvPr>
        </p:nvSpPr>
        <p:spPr>
          <a:xfrm>
            <a:off x="3936768" y="8772669"/>
            <a:ext cx="3011699" cy="461804"/>
          </a:xfrm>
          <a:prstGeom prst="rect">
            <a:avLst/>
          </a:prstGeom>
        </p:spPr>
        <p:txBody>
          <a:bodyPr vert="horz" lIns="92487" tIns="46244" rIns="92487" bIns="46244" rtlCol="0" anchor="b"/>
          <a:lstStyle>
            <a:lvl1pPr algn="r">
              <a:defRPr sz="1200"/>
            </a:lvl1pPr>
          </a:lstStyle>
          <a:p>
            <a:fld id="{26C65778-D36A-4DB5-8AC3-355954F055D9}" type="slidenum">
              <a:rPr/>
              <a:t>‹#›</a:t>
            </a:fld>
            <a:endParaRPr/>
          </a:p>
        </p:txBody>
      </p:sp>
    </p:spTree>
    <p:extLst>
      <p:ext uri="{BB962C8B-B14F-4D97-AF65-F5344CB8AC3E}">
        <p14:creationId xmlns:p14="http://schemas.microsoft.com/office/powerpoint/2010/main" val="1632258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7947DF80-D345-4C6A-B0F8-E6F03195C21B}" type="datetimeFigureOut">
              <a:rPr lang="en-CA"/>
              <a:pPr/>
              <a:t>2019-10-20</a:t>
            </a:fld>
            <a:endParaRPr/>
          </a:p>
        </p:txBody>
      </p:sp>
      <p:sp>
        <p:nvSpPr>
          <p:cNvPr id="4" name="Slide Image Placeholder 3"/>
          <p:cNvSpPr>
            <a:spLocks noGrp="1" noRot="1" noChangeAspect="1"/>
          </p:cNvSpPr>
          <p:nvPr>
            <p:ph type="sldImg" idx="2"/>
          </p:nvPr>
        </p:nvSpPr>
        <p:spPr>
          <a:xfrm>
            <a:off x="473075" y="692150"/>
            <a:ext cx="6003925" cy="3378200"/>
          </a:xfrm>
          <a:prstGeom prst="rect">
            <a:avLst/>
          </a:prstGeom>
          <a:noFill/>
          <a:ln w="12700">
            <a:solidFill>
              <a:prstClr val="black"/>
            </a:solidFill>
          </a:ln>
        </p:spPr>
        <p:txBody>
          <a:bodyPr vert="horz" lIns="92487" tIns="46244" rIns="92487" bIns="46244" rtlCol="0" anchor="ctr"/>
          <a:lstStyle/>
          <a:p>
            <a:endParaRPr/>
          </a:p>
        </p:txBody>
      </p:sp>
      <p:sp>
        <p:nvSpPr>
          <p:cNvPr id="5" name="Notes Placeholder 4"/>
          <p:cNvSpPr>
            <a:spLocks noGrp="1"/>
          </p:cNvSpPr>
          <p:nvPr>
            <p:ph type="body" sz="quarter" idx="3"/>
          </p:nvPr>
        </p:nvSpPr>
        <p:spPr>
          <a:xfrm>
            <a:off x="463339" y="4387136"/>
            <a:ext cx="6023398" cy="4156234"/>
          </a:xfrm>
          <a:prstGeom prst="rect">
            <a:avLst/>
          </a:prstGeom>
        </p:spPr>
        <p:txBody>
          <a:bodyPr vert="horz" lIns="92487" tIns="46244" rIns="92487" bIns="46244"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lIns="92487" tIns="46244" rIns="92487" bIns="46244" rtlCol="0" anchor="b"/>
          <a:lstStyle>
            <a:lvl1pPr algn="l">
              <a:defRPr sz="1200"/>
            </a:lvl1pPr>
          </a:lstStyle>
          <a:p>
            <a:endParaRPr/>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7" tIns="46244" rIns="92487" bIns="46244" rtlCol="0" anchor="b"/>
          <a:lstStyle>
            <a:lvl1pPr algn="r">
              <a:defRPr sz="1200"/>
            </a:lvl1pPr>
          </a:lstStyle>
          <a:p>
            <a:fld id="{60625642-F0AF-4361-B339-24EC26CA9B06}" type="slidenum">
              <a:rPr/>
              <a:pPr/>
              <a:t>‹#›</a:t>
            </a:fld>
            <a:endParaRPr/>
          </a:p>
        </p:txBody>
      </p:sp>
    </p:spTree>
    <p:extLst>
      <p:ext uri="{BB962C8B-B14F-4D97-AF65-F5344CB8AC3E}">
        <p14:creationId xmlns:p14="http://schemas.microsoft.com/office/powerpoint/2010/main" val="363994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3075" y="692150"/>
            <a:ext cx="6003925" cy="33782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0625642-F0AF-4361-B339-24EC26CA9B06}" type="slidenum">
              <a:rPr lang="en-CA" smtClean="0"/>
              <a:pPr/>
              <a:t>1</a:t>
            </a:fld>
            <a:endParaRPr lang="en-CA"/>
          </a:p>
        </p:txBody>
      </p:sp>
    </p:spTree>
    <p:extLst>
      <p:ext uri="{BB962C8B-B14F-4D97-AF65-F5344CB8AC3E}">
        <p14:creationId xmlns:p14="http://schemas.microsoft.com/office/powerpoint/2010/main" val="2965571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u="sng" dirty="0"/>
              <a:t>From 2019 Patent Eligibility Guidance, February 7, 2019</a:t>
            </a:r>
            <a:r>
              <a:rPr lang="en-US" altLang="en-US" dirty="0"/>
              <a:t>:  </a:t>
            </a:r>
          </a:p>
          <a:p>
            <a:pPr eaLnBrk="1" hangingPunct="1">
              <a:spcBef>
                <a:spcPct val="0"/>
              </a:spcBef>
            </a:pPr>
            <a:endParaRPr lang="en-US" altLang="en-US" b="1" dirty="0"/>
          </a:p>
          <a:p>
            <a:pPr eaLnBrk="1" hangingPunct="1">
              <a:spcBef>
                <a:spcPct val="0"/>
              </a:spcBef>
            </a:pPr>
            <a:r>
              <a:rPr lang="en-US" altLang="en-US" b="1" dirty="0"/>
              <a:t>Revised Step 2A is a two-prong inquiry</a:t>
            </a:r>
            <a:endParaRPr lang="en-US" altLang="en-US" dirty="0"/>
          </a:p>
          <a:p>
            <a:r>
              <a:rPr lang="en-US" altLang="en-US" dirty="0"/>
              <a:t>•</a:t>
            </a:r>
            <a:r>
              <a:rPr lang="en-US" altLang="en-US" b="1" dirty="0"/>
              <a:t>Prong One: Evaluate whether the claim recites a judicial exception (an abstract idea enumerated in the 2019 PEG, a law of nature, or a natural phenomenon).</a:t>
            </a:r>
            <a:endParaRPr lang="en-US" altLang="en-US" dirty="0"/>
          </a:p>
          <a:p>
            <a:r>
              <a:rPr lang="en-US" altLang="en-US" dirty="0"/>
              <a:t>–If no exception is recited, the claim is </a:t>
            </a:r>
            <a:r>
              <a:rPr lang="en-US" altLang="en-US" b="1" dirty="0"/>
              <a:t>eligible</a:t>
            </a:r>
            <a:r>
              <a:rPr lang="en-US" altLang="en-US" dirty="0"/>
              <a:t>. This concludes the eligibility analysis.</a:t>
            </a:r>
          </a:p>
          <a:p>
            <a:r>
              <a:rPr lang="en-US" altLang="en-US" dirty="0"/>
              <a:t>–If claim recites an exception, go to Prong Two.</a:t>
            </a:r>
          </a:p>
          <a:p>
            <a:r>
              <a:rPr lang="en-US" altLang="en-US" dirty="0"/>
              <a:t>•</a:t>
            </a:r>
            <a:r>
              <a:rPr lang="en-US" altLang="en-US" b="1" dirty="0"/>
              <a:t>Prong Two: Evaluate whether the claim recites additional elements that integrate the exception into a practical application of the exception.</a:t>
            </a:r>
            <a:endParaRPr lang="en-US" altLang="en-US" dirty="0"/>
          </a:p>
          <a:p>
            <a:r>
              <a:rPr lang="en-US" altLang="en-US" dirty="0"/>
              <a:t>–If the recited exception is integrated into a practical application, then the claim is </a:t>
            </a:r>
            <a:r>
              <a:rPr lang="en-US" altLang="en-US" b="1" dirty="0"/>
              <a:t>eligible</a:t>
            </a:r>
            <a:r>
              <a:rPr lang="en-US" altLang="en-US" dirty="0"/>
              <a:t>. This concludes the eligibility analysis.</a:t>
            </a:r>
          </a:p>
          <a:p>
            <a:r>
              <a:rPr lang="en-US" altLang="en-US" dirty="0"/>
              <a:t>–If the exception is not integrated into a practical application, then the claim is “directed to” the exception. Go to Step 2B for further analysis.</a:t>
            </a:r>
          </a:p>
          <a:p>
            <a:pPr eaLnBrk="1" hangingPunct="1">
              <a:spcBef>
                <a:spcPct val="0"/>
              </a:spcBef>
            </a:pPr>
            <a:endParaRPr lang="en-US" altLang="en-US" dirty="0"/>
          </a:p>
          <a:p>
            <a:endParaRPr lang="en-CA" dirty="0"/>
          </a:p>
        </p:txBody>
      </p:sp>
      <p:sp>
        <p:nvSpPr>
          <p:cNvPr id="4" name="Slide Number Placeholder 3"/>
          <p:cNvSpPr>
            <a:spLocks noGrp="1"/>
          </p:cNvSpPr>
          <p:nvPr>
            <p:ph type="sldNum" sz="quarter" idx="5"/>
          </p:nvPr>
        </p:nvSpPr>
        <p:spPr/>
        <p:txBody>
          <a:bodyPr/>
          <a:lstStyle/>
          <a:p>
            <a:fld id="{60625642-F0AF-4361-B339-24EC26CA9B06}" type="slidenum">
              <a:rPr lang="en-CA" smtClean="0"/>
              <a:pPr/>
              <a:t>11</a:t>
            </a:fld>
            <a:endParaRPr lang="en-CA"/>
          </a:p>
        </p:txBody>
      </p:sp>
    </p:spTree>
    <p:extLst>
      <p:ext uri="{BB962C8B-B14F-4D97-AF65-F5344CB8AC3E}">
        <p14:creationId xmlns:p14="http://schemas.microsoft.com/office/powerpoint/2010/main" val="3819181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sz="1000" dirty="0">
                <a:latin typeface="Segoe UI" panose="020B0502040204020203" pitchFamily="34" charset="0"/>
              </a:rPr>
              <a:t>Mathematical concepts, Mathematical relationships, Mathematical formulas or equations, Mathematical calculations</a:t>
            </a:r>
          </a:p>
          <a:p>
            <a:pPr eaLnBrk="1" hangingPunct="1">
              <a:buFontTx/>
              <a:buChar char="•"/>
            </a:pPr>
            <a:endParaRPr lang="en-US" altLang="en-US" sz="1000" dirty="0">
              <a:latin typeface="Segoe UI" panose="020B0502040204020203" pitchFamily="34" charset="0"/>
            </a:endParaRPr>
          </a:p>
          <a:p>
            <a:pPr eaLnBrk="1" hangingPunct="1">
              <a:buFontTx/>
              <a:buChar char="•"/>
            </a:pPr>
            <a:r>
              <a:rPr lang="en-US" altLang="en-US" sz="1000" dirty="0">
                <a:latin typeface="Segoe UI" panose="020B0502040204020203" pitchFamily="34" charset="0"/>
              </a:rPr>
              <a:t>Mental processes - Concepts performed in the human mind, including an observation, evaluation, judgment, opinion</a:t>
            </a:r>
          </a:p>
          <a:p>
            <a:pPr eaLnBrk="1" hangingPunct="1">
              <a:buFontTx/>
              <a:buChar char="•"/>
            </a:pPr>
            <a:endParaRPr lang="en-US" altLang="en-US" sz="1000" dirty="0">
              <a:latin typeface="Segoe UI" panose="020B0502040204020203" pitchFamily="34" charset="0"/>
            </a:endParaRPr>
          </a:p>
          <a:p>
            <a:pPr eaLnBrk="1" hangingPunct="1">
              <a:buFontTx/>
              <a:buChar char="•"/>
            </a:pPr>
            <a:r>
              <a:rPr lang="en-US" altLang="en-US" sz="1000" dirty="0">
                <a:latin typeface="Segoe UI" panose="020B0502040204020203" pitchFamily="34" charset="0"/>
              </a:rPr>
              <a:t>Certain methods of organizing human activity</a:t>
            </a:r>
          </a:p>
          <a:p>
            <a:pPr lvl="1" eaLnBrk="1" hangingPunct="1">
              <a:buFontTx/>
              <a:buChar char="•"/>
            </a:pPr>
            <a:r>
              <a:rPr lang="en-US" altLang="en-US" sz="1000" dirty="0">
                <a:latin typeface="Segoe UI" panose="020B0502040204020203" pitchFamily="34" charset="0"/>
              </a:rPr>
              <a:t>Fundamental economic principles or practices (including hedging, insurance, mitigating risk) </a:t>
            </a:r>
          </a:p>
          <a:p>
            <a:pPr lvl="1" eaLnBrk="1" hangingPunct="1">
              <a:buFontTx/>
              <a:buChar char="•"/>
            </a:pPr>
            <a:r>
              <a:rPr lang="en-US" altLang="en-US" sz="1000" dirty="0">
                <a:latin typeface="Segoe UI" panose="020B0502040204020203" pitchFamily="34" charset="0"/>
              </a:rPr>
              <a:t>Commercial or legal interactions (including agreements in the form of contracts; legal obligations; advertising, marketing or sales activities or behaviors; business relations)</a:t>
            </a:r>
          </a:p>
          <a:p>
            <a:pPr lvl="1" eaLnBrk="1" hangingPunct="1">
              <a:buFontTx/>
              <a:buChar char="•"/>
            </a:pPr>
            <a:r>
              <a:rPr lang="en-US" altLang="en-US" sz="1000" dirty="0">
                <a:latin typeface="Segoe UI" panose="020B0502040204020203" pitchFamily="34" charset="0"/>
              </a:rPr>
              <a:t>Managing personal behavior or relationships or interactions between people (including social activities, teaching, and following rules or instructions)</a:t>
            </a:r>
          </a:p>
          <a:p>
            <a:pPr eaLnBrk="1" hangingPunct="1">
              <a:buFontTx/>
              <a:buChar char="•"/>
            </a:pPr>
            <a:endParaRPr lang="en-US" altLang="en-US" sz="1000" dirty="0">
              <a:latin typeface="Segoe UI" panose="020B0502040204020203" pitchFamily="34" charset="0"/>
            </a:endParaRPr>
          </a:p>
          <a:p>
            <a:pPr eaLnBrk="1" hangingPunct="1">
              <a:buFontTx/>
              <a:buChar char="•"/>
            </a:pPr>
            <a:endParaRPr lang="en-US" altLang="en-US" sz="1000" dirty="0">
              <a:latin typeface="Segoe UI" panose="020B0502040204020203" pitchFamily="34" charset="0"/>
            </a:endParaRPr>
          </a:p>
          <a:p>
            <a:pPr eaLnBrk="1" hangingPunct="1">
              <a:buFontTx/>
              <a:buChar char="•"/>
            </a:pPr>
            <a:r>
              <a:rPr lang="en-US" altLang="en-US" sz="1000" dirty="0">
                <a:latin typeface="Segoe UI" panose="020B0502040204020203" pitchFamily="34" charset="0"/>
              </a:rPr>
              <a:t>NOTE: The recitation of generic computer components in a claim does not necessarily preclude that claim from reciting an abstract idea.</a:t>
            </a:r>
          </a:p>
          <a:p>
            <a:endParaRPr lang="en-US" altLang="en-US" dirty="0"/>
          </a:p>
          <a:p>
            <a:endParaRPr lang="en-CA" dirty="0"/>
          </a:p>
        </p:txBody>
      </p:sp>
      <p:sp>
        <p:nvSpPr>
          <p:cNvPr id="4" name="Slide Number Placeholder 3"/>
          <p:cNvSpPr>
            <a:spLocks noGrp="1"/>
          </p:cNvSpPr>
          <p:nvPr>
            <p:ph type="sldNum" sz="quarter" idx="5"/>
          </p:nvPr>
        </p:nvSpPr>
        <p:spPr/>
        <p:txBody>
          <a:bodyPr/>
          <a:lstStyle/>
          <a:p>
            <a:fld id="{60625642-F0AF-4361-B339-24EC26CA9B06}" type="slidenum">
              <a:rPr lang="en-CA" smtClean="0"/>
              <a:pPr/>
              <a:t>12</a:t>
            </a:fld>
            <a:endParaRPr lang="en-CA"/>
          </a:p>
        </p:txBody>
      </p:sp>
    </p:spTree>
    <p:extLst>
      <p:ext uri="{BB962C8B-B14F-4D97-AF65-F5344CB8AC3E}">
        <p14:creationId xmlns:p14="http://schemas.microsoft.com/office/powerpoint/2010/main" val="4255357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Calibri" panose="020F0502020204030204" pitchFamily="34" charset="0"/>
              <a:buAutoNum type="arabicPeriod"/>
            </a:pPr>
            <a:r>
              <a:rPr lang="en-US" altLang="en-US" sz="1000" dirty="0">
                <a:latin typeface="Segoe UI" panose="020B0502040204020203" pitchFamily="34" charset="0"/>
              </a:rPr>
              <a:t>Consider the technical aspects of your invention and focus the title, the background, and the independent claims on those features.</a:t>
            </a:r>
          </a:p>
          <a:p>
            <a:pPr eaLnBrk="1" hangingPunct="1">
              <a:buFont typeface="Calibri" panose="020F0502020204030204" pitchFamily="34" charset="0"/>
              <a:buAutoNum type="arabicPeriod"/>
            </a:pPr>
            <a:r>
              <a:rPr lang="en-US" altLang="en-US" sz="1000" dirty="0">
                <a:latin typeface="Segoe UI" panose="020B0502040204020203" pitchFamily="34" charset="0"/>
              </a:rPr>
              <a:t>Leave example applications and embodiments as exactly that, to be given in the detailed description and dependent claims only.</a:t>
            </a:r>
          </a:p>
          <a:p>
            <a:pPr eaLnBrk="1" hangingPunct="1">
              <a:buFont typeface="Calibri" panose="020F0502020204030204" pitchFamily="34" charset="0"/>
              <a:buAutoNum type="arabicPeriod"/>
            </a:pPr>
            <a:r>
              <a:rPr lang="en-US" altLang="en-US" sz="1000" dirty="0">
                <a:latin typeface="Segoe UI" panose="020B0502040204020203" pitchFamily="34" charset="0"/>
              </a:rPr>
              <a:t>DO NOT characterize your invention as </a:t>
            </a:r>
            <a:r>
              <a:rPr lang="en-US" altLang="en-US" sz="1000" b="1" dirty="0"/>
              <a:t>FINANCIAL, BUSINESS PRACTICE, MANAGEMENT, OR COST/PRICE DETERMINATION, </a:t>
            </a:r>
            <a:r>
              <a:rPr lang="en-US" altLang="en-US" sz="1000" dirty="0"/>
              <a:t>if it doesn’t have to be!</a:t>
            </a:r>
          </a:p>
          <a:p>
            <a:pPr eaLnBrk="1" hangingPunct="1">
              <a:buFont typeface="Calibri" panose="020F0502020204030204" pitchFamily="34" charset="0"/>
              <a:buAutoNum type="arabicPeriod"/>
            </a:pPr>
            <a:r>
              <a:rPr lang="en-US" altLang="en-US" sz="1000" dirty="0"/>
              <a:t>Argue rejections under 35 U.S.C. 101 based on the revised guidance -  the invention does NOT recite an abstract idea, law of nature, or natural phenomenon, and IF IT DOES, the claims recite additional elements that claim a practical application.</a:t>
            </a:r>
          </a:p>
          <a:p>
            <a:pPr eaLnBrk="1" hangingPunct="1">
              <a:buFont typeface="Calibri" panose="020F0502020204030204" pitchFamily="34" charset="0"/>
              <a:buAutoNum type="arabicPeriod"/>
            </a:pPr>
            <a:r>
              <a:rPr lang="en-US" altLang="en-US" sz="1000" dirty="0"/>
              <a:t>Argue that the Examiner has not met his or her burden under the revised guidance:</a:t>
            </a:r>
          </a:p>
          <a:p>
            <a:pPr lvl="1" eaLnBrk="1" hangingPunct="1">
              <a:buFontTx/>
              <a:buChar char="•"/>
            </a:pPr>
            <a:r>
              <a:rPr lang="en-US" altLang="en-US" sz="1000" dirty="0"/>
              <a:t>Examiner has not provided sufficient reasoning as to why the claims recite an abstract idea</a:t>
            </a:r>
          </a:p>
          <a:p>
            <a:pPr lvl="1" eaLnBrk="1" hangingPunct="1">
              <a:buFontTx/>
              <a:buChar char="•"/>
            </a:pPr>
            <a:r>
              <a:rPr lang="en-US" altLang="en-US" sz="1000" dirty="0"/>
              <a:t>Examiner has made only conclusory statements with insufficient support </a:t>
            </a:r>
          </a:p>
          <a:p>
            <a:pPr lvl="1" eaLnBrk="1" hangingPunct="1">
              <a:buFontTx/>
              <a:buChar char="•"/>
            </a:pPr>
            <a:r>
              <a:rPr lang="en-US" altLang="en-US" sz="1000" dirty="0"/>
              <a:t>Examiner has not analyzed the </a:t>
            </a:r>
            <a:r>
              <a:rPr lang="en-US" altLang="en-US" sz="1000" u="sng" dirty="0"/>
              <a:t>actual elements of the claims</a:t>
            </a:r>
            <a:r>
              <a:rPr lang="en-US" altLang="en-US" sz="1000" dirty="0"/>
              <a:t> in reaching his or her position</a:t>
            </a:r>
          </a:p>
          <a:p>
            <a:pPr lvl="1" eaLnBrk="1" hangingPunct="1">
              <a:buFontTx/>
              <a:buChar char="•"/>
            </a:pPr>
            <a:r>
              <a:rPr lang="en-US" altLang="en-US" sz="1000" dirty="0"/>
              <a:t>Examiner has not provided reasoned rejections for each and every claim</a:t>
            </a:r>
          </a:p>
          <a:p>
            <a:pPr eaLnBrk="1" hangingPunct="1">
              <a:buFont typeface="Calibri" panose="020F0502020204030204" pitchFamily="34" charset="0"/>
              <a:buAutoNum type="arabicPeriod"/>
            </a:pPr>
            <a:r>
              <a:rPr lang="en-US" altLang="en-US" sz="1000" dirty="0"/>
              <a:t>Set up Examiner interviews after filing the first response.  Communicate with the Examiner.</a:t>
            </a:r>
          </a:p>
          <a:p>
            <a:pPr eaLnBrk="1" hangingPunct="1">
              <a:buFont typeface="Calibri" panose="020F0502020204030204" pitchFamily="34" charset="0"/>
              <a:buAutoNum type="arabicPeriod"/>
            </a:pPr>
            <a:r>
              <a:rPr lang="en-US" altLang="en-US" sz="1000" dirty="0"/>
              <a:t>Do not be afraid of appeal, particularly pre-appeal!</a:t>
            </a:r>
          </a:p>
          <a:p>
            <a:pPr eaLnBrk="1" hangingPunct="1">
              <a:buFont typeface="Calibri" panose="020F0502020204030204" pitchFamily="34" charset="0"/>
              <a:buAutoNum type="arabicPeriod"/>
            </a:pPr>
            <a:r>
              <a:rPr lang="en-US" altLang="en-US" sz="1000" dirty="0"/>
              <a:t>We have experienced a high success rate with pre-appeal based on 35 U.S.C. 101 – </a:t>
            </a:r>
            <a:r>
              <a:rPr lang="en-US" altLang="en-US" sz="1000" b="1" dirty="0"/>
              <a:t>75%+ success rate</a:t>
            </a:r>
            <a:r>
              <a:rPr lang="en-US" altLang="en-US" sz="1000" dirty="0"/>
              <a:t>. </a:t>
            </a:r>
            <a:endParaRPr lang="en-US" altLang="en-US" sz="1000" dirty="0">
              <a:latin typeface="Segoe UI" panose="020B0502040204020203" pitchFamily="34" charset="0"/>
            </a:endParaRPr>
          </a:p>
          <a:p>
            <a:endParaRPr lang="en-US" altLang="en-US" dirty="0"/>
          </a:p>
          <a:p>
            <a:endParaRPr lang="en-CA" dirty="0"/>
          </a:p>
        </p:txBody>
      </p:sp>
      <p:sp>
        <p:nvSpPr>
          <p:cNvPr id="4" name="Slide Number Placeholder 3"/>
          <p:cNvSpPr>
            <a:spLocks noGrp="1"/>
          </p:cNvSpPr>
          <p:nvPr>
            <p:ph type="sldNum" sz="quarter" idx="5"/>
          </p:nvPr>
        </p:nvSpPr>
        <p:spPr/>
        <p:txBody>
          <a:bodyPr/>
          <a:lstStyle/>
          <a:p>
            <a:fld id="{60625642-F0AF-4361-B339-24EC26CA9B06}" type="slidenum">
              <a:rPr lang="en-CA" smtClean="0"/>
              <a:pPr/>
              <a:t>13</a:t>
            </a:fld>
            <a:endParaRPr lang="en-CA"/>
          </a:p>
        </p:txBody>
      </p:sp>
    </p:spTree>
    <p:extLst>
      <p:ext uri="{BB962C8B-B14F-4D97-AF65-F5344CB8AC3E}">
        <p14:creationId xmlns:p14="http://schemas.microsoft.com/office/powerpoint/2010/main" val="650573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Calibri" panose="020F0502020204030204" pitchFamily="34" charset="0"/>
              <a:buAutoNum type="arabicPeriod"/>
            </a:pPr>
            <a:r>
              <a:rPr lang="en-US" altLang="en-US" dirty="0">
                <a:latin typeface="Segoe UI" panose="020B0502040204020203" pitchFamily="34" charset="0"/>
              </a:rPr>
              <a:t>Largely </a:t>
            </a:r>
            <a:r>
              <a:rPr lang="en-US" altLang="en-US" i="1" dirty="0">
                <a:latin typeface="Segoe UI" panose="020B0502040204020203" pitchFamily="34" charset="0"/>
              </a:rPr>
              <a:t>status quo – </a:t>
            </a:r>
            <a:r>
              <a:rPr lang="en-US" altLang="en-US" dirty="0">
                <a:latin typeface="Segoe UI" panose="020B0502040204020203" pitchFamily="34" charset="0"/>
              </a:rPr>
              <a:t>no strong guidance since the </a:t>
            </a:r>
            <a:r>
              <a:rPr lang="en-US" altLang="en-US" i="1" dirty="0">
                <a:latin typeface="Segoe UI" panose="020B0502040204020203" pitchFamily="34" charset="0"/>
              </a:rPr>
              <a:t>Amazon </a:t>
            </a:r>
            <a:r>
              <a:rPr lang="en-US" altLang="en-US" dirty="0">
                <a:latin typeface="Segoe UI" panose="020B0502040204020203" pitchFamily="34" charset="0"/>
              </a:rPr>
              <a:t>decision from the Federal Court of Appeal in 2011</a:t>
            </a:r>
            <a:r>
              <a:rPr lang="en-US" altLang="en-US" i="1" dirty="0">
                <a:latin typeface="Segoe UI" panose="020B0502040204020203" pitchFamily="34" charset="0"/>
              </a:rPr>
              <a:t>.</a:t>
            </a:r>
          </a:p>
          <a:p>
            <a:pPr eaLnBrk="1" hangingPunct="1">
              <a:buFont typeface="Calibri" panose="020F0502020204030204" pitchFamily="34" charset="0"/>
              <a:buAutoNum type="arabicPeriod"/>
            </a:pPr>
            <a:r>
              <a:rPr lang="en-US" altLang="en-US" dirty="0">
                <a:latin typeface="Segoe UI" panose="020B0502040204020203" pitchFamily="34" charset="0"/>
              </a:rPr>
              <a:t>An Examiner’s bulletin (March, 2018), instructs Examiners that the classic “need for speed” argument in rendering a computer an essential element of the claim, and therefore statutory subject matter, is not necessarily a successful argument.</a:t>
            </a:r>
          </a:p>
          <a:p>
            <a:pPr eaLnBrk="1" hangingPunct="1">
              <a:buFont typeface="Calibri" panose="020F0502020204030204" pitchFamily="34" charset="0"/>
              <a:buAutoNum type="arabicPeriod"/>
            </a:pPr>
            <a:r>
              <a:rPr lang="en-US" altLang="en-US" dirty="0">
                <a:latin typeface="Segoe UI" panose="020B0502040204020203" pitchFamily="34" charset="0"/>
              </a:rPr>
              <a:t>Bulletin on available through Freedom of Information request.</a:t>
            </a:r>
          </a:p>
          <a:p>
            <a:pPr eaLnBrk="1" hangingPunct="1">
              <a:buFont typeface="Calibri" panose="020F0502020204030204" pitchFamily="34" charset="0"/>
              <a:buAutoNum type="arabicPeriod"/>
            </a:pPr>
            <a:r>
              <a:rPr lang="en-US" altLang="en-US" dirty="0">
                <a:latin typeface="Segoe UI" panose="020B0502040204020203" pitchFamily="34" charset="0"/>
              </a:rPr>
              <a:t>CIPO </a:t>
            </a:r>
            <a:r>
              <a:rPr lang="en-US" altLang="en-US" i="1" dirty="0">
                <a:latin typeface="Segoe UI" panose="020B0502040204020203" pitchFamily="34" charset="0"/>
              </a:rPr>
              <a:t>status quo:  </a:t>
            </a:r>
            <a:r>
              <a:rPr lang="en-US" altLang="en-US" dirty="0">
                <a:latin typeface="Segoe UI" panose="020B0502040204020203" pitchFamily="34" charset="0"/>
              </a:rPr>
              <a:t>on issues under section 2 of the </a:t>
            </a:r>
            <a:r>
              <a:rPr lang="en-US" altLang="en-US" i="1" dirty="0">
                <a:latin typeface="Segoe UI" panose="020B0502040204020203" pitchFamily="34" charset="0"/>
              </a:rPr>
              <a:t>Patent Act, </a:t>
            </a:r>
            <a:r>
              <a:rPr lang="en-US" altLang="en-US" dirty="0">
                <a:latin typeface="Segoe UI" panose="020B0502040204020203" pitchFamily="34" charset="0"/>
              </a:rPr>
              <a:t>the Office continues to operate in a less than transparent manner, sometimes taking positions that appear to have no basis in Canadian law.</a:t>
            </a:r>
          </a:p>
          <a:p>
            <a:pPr eaLnBrk="1" hangingPunct="1">
              <a:buFont typeface="Calibri" panose="020F0502020204030204" pitchFamily="34" charset="0"/>
              <a:buAutoNum type="arabicPeriod"/>
            </a:pPr>
            <a:r>
              <a:rPr lang="en-US" altLang="en-US" dirty="0">
                <a:latin typeface="Segoe UI" panose="020B0502040204020203" pitchFamily="34" charset="0"/>
              </a:rPr>
              <a:t>CIPO Examiner continue to strongly persuaded by allowances from foreign offices, particularly the USPTO and the EPO.</a:t>
            </a:r>
          </a:p>
          <a:p>
            <a:pPr eaLnBrk="1" hangingPunct="1">
              <a:buFont typeface="Calibri" panose="020F0502020204030204" pitchFamily="34" charset="0"/>
              <a:buAutoNum type="arabicPeriod"/>
            </a:pPr>
            <a:r>
              <a:rPr lang="en-US" altLang="en-US" dirty="0">
                <a:latin typeface="Segoe UI" panose="020B0502040204020203" pitchFamily="34" charset="0"/>
              </a:rPr>
              <a:t>BEST PRACTICE:  File your request for examination with the CIPO only after securing an allowance from another patent office.</a:t>
            </a:r>
          </a:p>
          <a:p>
            <a:endParaRPr lang="en-US" altLang="en-US" dirty="0"/>
          </a:p>
          <a:p>
            <a:endParaRPr lang="en-CA" dirty="0"/>
          </a:p>
        </p:txBody>
      </p:sp>
      <p:sp>
        <p:nvSpPr>
          <p:cNvPr id="4" name="Slide Number Placeholder 3"/>
          <p:cNvSpPr>
            <a:spLocks noGrp="1"/>
          </p:cNvSpPr>
          <p:nvPr>
            <p:ph type="sldNum" sz="quarter" idx="5"/>
          </p:nvPr>
        </p:nvSpPr>
        <p:spPr/>
        <p:txBody>
          <a:bodyPr/>
          <a:lstStyle/>
          <a:p>
            <a:fld id="{60625642-F0AF-4361-B339-24EC26CA9B06}" type="slidenum">
              <a:rPr lang="en-CA" smtClean="0"/>
              <a:pPr/>
              <a:t>14</a:t>
            </a:fld>
            <a:endParaRPr lang="en-CA"/>
          </a:p>
        </p:txBody>
      </p:sp>
    </p:spTree>
    <p:extLst>
      <p:ext uri="{BB962C8B-B14F-4D97-AF65-F5344CB8AC3E}">
        <p14:creationId xmlns:p14="http://schemas.microsoft.com/office/powerpoint/2010/main" val="4088075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3075" y="692150"/>
            <a:ext cx="6003925" cy="33782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0625642-F0AF-4361-B339-24EC26CA9B06}" type="slidenum">
              <a:rPr lang="en-CA" smtClean="0"/>
              <a:pPr/>
              <a:t>15</a:t>
            </a:fld>
            <a:endParaRPr lang="en-CA"/>
          </a:p>
        </p:txBody>
      </p:sp>
    </p:spTree>
    <p:extLst>
      <p:ext uri="{BB962C8B-B14F-4D97-AF65-F5344CB8AC3E}">
        <p14:creationId xmlns:p14="http://schemas.microsoft.com/office/powerpoint/2010/main" val="387487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0625642-F0AF-4361-B339-24EC26CA9B06}" type="slidenum">
              <a:rPr lang="en-CA" smtClean="0"/>
              <a:pPr/>
              <a:t>17</a:t>
            </a:fld>
            <a:endParaRPr lang="en-CA"/>
          </a:p>
        </p:txBody>
      </p:sp>
    </p:spTree>
    <p:extLst>
      <p:ext uri="{BB962C8B-B14F-4D97-AF65-F5344CB8AC3E}">
        <p14:creationId xmlns:p14="http://schemas.microsoft.com/office/powerpoint/2010/main" val="1824906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914212" eaLnBrk="1" fontAlgn="auto" hangingPunct="1">
              <a:spcBef>
                <a:spcPts val="0"/>
              </a:spcBef>
              <a:spcAft>
                <a:spcPts val="0"/>
              </a:spcAft>
              <a:buFont typeface="Arial" panose="020B0604020202020204" pitchFamily="34" charset="0"/>
              <a:buChar char="•"/>
              <a:defRPr/>
            </a:pPr>
            <a:r>
              <a:rPr lang="en-US" b="1" dirty="0">
                <a:latin typeface="Segoe UI" panose="020B0502040204020203" pitchFamily="34" charset="0"/>
                <a:cs typeface="Segoe UI" panose="020B0502040204020203" pitchFamily="34" charset="0"/>
              </a:rPr>
              <a:t>Longer term:  </a:t>
            </a:r>
            <a:r>
              <a:rPr lang="en-US" dirty="0">
                <a:latin typeface="Segoe UI" panose="020B0502040204020203" pitchFamily="34" charset="0"/>
                <a:cs typeface="Segoe UI" panose="020B0502040204020203" pitchFamily="34" charset="0"/>
              </a:rPr>
              <a:t>maximum term increases from 10 years to 15 years from filing date</a:t>
            </a:r>
          </a:p>
          <a:p>
            <a:pPr marL="285750" indent="-285750" defTabSz="914212" eaLnBrk="1" fontAlgn="auto" hangingPunct="1">
              <a:spcBef>
                <a:spcPts val="0"/>
              </a:spcBef>
              <a:spcAft>
                <a:spcPts val="0"/>
              </a:spcAft>
              <a:buFont typeface="Arial" panose="020B0604020202020204" pitchFamily="34" charset="0"/>
              <a:buChar char="•"/>
              <a:defRPr/>
            </a:pPr>
            <a:r>
              <a:rPr lang="en-US" b="1" dirty="0">
                <a:latin typeface="Segoe UI" panose="020B0502040204020203" pitchFamily="34" charset="0"/>
                <a:cs typeface="Segoe UI" panose="020B0502040204020203" pitchFamily="34" charset="0"/>
              </a:rPr>
              <a:t>Error Correction:  </a:t>
            </a:r>
            <a:r>
              <a:rPr lang="en-US" dirty="0">
                <a:latin typeface="Segoe UI" panose="020B0502040204020203" pitchFamily="34" charset="0"/>
                <a:cs typeface="Segoe UI" panose="020B0502040204020203" pitchFamily="34" charset="0"/>
              </a:rPr>
              <a:t>within 6 months of entry of an “obvious” error (previously limited to clerical errors)</a:t>
            </a:r>
          </a:p>
          <a:p>
            <a:pPr marL="285750" indent="-285750" defTabSz="914212" eaLnBrk="1" fontAlgn="auto" hangingPunct="1">
              <a:spcBef>
                <a:spcPts val="0"/>
              </a:spcBef>
              <a:spcAft>
                <a:spcPts val="0"/>
              </a:spcAft>
              <a:buFont typeface="Arial" panose="020B0604020202020204" pitchFamily="34" charset="0"/>
              <a:buChar char="•"/>
              <a:defRPr/>
            </a:pPr>
            <a:r>
              <a:rPr lang="en-US" dirty="0">
                <a:latin typeface="Segoe UI" panose="020B0502040204020203" pitchFamily="34" charset="0"/>
                <a:ea typeface="Segoe UI" panose="020B0502040204020203" pitchFamily="34" charset="0"/>
                <a:cs typeface="Segoe UI" panose="020B0502040204020203" pitchFamily="34" charset="0"/>
              </a:rPr>
              <a:t>Codification of SCC test for “originality”, now called “novelty”</a:t>
            </a:r>
          </a:p>
          <a:p>
            <a:pPr marL="285750" indent="-285750" defTabSz="914212" eaLnBrk="1" fontAlgn="auto" hangingPunct="1">
              <a:spcBef>
                <a:spcPts val="0"/>
              </a:spcBef>
              <a:spcAft>
                <a:spcPts val="0"/>
              </a:spcAft>
              <a:buFont typeface="Arial" panose="020B0604020202020204" pitchFamily="34" charset="0"/>
              <a:buChar char="•"/>
              <a:defRPr/>
            </a:pPr>
            <a:r>
              <a:rPr lang="en-US" dirty="0">
                <a:latin typeface="Segoe UI" panose="020B0502040204020203" pitchFamily="34" charset="0"/>
                <a:ea typeface="Segoe UI" panose="020B0502040204020203" pitchFamily="34" charset="0"/>
                <a:cs typeface="Segoe UI" panose="020B0502040204020203" pitchFamily="34" charset="0"/>
              </a:rPr>
              <a:t>Applications publicly available at registration or 30 months from priority date, whichever is earlier</a:t>
            </a:r>
          </a:p>
          <a:p>
            <a:pPr marL="285750" indent="-285750" defTabSz="914212" eaLnBrk="1" fontAlgn="auto" hangingPunct="1">
              <a:spcBef>
                <a:spcPts val="0"/>
              </a:spcBef>
              <a:spcAft>
                <a:spcPts val="0"/>
              </a:spcAft>
              <a:buFont typeface="Arial" panose="020B0604020202020204" pitchFamily="34" charset="0"/>
              <a:buChar char="•"/>
              <a:defRPr/>
            </a:pPr>
            <a:r>
              <a:rPr lang="en-US" dirty="0">
                <a:latin typeface="Segoe UI" panose="020B0502040204020203" pitchFamily="34" charset="0"/>
                <a:ea typeface="Segoe UI" panose="020B0502040204020203" pitchFamily="34" charset="0"/>
                <a:cs typeface="Segoe UI" panose="020B0502040204020203" pitchFamily="34" charset="0"/>
              </a:rPr>
              <a:t>Earlier publication may be requested</a:t>
            </a:r>
          </a:p>
          <a:p>
            <a:pPr marL="285750" indent="-285750" defTabSz="914212" eaLnBrk="1" fontAlgn="auto" hangingPunct="1">
              <a:spcBef>
                <a:spcPts val="0"/>
              </a:spcBef>
              <a:spcAft>
                <a:spcPts val="0"/>
              </a:spcAft>
              <a:buFont typeface="Arial" panose="020B0604020202020204" pitchFamily="34" charset="0"/>
              <a:buChar char="•"/>
              <a:defRPr/>
            </a:pPr>
            <a:r>
              <a:rPr lang="en-US" b="1" dirty="0">
                <a:latin typeface="Segoe UI" panose="020B0502040204020203" pitchFamily="34" charset="0"/>
                <a:ea typeface="Segoe UI" panose="020B0502040204020203" pitchFamily="34" charset="0"/>
                <a:cs typeface="Segoe UI" panose="020B0502040204020203" pitchFamily="34" charset="0"/>
              </a:rPr>
              <a:t>Enhanced e-services:</a:t>
            </a:r>
            <a:r>
              <a:rPr lang="en-US" dirty="0">
                <a:latin typeface="Segoe UI" panose="020B0502040204020203" pitchFamily="34" charset="0"/>
                <a:ea typeface="Segoe UI" panose="020B0502040204020203" pitchFamily="34" charset="0"/>
                <a:cs typeface="Segoe UI" panose="020B0502040204020203" pitchFamily="34" charset="0"/>
              </a:rPr>
              <a:t> Electronic system open 24/7 and communications deemed received any time</a:t>
            </a:r>
          </a:p>
          <a:p>
            <a:pPr marL="285750" indent="-285750" defTabSz="914212" eaLnBrk="1" fontAlgn="auto" hangingPunct="1">
              <a:spcBef>
                <a:spcPts val="0"/>
              </a:spcBef>
              <a:spcAft>
                <a:spcPts val="0"/>
              </a:spcAft>
              <a:buFont typeface="Arial" panose="020B0604020202020204" pitchFamily="34" charset="0"/>
              <a:buChar char="•"/>
              <a:defRPr/>
            </a:pPr>
            <a:r>
              <a:rPr lang="en-US" b="1" dirty="0">
                <a:latin typeface="Segoe UI" panose="020B0502040204020203" pitchFamily="34" charset="0"/>
                <a:ea typeface="Segoe UI" panose="020B0502040204020203" pitchFamily="34" charset="0"/>
                <a:cs typeface="Segoe UI" panose="020B0502040204020203" pitchFamily="34" charset="0"/>
              </a:rPr>
              <a:t>Simplified Filing Date Requirements:</a:t>
            </a:r>
          </a:p>
          <a:p>
            <a:pPr marL="741363" lvl="1" indent="-285750" defTabSz="914212" eaLnBrk="1" fontAlgn="auto" hangingPunct="1">
              <a:spcBef>
                <a:spcPts val="0"/>
              </a:spcBef>
              <a:spcAft>
                <a:spcPts val="0"/>
              </a:spcAft>
              <a:buFont typeface="Arial" panose="020B0604020202020204" pitchFamily="34" charset="0"/>
              <a:buChar char="•"/>
              <a:defRPr/>
            </a:pPr>
            <a:r>
              <a:rPr lang="en-US" dirty="0">
                <a:latin typeface="Segoe UI" panose="020B0502040204020203" pitchFamily="34" charset="0"/>
                <a:ea typeface="Segoe UI" panose="020B0502040204020203" pitchFamily="34" charset="0"/>
                <a:cs typeface="Segoe UI" panose="020B0502040204020203" pitchFamily="34" charset="0"/>
              </a:rPr>
              <a:t>An indication that registration of a design is sought</a:t>
            </a:r>
          </a:p>
          <a:p>
            <a:pPr marL="741363" lvl="1" indent="-285750" defTabSz="914212" eaLnBrk="1" fontAlgn="auto" hangingPunct="1">
              <a:spcBef>
                <a:spcPts val="0"/>
              </a:spcBef>
              <a:spcAft>
                <a:spcPts val="0"/>
              </a:spcAft>
              <a:buFont typeface="Arial" panose="020B0604020202020204" pitchFamily="34" charset="0"/>
              <a:buChar char="•"/>
              <a:defRPr/>
            </a:pPr>
            <a:r>
              <a:rPr lang="en-US" dirty="0">
                <a:latin typeface="Segoe UI" panose="020B0502040204020203" pitchFamily="34" charset="0"/>
                <a:ea typeface="Segoe UI" panose="020B0502040204020203" pitchFamily="34" charset="0"/>
                <a:cs typeface="Segoe UI" panose="020B0502040204020203" pitchFamily="34" charset="0"/>
              </a:rPr>
              <a:t>A means of identifying the Applicant</a:t>
            </a:r>
          </a:p>
          <a:p>
            <a:pPr marL="741363" lvl="1" indent="-285750" defTabSz="914212" eaLnBrk="1" fontAlgn="auto" hangingPunct="1">
              <a:spcBef>
                <a:spcPts val="0"/>
              </a:spcBef>
              <a:spcAft>
                <a:spcPts val="0"/>
              </a:spcAft>
              <a:buFont typeface="Arial" panose="020B0604020202020204" pitchFamily="34" charset="0"/>
              <a:buChar char="•"/>
              <a:defRPr/>
            </a:pPr>
            <a:r>
              <a:rPr lang="en-US" dirty="0">
                <a:latin typeface="Segoe UI" panose="020B0502040204020203" pitchFamily="34" charset="0"/>
                <a:ea typeface="Segoe UI" panose="020B0502040204020203" pitchFamily="34" charset="0"/>
                <a:cs typeface="Segoe UI" panose="020B0502040204020203" pitchFamily="34" charset="0"/>
              </a:rPr>
              <a:t>Contact information; and</a:t>
            </a:r>
          </a:p>
          <a:p>
            <a:pPr marL="741363" lvl="1" indent="-285750" defTabSz="914212" eaLnBrk="1" fontAlgn="auto" hangingPunct="1">
              <a:spcBef>
                <a:spcPts val="0"/>
              </a:spcBef>
              <a:spcAft>
                <a:spcPts val="0"/>
              </a:spcAft>
              <a:buFont typeface="Arial" panose="020B0604020202020204" pitchFamily="34" charset="0"/>
              <a:buChar char="•"/>
              <a:defRPr/>
            </a:pPr>
            <a:r>
              <a:rPr lang="en-US" dirty="0">
                <a:latin typeface="Segoe UI" panose="020B0502040204020203" pitchFamily="34" charset="0"/>
                <a:ea typeface="Segoe UI" panose="020B0502040204020203" pitchFamily="34" charset="0"/>
                <a:cs typeface="Segoe UI" panose="020B0502040204020203" pitchFamily="34" charset="0"/>
              </a:rPr>
              <a:t>A representation of the design</a:t>
            </a:r>
          </a:p>
          <a:p>
            <a:pPr marL="285750" indent="-285750" defTabSz="914212" eaLnBrk="1" fontAlgn="auto" hangingPunct="1">
              <a:spcBef>
                <a:spcPts val="0"/>
              </a:spcBef>
              <a:spcAft>
                <a:spcPts val="0"/>
              </a:spcAft>
              <a:buFont typeface="Arial" panose="020B0604020202020204" pitchFamily="34" charset="0"/>
              <a:buChar char="•"/>
              <a:defRPr/>
            </a:pPr>
            <a:r>
              <a:rPr lang="en-US" b="1" dirty="0">
                <a:latin typeface="Segoe UI" panose="020B0502040204020203" pitchFamily="34" charset="0"/>
                <a:ea typeface="Segoe UI" panose="020B0502040204020203" pitchFamily="34" charset="0"/>
                <a:cs typeface="Segoe UI" panose="020B0502040204020203" pitchFamily="34" charset="0"/>
              </a:rPr>
              <a:t>Simplified Application Requirements:</a:t>
            </a:r>
          </a:p>
          <a:p>
            <a:pPr marL="741363" lvl="1" indent="-285750" defTabSz="914212" eaLnBrk="1" fontAlgn="auto" hangingPunct="1">
              <a:spcBef>
                <a:spcPts val="0"/>
              </a:spcBef>
              <a:spcAft>
                <a:spcPts val="0"/>
              </a:spcAft>
              <a:buFont typeface="Arial" panose="020B0604020202020204" pitchFamily="34" charset="0"/>
              <a:buChar char="•"/>
              <a:defRPr/>
            </a:pPr>
            <a:r>
              <a:rPr lang="en-US" dirty="0">
                <a:latin typeface="Segoe UI" panose="020B0502040204020203" pitchFamily="34" charset="0"/>
                <a:ea typeface="Segoe UI" panose="020B0502040204020203" pitchFamily="34" charset="0"/>
                <a:cs typeface="Segoe UI" panose="020B0502040204020203" pitchFamily="34" charset="0"/>
              </a:rPr>
              <a:t>CIPO Application form no longer required</a:t>
            </a:r>
          </a:p>
          <a:p>
            <a:pPr marL="741363" lvl="1" indent="-285750" defTabSz="914212" eaLnBrk="1" fontAlgn="auto" hangingPunct="1">
              <a:spcBef>
                <a:spcPts val="0"/>
              </a:spcBef>
              <a:spcAft>
                <a:spcPts val="0"/>
              </a:spcAft>
              <a:buFont typeface="Arial" panose="020B0604020202020204" pitchFamily="34" charset="0"/>
              <a:buChar char="•"/>
              <a:defRPr/>
            </a:pPr>
            <a:r>
              <a:rPr lang="en-US" dirty="0">
                <a:latin typeface="Segoe UI" panose="020B0502040204020203" pitchFamily="34" charset="0"/>
                <a:ea typeface="Segoe UI" panose="020B0502040204020203" pitchFamily="34" charset="0"/>
                <a:cs typeface="Segoe UI" panose="020B0502040204020203" pitchFamily="34" charset="0"/>
              </a:rPr>
              <a:t>Optional description – applications deemed to relate to all four of shape, configuration, ornamentation, and pattern, unless specified otherwise</a:t>
            </a:r>
          </a:p>
          <a:p>
            <a:pPr marL="741363" lvl="1" indent="-285750" defTabSz="914212" eaLnBrk="1" fontAlgn="auto" hangingPunct="1">
              <a:spcBef>
                <a:spcPts val="0"/>
              </a:spcBef>
              <a:spcAft>
                <a:spcPts val="0"/>
              </a:spcAft>
              <a:buFont typeface="Arial" panose="020B0604020202020204" pitchFamily="34" charset="0"/>
              <a:buChar char="•"/>
              <a:defRPr/>
            </a:pPr>
            <a:r>
              <a:rPr lang="en-US" dirty="0">
                <a:latin typeface="Segoe UI" panose="020B0502040204020203" pitchFamily="34" charset="0"/>
                <a:ea typeface="Segoe UI" panose="020B0502040204020203" pitchFamily="34" charset="0"/>
                <a:cs typeface="Segoe UI" panose="020B0502040204020203" pitchFamily="34" charset="0"/>
              </a:rPr>
              <a:t>Designs no longer have to be applied to finish article</a:t>
            </a:r>
          </a:p>
          <a:p>
            <a:pPr marL="741363" lvl="1" indent="-285750" defTabSz="914212" eaLnBrk="1" fontAlgn="auto" hangingPunct="1">
              <a:spcBef>
                <a:spcPts val="0"/>
              </a:spcBef>
              <a:spcAft>
                <a:spcPts val="0"/>
              </a:spcAft>
              <a:buFont typeface="Arial" panose="020B0604020202020204" pitchFamily="34" charset="0"/>
              <a:buChar char="•"/>
              <a:defRPr/>
            </a:pPr>
            <a:r>
              <a:rPr lang="en-US" dirty="0">
                <a:latin typeface="Segoe UI" panose="020B0502040204020203" pitchFamily="34" charset="0"/>
                <a:ea typeface="Segoe UI" panose="020B0502040204020203" pitchFamily="34" charset="0"/>
                <a:cs typeface="Segoe UI" panose="020B0502040204020203" pitchFamily="34" charset="0"/>
              </a:rPr>
              <a:t>No longer limited to single environmental view</a:t>
            </a:r>
          </a:p>
          <a:p>
            <a:pPr>
              <a:defRPr/>
            </a:pPr>
            <a:endParaRPr lang="en-US" dirty="0"/>
          </a:p>
          <a:p>
            <a:endParaRPr lang="en-CA" dirty="0"/>
          </a:p>
        </p:txBody>
      </p:sp>
      <p:sp>
        <p:nvSpPr>
          <p:cNvPr id="4" name="Slide Number Placeholder 3"/>
          <p:cNvSpPr>
            <a:spLocks noGrp="1"/>
          </p:cNvSpPr>
          <p:nvPr>
            <p:ph type="sldNum" sz="quarter" idx="5"/>
          </p:nvPr>
        </p:nvSpPr>
        <p:spPr/>
        <p:txBody>
          <a:bodyPr/>
          <a:lstStyle/>
          <a:p>
            <a:fld id="{60625642-F0AF-4361-B339-24EC26CA9B06}" type="slidenum">
              <a:rPr lang="en-CA" smtClean="0"/>
              <a:pPr/>
              <a:t>18</a:t>
            </a:fld>
            <a:endParaRPr lang="en-CA"/>
          </a:p>
        </p:txBody>
      </p:sp>
    </p:spTree>
    <p:extLst>
      <p:ext uri="{BB962C8B-B14F-4D97-AF65-F5344CB8AC3E}">
        <p14:creationId xmlns:p14="http://schemas.microsoft.com/office/powerpoint/2010/main" val="3218158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0625642-F0AF-4361-B339-24EC26CA9B06}" type="slidenum">
              <a:rPr lang="en-CA" smtClean="0"/>
              <a:pPr/>
              <a:t>19</a:t>
            </a:fld>
            <a:endParaRPr lang="en-CA"/>
          </a:p>
        </p:txBody>
      </p:sp>
    </p:spTree>
    <p:extLst>
      <p:ext uri="{BB962C8B-B14F-4D97-AF65-F5344CB8AC3E}">
        <p14:creationId xmlns:p14="http://schemas.microsoft.com/office/powerpoint/2010/main" val="2852910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228600" indent="-228600">
              <a:buFont typeface="+mj-lt"/>
              <a:buAutoNum type="arabicPeriod"/>
              <a:defRPr/>
            </a:pPr>
            <a:r>
              <a:rPr lang="en-US" sz="1200" b="1" kern="1200" dirty="0">
                <a:solidFill>
                  <a:schemeClr val="tx1"/>
                </a:solidFill>
                <a:latin typeface="+mn-lt"/>
                <a:ea typeface="+mn-ea"/>
                <a:cs typeface="Segoe UI" panose="020B0502040204020203" pitchFamily="34" charset="0"/>
              </a:rPr>
              <a:t>Two options for amendment after allowance:  1.  </a:t>
            </a:r>
            <a:r>
              <a:rPr lang="en-US" sz="1200" kern="1200" dirty="0">
                <a:solidFill>
                  <a:schemeClr val="tx1"/>
                </a:solidFill>
                <a:latin typeface="+mn-lt"/>
                <a:ea typeface="+mn-ea"/>
                <a:cs typeface="Segoe UI" panose="020B0502040204020203" pitchFamily="34" charset="0"/>
              </a:rPr>
              <a:t>Amendment to correct obvious errors or amendment via withdrawal of allowance. 2.  </a:t>
            </a:r>
            <a:r>
              <a:rPr lang="en-US" sz="1200" kern="1200" dirty="0">
                <a:solidFill>
                  <a:schemeClr val="tx1"/>
                </a:solidFill>
                <a:latin typeface="+mn-lt"/>
                <a:ea typeface="+mn-ea"/>
                <a:cs typeface="+mn-cs"/>
              </a:rPr>
              <a:t>Amendment to correct obvious errors (previously clerical errors) in specification or drawings (Rule 100(2)) on or before payment of the final fee – no fee required.  Amendments to specification or drawings, requested after Notice of Allowance but prior to the final fee being paid, can be made where: “obvious” that “something other than what appears in the specification and the drawings was intended and that nothing other than” the proposed amendment/correction “could have been intended”.  Amendment after allowance via withdrawal of allowance requires a request to withdraw allowance (Rule 86(17)) within 4 months of the Notice of Allowance and before payment of the final fee; a $400 fee applies; application subject to further examination and an amendment can be submitted.  </a:t>
            </a:r>
            <a:br>
              <a:rPr lang="en-US" sz="1200" kern="1200" dirty="0">
                <a:solidFill>
                  <a:schemeClr val="tx1"/>
                </a:solidFill>
                <a:latin typeface="+mn-lt"/>
                <a:ea typeface="+mn-ea"/>
                <a:cs typeface="+mn-cs"/>
              </a:rPr>
            </a:br>
            <a:endParaRPr lang="en-US" sz="1200" kern="1200" dirty="0">
              <a:solidFill>
                <a:schemeClr val="tx1"/>
              </a:solidFill>
              <a:latin typeface="+mn-lt"/>
              <a:ea typeface="+mn-ea"/>
              <a:cs typeface="+mn-cs"/>
            </a:endParaRPr>
          </a:p>
          <a:p>
            <a:pPr marL="228600" indent="-228600">
              <a:buFont typeface="+mj-lt"/>
              <a:buAutoNum type="arabicPeriod"/>
              <a:defRPr/>
            </a:pPr>
            <a:r>
              <a:rPr lang="en-US" sz="1200" b="1" kern="1200" dirty="0">
                <a:solidFill>
                  <a:schemeClr val="tx1"/>
                </a:solidFill>
                <a:latin typeface="+mn-lt"/>
                <a:ea typeface="+mn-ea"/>
                <a:cs typeface="Segoe UI" panose="020B0502040204020203" pitchFamily="34" charset="0"/>
              </a:rPr>
              <a:t>Correcting errors in applications:  </a:t>
            </a:r>
            <a:r>
              <a:rPr lang="en-US" sz="1200" kern="1200" dirty="0">
                <a:solidFill>
                  <a:schemeClr val="tx1"/>
                </a:solidFill>
                <a:latin typeface="+mn-lt"/>
                <a:ea typeface="+mn-ea"/>
                <a:cs typeface="Segoe UI" panose="020B0502040204020203" pitchFamily="34" charset="0"/>
              </a:rPr>
              <a:t>Several new options, such as priority details, applicant/inventor, obvious errors in specifications or drawings, obvious errors made by the Commissioner, post-grant corrections, etc.  Reissue, re-examination, and disclaimer are still available. </a:t>
            </a:r>
            <a:r>
              <a:rPr lang="en-US" sz="1200" kern="1200" dirty="0">
                <a:solidFill>
                  <a:schemeClr val="tx1"/>
                </a:solidFill>
                <a:latin typeface="+mn-lt"/>
                <a:ea typeface="+mn-ea"/>
                <a:cs typeface="+mn-cs"/>
              </a:rPr>
              <a:t>Priority dates may be corrected prior to the earlier of the time prescribed for requesting priority as determined using the corrected priority date AND the time prescribed for requesting priority using the uncorrected date (Rule 73(4)). It is possible to claim priority to an application filed 14 months prior if submitted with a statement that failure to file the priority request within 12 months was unintentional.</a:t>
            </a:r>
          </a:p>
          <a:p>
            <a:pPr>
              <a:defRPr/>
            </a:pPr>
            <a:endParaRPr lang="en-US" sz="1200" b="1" kern="1200" dirty="0">
              <a:solidFill>
                <a:schemeClr val="tx1"/>
              </a:solidFill>
              <a:latin typeface="+mn-lt"/>
              <a:ea typeface="+mn-ea"/>
              <a:cs typeface="Segoe UI" panose="020B0502040204020203" pitchFamily="34" charset="0"/>
            </a:endParaRPr>
          </a:p>
          <a:p>
            <a:pPr marL="228600" indent="-228600">
              <a:buFontTx/>
              <a:buAutoNum type="arabicPeriod" startAt="3"/>
              <a:defRPr/>
            </a:pPr>
            <a:r>
              <a:rPr lang="en-US" sz="1200" b="1" kern="1200" dirty="0">
                <a:solidFill>
                  <a:schemeClr val="tx1"/>
                </a:solidFill>
                <a:latin typeface="+mn-lt"/>
                <a:ea typeface="+mn-ea"/>
                <a:cs typeface="Segoe UI" panose="020B0502040204020203" pitchFamily="34" charset="0"/>
              </a:rPr>
              <a:t>Simplified changed of ownership:</a:t>
            </a:r>
            <a:r>
              <a:rPr lang="en-US" sz="1200" kern="1200" dirty="0">
                <a:solidFill>
                  <a:schemeClr val="tx1"/>
                </a:solidFill>
                <a:latin typeface="+mn-lt"/>
                <a:ea typeface="+mn-ea"/>
                <a:cs typeface="Segoe UI" panose="020B0502040204020203" pitchFamily="34" charset="0"/>
              </a:rPr>
              <a:t> Changes of ownership are now called "transfers" rather than "assignments" with a change from "registration of assignment" to "</a:t>
            </a:r>
            <a:r>
              <a:rPr lang="en-US" sz="1200" kern="1200" dirty="0" err="1">
                <a:solidFill>
                  <a:schemeClr val="tx1"/>
                </a:solidFill>
                <a:latin typeface="+mn-lt"/>
                <a:ea typeface="+mn-ea"/>
                <a:cs typeface="Segoe UI" panose="020B0502040204020203" pitchFamily="34" charset="0"/>
              </a:rPr>
              <a:t>recordal</a:t>
            </a:r>
            <a:r>
              <a:rPr lang="en-US" sz="1200" kern="1200" dirty="0">
                <a:solidFill>
                  <a:schemeClr val="tx1"/>
                </a:solidFill>
                <a:latin typeface="+mn-lt"/>
                <a:ea typeface="+mn-ea"/>
                <a:cs typeface="Segoe UI" panose="020B0502040204020203" pitchFamily="34" charset="0"/>
              </a:rPr>
              <a:t> of facts".  Evidence no longer needs to be filed if submitted by the Applicant.  Assignments don’t have to be witnessed anymore!  Evidence is only needed if request to record transfer is made by transferee.</a:t>
            </a:r>
            <a:br>
              <a:rPr lang="en-US" sz="1200" kern="1200" dirty="0">
                <a:solidFill>
                  <a:schemeClr val="tx1"/>
                </a:solidFill>
                <a:latin typeface="+mn-lt"/>
                <a:ea typeface="+mn-ea"/>
                <a:cs typeface="Segoe UI" panose="020B0502040204020203" pitchFamily="34" charset="0"/>
              </a:rPr>
            </a:br>
            <a:endParaRPr lang="en-US" sz="1200" b="1" kern="1200" dirty="0">
              <a:solidFill>
                <a:schemeClr val="tx1"/>
              </a:solidFill>
              <a:latin typeface="+mn-lt"/>
              <a:ea typeface="+mn-ea"/>
              <a:cs typeface="Segoe UI" panose="020B0502040204020203" pitchFamily="34" charset="0"/>
            </a:endParaRPr>
          </a:p>
          <a:p>
            <a:pPr marL="228600" indent="-228600">
              <a:buFontTx/>
              <a:buAutoNum type="arabicPeriod" startAt="3"/>
              <a:defRPr/>
            </a:pPr>
            <a:r>
              <a:rPr lang="en-US" sz="1200" b="1" kern="1200" dirty="0">
                <a:solidFill>
                  <a:schemeClr val="tx1"/>
                </a:solidFill>
                <a:latin typeface="+mn-lt"/>
                <a:ea typeface="+mn-ea"/>
                <a:cs typeface="Segoe UI" panose="020B0502040204020203" pitchFamily="34" charset="0"/>
              </a:rPr>
              <a:t>Simplified NON-PCT filing requirements to get a filing date:  </a:t>
            </a:r>
            <a:r>
              <a:rPr lang="en-US" sz="1200" kern="1200" dirty="0">
                <a:solidFill>
                  <a:schemeClr val="tx1"/>
                </a:solidFill>
                <a:latin typeface="+mn-lt"/>
                <a:ea typeface="+mn-ea"/>
                <a:cs typeface="Segoe UI" panose="020B0502040204020203" pitchFamily="34" charset="0"/>
              </a:rPr>
              <a:t>At the time of filing, no application fee is required, and the description may not be in English or French – these can be tended to later.  Filing fee can be paid within 3 months.  A translation into English or French can be filed within 2 months.  Failure to pay application fee with additional late fee results in the application being withdrawn.  Failure to provide translation or documentation results in the application being abandoned. </a:t>
            </a:r>
            <a:br>
              <a:rPr lang="en-US" sz="1200" kern="1200" dirty="0">
                <a:solidFill>
                  <a:schemeClr val="tx1"/>
                </a:solidFill>
                <a:latin typeface="+mn-lt"/>
                <a:ea typeface="+mn-ea"/>
                <a:cs typeface="Segoe UI" panose="020B0502040204020203" pitchFamily="34" charset="0"/>
              </a:rPr>
            </a:br>
            <a:endParaRPr lang="en-US" sz="1200" kern="1200" dirty="0">
              <a:solidFill>
                <a:schemeClr val="tx1"/>
              </a:solidFill>
              <a:latin typeface="+mn-lt"/>
              <a:ea typeface="+mn-ea"/>
              <a:cs typeface="Segoe UI" panose="020B0502040204020203" pitchFamily="34" charset="0"/>
            </a:endParaRPr>
          </a:p>
          <a:p>
            <a:pPr marL="228600" indent="-228600">
              <a:buFontTx/>
              <a:buAutoNum type="arabicPeriod" startAt="3"/>
              <a:defRPr/>
            </a:pPr>
            <a:r>
              <a:rPr lang="en-US" sz="1200" b="1" kern="1200" dirty="0">
                <a:solidFill>
                  <a:schemeClr val="tx1"/>
                </a:solidFill>
                <a:latin typeface="+mn-lt"/>
                <a:ea typeface="+mn-ea"/>
                <a:cs typeface="Segoe UI" panose="020B0502040204020203" pitchFamily="34" charset="0"/>
              </a:rPr>
              <a:t>File Wrapper Estoppel:  </a:t>
            </a:r>
            <a:r>
              <a:rPr lang="en-US" sz="1200" kern="1200" dirty="0">
                <a:solidFill>
                  <a:schemeClr val="tx1"/>
                </a:solidFill>
                <a:latin typeface="+mn-lt"/>
                <a:ea typeface="+mn-ea"/>
                <a:cs typeface="Segoe UI" panose="020B0502040204020203" pitchFamily="34" charset="0"/>
              </a:rPr>
              <a:t>Written communications between Applicant and CIPO now relevant to claim construction (in force as of December 13, 2018).</a:t>
            </a:r>
          </a:p>
          <a:p>
            <a:pPr>
              <a:buFont typeface="+mj-lt"/>
              <a:buNone/>
              <a:defRPr/>
            </a:pPr>
            <a:endParaRPr lang="en-US" sz="1200" kern="1200" dirty="0">
              <a:solidFill>
                <a:schemeClr val="tx1"/>
              </a:solidFill>
              <a:latin typeface="+mn-lt"/>
              <a:ea typeface="+mn-ea"/>
              <a:cs typeface="Segoe UI" panose="020B0502040204020203" pitchFamily="34" charset="0"/>
            </a:endParaRPr>
          </a:p>
          <a:p>
            <a:pPr marL="228600" indent="-228600">
              <a:buFont typeface="+mj-lt"/>
              <a:buAutoNum type="arabicPeriod" startAt="2"/>
              <a:defRPr/>
            </a:pPr>
            <a:endParaRPr lang="en-US" dirty="0"/>
          </a:p>
          <a:p>
            <a:endParaRPr lang="en-US" dirty="0"/>
          </a:p>
        </p:txBody>
      </p:sp>
      <p:sp>
        <p:nvSpPr>
          <p:cNvPr id="4" name="Slide Number Placeholder 3"/>
          <p:cNvSpPr>
            <a:spLocks noGrp="1"/>
          </p:cNvSpPr>
          <p:nvPr>
            <p:ph type="sldNum" sz="quarter" idx="5"/>
          </p:nvPr>
        </p:nvSpPr>
        <p:spPr/>
        <p:txBody>
          <a:bodyPr/>
          <a:lstStyle/>
          <a:p>
            <a:fld id="{60625642-F0AF-4361-B339-24EC26CA9B06}" type="slidenum">
              <a:rPr lang="en-US" smtClean="0"/>
              <a:pPr/>
              <a:t>3</a:t>
            </a:fld>
            <a:endParaRPr lang="en-US"/>
          </a:p>
        </p:txBody>
      </p:sp>
    </p:spTree>
    <p:extLst>
      <p:ext uri="{BB962C8B-B14F-4D97-AF65-F5344CB8AC3E}">
        <p14:creationId xmlns:p14="http://schemas.microsoft.com/office/powerpoint/2010/main" val="2908205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28600" indent="-228600">
              <a:buFontTx/>
              <a:buAutoNum type="arabicPeriod" startAt="6"/>
              <a:defRPr/>
            </a:pPr>
            <a:r>
              <a:rPr lang="en-US" sz="1200" dirty="0"/>
              <a:t>Extension to 42 months is still possible but requires demonstration that delay is “unintentional”.</a:t>
            </a:r>
          </a:p>
          <a:p>
            <a:pPr marL="228600" indent="-228600">
              <a:buFontTx/>
              <a:buAutoNum type="arabicPeriod" startAt="6"/>
              <a:defRPr/>
            </a:pPr>
            <a:endParaRPr lang="en-US" sz="1200" dirty="0"/>
          </a:p>
          <a:p>
            <a:pPr marL="228600" indent="-228600">
              <a:buFontTx/>
              <a:buAutoNum type="arabicPeriod" startAt="6"/>
              <a:defRPr/>
            </a:pPr>
            <a:r>
              <a:rPr lang="en-US" sz="1200" dirty="0">
                <a:latin typeface="Segoe UI" panose="020B0502040204020203" pitchFamily="34" charset="0"/>
                <a:cs typeface="Segoe UI" panose="020B0502040204020203" pitchFamily="34" charset="0"/>
              </a:rPr>
              <a:t>4 years to request examination after application filed (no longer 5 years).  No extension is available.  A notice is sent when fee payment is missed providing two months from the date of notice OR six months from the original fee deadline, whichever is later, to pay the fee with an additional late fee.  </a:t>
            </a:r>
          </a:p>
          <a:p>
            <a:pPr marL="228600" indent="-228600">
              <a:buFontTx/>
              <a:buAutoNum type="arabicPeriod" startAt="6"/>
              <a:defRPr/>
            </a:pPr>
            <a:endParaRPr lang="en-US" sz="1200" dirty="0"/>
          </a:p>
          <a:p>
            <a:pPr marL="228600" indent="-228600">
              <a:buFontTx/>
              <a:buAutoNum type="arabicPeriod" startAt="6"/>
              <a:defRPr/>
            </a:pPr>
            <a:r>
              <a:rPr lang="en-US" sz="1200" dirty="0">
                <a:latin typeface="Segoe UI" panose="020B0502040204020203" pitchFamily="34" charset="0"/>
                <a:cs typeface="Segoe UI" panose="020B0502040204020203" pitchFamily="34" charset="0"/>
              </a:rPr>
              <a:t>4 month due date to respond to requisitions, extendable to 6 months (previously 6 months, not extendable).</a:t>
            </a:r>
          </a:p>
          <a:p>
            <a:pPr marL="228600" indent="-228600">
              <a:buFontTx/>
              <a:buAutoNum type="arabicPeriod" startAt="6"/>
              <a:defRPr/>
            </a:pPr>
            <a:endParaRPr lang="en-US" sz="1200" dirty="0">
              <a:latin typeface="Segoe UI" panose="020B0502040204020203" pitchFamily="34" charset="0"/>
              <a:cs typeface="Segoe UI" panose="020B0502040204020203" pitchFamily="34" charset="0"/>
            </a:endParaRPr>
          </a:p>
          <a:p>
            <a:pPr marL="228600" indent="-228600">
              <a:buFontTx/>
              <a:buAutoNum type="arabicPeriod" startAt="6"/>
              <a:defRPr/>
            </a:pPr>
            <a:r>
              <a:rPr lang="en-US" sz="1200" dirty="0"/>
              <a:t>4 months to pay final fee </a:t>
            </a:r>
            <a:r>
              <a:rPr lang="en-US" sz="1200" b="1" dirty="0">
                <a:latin typeface="Segoe UI" panose="020B0502040204020203" pitchFamily="34" charset="0"/>
                <a:cs typeface="Segoe UI" panose="020B0502040204020203" pitchFamily="34" charset="0"/>
              </a:rPr>
              <a:t>in allowed applications </a:t>
            </a:r>
            <a:r>
              <a:rPr lang="en-US" sz="1200" dirty="0">
                <a:latin typeface="Segoe UI" panose="020B0502040204020203" pitchFamily="34" charset="0"/>
                <a:cs typeface="Segoe UI" panose="020B0502040204020203" pitchFamily="34" charset="0"/>
              </a:rPr>
              <a:t>(not extendible, previously 6 months).</a:t>
            </a:r>
          </a:p>
          <a:p>
            <a:pPr marL="228600" indent="-228600">
              <a:buFontTx/>
              <a:buAutoNum type="arabicPeriod" startAt="6"/>
              <a:defRPr/>
            </a:pPr>
            <a:endParaRPr lang="en-US" sz="1200" dirty="0"/>
          </a:p>
          <a:p>
            <a:pPr marL="228600" indent="-228600">
              <a:buFontTx/>
              <a:buAutoNum type="arabicPeriod" startAt="6"/>
              <a:defRPr/>
            </a:pPr>
            <a:r>
              <a:rPr lang="en-US" sz="1200" b="1" dirty="0">
                <a:latin typeface="Segoe UI" panose="020B0502040204020203" pitchFamily="34" charset="0"/>
                <a:cs typeface="Segoe UI" panose="020B0502040204020203" pitchFamily="34" charset="0"/>
              </a:rPr>
              <a:t>Missed maintenance fee now triggers a late fee notice </a:t>
            </a:r>
            <a:r>
              <a:rPr lang="en-US" sz="1200" dirty="0">
                <a:latin typeface="Segoe UI" panose="020B0502040204020203" pitchFamily="34" charset="0"/>
                <a:cs typeface="Segoe UI" panose="020B0502040204020203" pitchFamily="34" charset="0"/>
              </a:rPr>
              <a:t>and associated due date (+6 months) for paying maintenance fee and late fee. A notice is sent when fee payment is missed providing two months from the date of notice OR six months from the original fee deadline, whichever is later, to pay the fee with an additional late fee.  </a:t>
            </a:r>
          </a:p>
          <a:p>
            <a:pPr marL="228600" indent="-228600">
              <a:buFontTx/>
              <a:buAutoNum type="arabicPeriod" startAt="6"/>
              <a:defRPr/>
            </a:pPr>
            <a:endParaRPr lang="en-US" sz="1200" dirty="0"/>
          </a:p>
          <a:p>
            <a:pPr marL="228600" indent="-228600">
              <a:buFontTx/>
              <a:buAutoNum type="arabicPeriod" startAt="6"/>
              <a:defRPr/>
            </a:pPr>
            <a:r>
              <a:rPr lang="en-US" sz="1200" b="1" dirty="0">
                <a:latin typeface="Segoe UI" panose="020B0502040204020203" pitchFamily="34" charset="0"/>
                <a:cs typeface="Segoe UI" panose="020B0502040204020203" pitchFamily="34" charset="0"/>
              </a:rPr>
              <a:t>Reinstatement as of right within 12 months no longer the rule and no longer available in some situations.</a:t>
            </a:r>
            <a:r>
              <a:rPr lang="en-US" sz="1200" dirty="0">
                <a:latin typeface="Segoe UI" panose="020B0502040204020203" pitchFamily="34" charset="0"/>
                <a:cs typeface="Segoe UI" panose="020B0502040204020203" pitchFamily="34" charset="0"/>
              </a:rPr>
              <a:t>  In many situations, reinstatement requires a showing of "due care" or that missing the due date was unintentional, such as failure to pay maintenance fee by the late fee due date, failure to pay examination fee by the late fee due date.</a:t>
            </a:r>
          </a:p>
          <a:p>
            <a:pPr marL="228600" indent="-228600">
              <a:buFontTx/>
              <a:buAutoNum type="arabicPeriod" startAt="6"/>
              <a:defRPr/>
            </a:pPr>
            <a:endParaRPr lang="en-US" sz="1200" dirty="0">
              <a:latin typeface="Segoe UI" panose="020B0502040204020203" pitchFamily="34" charset="0"/>
              <a:cs typeface="Segoe UI" panose="020B0502040204020203" pitchFamily="34" charset="0"/>
            </a:endParaRPr>
          </a:p>
          <a:p>
            <a:pPr marL="228600" indent="-228600">
              <a:buFontTx/>
              <a:buAutoNum type="arabicPeriod" startAt="6"/>
              <a:defRPr/>
            </a:pPr>
            <a:r>
              <a:rPr lang="en-US" sz="1200" b="1" dirty="0">
                <a:latin typeface="Segoe UI" panose="020B0502040204020203" pitchFamily="34" charset="0"/>
                <a:cs typeface="Segoe UI" panose="020B0502040204020203" pitchFamily="34" charset="0"/>
              </a:rPr>
              <a:t>Certified copies of priority documents now required </a:t>
            </a:r>
            <a:r>
              <a:rPr lang="en-US" sz="1200" dirty="0">
                <a:latin typeface="Segoe UI" panose="020B0502040204020203" pitchFamily="34" charset="0"/>
                <a:cs typeface="Segoe UI" panose="020B0502040204020203" pitchFamily="34" charset="0"/>
              </a:rPr>
              <a:t>where priority claims are made.</a:t>
            </a:r>
          </a:p>
          <a:p>
            <a:pPr>
              <a:defRPr/>
            </a:pPr>
            <a:endParaRPr lang="en-US" dirty="0">
              <a:latin typeface="Segoe UI" panose="020B0502040204020203" pitchFamily="34" charset="0"/>
              <a:cs typeface="Segoe UI" panose="020B0502040204020203" pitchFamily="34" charset="0"/>
            </a:endParaRPr>
          </a:p>
          <a:p>
            <a:pPr marL="228600" indent="-228600">
              <a:buFontTx/>
              <a:buAutoNum type="arabicPeriod" startAt="6"/>
              <a:defRPr/>
            </a:pPr>
            <a:endParaRPr lang="en-US" dirty="0"/>
          </a:p>
          <a:p>
            <a:endParaRPr lang="en-US" dirty="0"/>
          </a:p>
        </p:txBody>
      </p:sp>
      <p:sp>
        <p:nvSpPr>
          <p:cNvPr id="4" name="Slide Number Placeholder 3"/>
          <p:cNvSpPr>
            <a:spLocks noGrp="1"/>
          </p:cNvSpPr>
          <p:nvPr>
            <p:ph type="sldNum" sz="quarter" idx="5"/>
          </p:nvPr>
        </p:nvSpPr>
        <p:spPr/>
        <p:txBody>
          <a:bodyPr/>
          <a:lstStyle/>
          <a:p>
            <a:fld id="{60625642-F0AF-4361-B339-24EC26CA9B06}" type="slidenum">
              <a:rPr lang="en-US" smtClean="0"/>
              <a:pPr/>
              <a:t>4</a:t>
            </a:fld>
            <a:endParaRPr lang="en-US"/>
          </a:p>
        </p:txBody>
      </p:sp>
    </p:spTree>
    <p:extLst>
      <p:ext uri="{BB962C8B-B14F-4D97-AF65-F5344CB8AC3E}">
        <p14:creationId xmlns:p14="http://schemas.microsoft.com/office/powerpoint/2010/main" val="3169869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altLang="en-US" sz="1200" dirty="0"/>
              <a:t>From section 2106 of the MPEP:</a:t>
            </a:r>
          </a:p>
          <a:p>
            <a:r>
              <a:rPr lang="en-US" altLang="en-US" sz="1200" dirty="0"/>
              <a:t>III. SUMMARY OF ANALYSIS AND FLOWCHART Examiners should determine whether a claim satisfies the criteria for subject matter eligibility by evaluating the claim in accordance with the following flowchart. The flowchart illustrates the steps of the subject matter eligibility analysis for products and processes that are to be used during examination for evaluating whether a claim is drawn to patent-eligible subject matter. It is recognized that under the controlling legal precedent there may be variations in the precise contours of the analysis for subject matter eligibility that will still achieve the same end result. The analysis set forth herein promotes examination efficiency and consistency across all technologies. </a:t>
            </a:r>
          </a:p>
          <a:p>
            <a:r>
              <a:rPr lang="en-US" altLang="en-US" sz="1200" dirty="0"/>
              <a:t>As shown in the flowchart, Step 1 relates to the statutory categories and ensures that the first criterion is met by confirming that the claim falls within one of the four statutory categories of invention. See MPEP § 2106.03 for more information on Step 1. Step 2, which is the Supreme Court’s Alice/Mayo test, is a two-part test to identify claims that are directed to a judicial exception (Step 2A) and to then evaluate what more such claims recite to provide an inventive concept (Step 2B) (also called a practical application) to the judicial exception. See MPEP § 2106.04 for more information on Step 2A, and MPEP § 2106.05 for more information on Step 2B. </a:t>
            </a:r>
          </a:p>
          <a:p>
            <a:r>
              <a:rPr lang="en-US" altLang="en-US" sz="1200" dirty="0"/>
              <a:t>The flowchart also shows three pathways (A, B, and C) to eligibility: </a:t>
            </a:r>
          </a:p>
          <a:p>
            <a:r>
              <a:rPr lang="en-US" altLang="en-US" sz="1200" dirty="0"/>
              <a:t>Pathway A: Claims taken as a whole that fall within a statutory category (Step 1: YES) and, which may or may not recite a judicial exception, but whose eligibility is self-evident can be found eligible at Pathway A using a streamlined analysis. See MPEP § 2106.06 for more information on this pathway and on self-evident eligibility. </a:t>
            </a:r>
          </a:p>
          <a:p>
            <a:r>
              <a:rPr lang="en-US" altLang="en-US" sz="1200" dirty="0"/>
              <a:t>Pathway B: Claims taken as a whole that fall within a statutory category (Step 1: YES) and are not directed to a judicial exception (Step 2A: NO) are eligible at Pathway B. These claims do not need to go to Step 2B. See MPEP § 2106.04 for more information about this pathway and Step 2A. </a:t>
            </a:r>
          </a:p>
          <a:p>
            <a:r>
              <a:rPr lang="en-US" altLang="en-US" sz="1200" dirty="0"/>
              <a:t>Pathway C: Claims taken as a whole that fall within a statutory category (Step 1: YES), are directed to a judicial exception (Step 2A: YES), and recite additional elements either individually or in an ordered combination that amount to significantly more than the judicial exception (Step 2B: YES) are eligible at Pathway C. See MPEP § 2106.05 for more information about this pathway and Step 2B. </a:t>
            </a:r>
          </a:p>
          <a:p>
            <a:r>
              <a:rPr lang="en-US" altLang="en-US" sz="1200" dirty="0"/>
              <a:t>Claims that could have been found eligible at Pathway A (streamlined analysis), but are subjected to further analysis at Steps 2A or Step 2B, will ultimately be found eligible at Pathways B or C. Thus, if the examiner is uncertain about whether a streamlined analysis is appropriate, the examiner is encouraged to conduct a full eligibility analysis. However, if the claim is not found eligible at any of Pathways A, B or C, the claim is patent ineligible and should be rejected under 35 U.S.C. 101. </a:t>
            </a:r>
          </a:p>
          <a:p>
            <a:r>
              <a:rPr lang="en-US" altLang="en-US" sz="1200" dirty="0"/>
              <a:t>Regardless of whether a rejection under 35 U.S.C. 101 is made, a complete examination should be made for every claim under each of the other patentability requirements: 35 U.S.C. 102, 103, 112, and 101 (utility, inventorship and double patenting) and non-statutory double patenting. MPEP § 2103.</a:t>
            </a:r>
          </a:p>
          <a:p>
            <a:endParaRPr lang="en-US" dirty="0"/>
          </a:p>
        </p:txBody>
      </p:sp>
      <p:sp>
        <p:nvSpPr>
          <p:cNvPr id="4" name="Slide Number Placeholder 3"/>
          <p:cNvSpPr>
            <a:spLocks noGrp="1"/>
          </p:cNvSpPr>
          <p:nvPr>
            <p:ph type="sldNum" sz="quarter" idx="5"/>
          </p:nvPr>
        </p:nvSpPr>
        <p:spPr/>
        <p:txBody>
          <a:bodyPr/>
          <a:lstStyle/>
          <a:p>
            <a:fld id="{60625642-F0AF-4361-B339-24EC26CA9B06}" type="slidenum">
              <a:rPr lang="en-US" smtClean="0"/>
              <a:pPr/>
              <a:t>5</a:t>
            </a:fld>
            <a:endParaRPr lang="en-US"/>
          </a:p>
        </p:txBody>
      </p:sp>
    </p:spTree>
    <p:extLst>
      <p:ext uri="{BB962C8B-B14F-4D97-AF65-F5344CB8AC3E}">
        <p14:creationId xmlns:p14="http://schemas.microsoft.com/office/powerpoint/2010/main" val="2484278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chart shows the incidence of rejection under different statutory sections overs time.  Remember that the </a:t>
            </a:r>
            <a:r>
              <a:rPr lang="en-US" altLang="en-US" i="1" dirty="0"/>
              <a:t>Alice </a:t>
            </a:r>
            <a:r>
              <a:rPr lang="en-US" altLang="en-US" dirty="0"/>
              <a:t>decision was released in June, 2014.</a:t>
            </a:r>
          </a:p>
          <a:p>
            <a:endParaRPr lang="en-US" dirty="0"/>
          </a:p>
        </p:txBody>
      </p:sp>
      <p:sp>
        <p:nvSpPr>
          <p:cNvPr id="4" name="Slide Number Placeholder 3"/>
          <p:cNvSpPr>
            <a:spLocks noGrp="1"/>
          </p:cNvSpPr>
          <p:nvPr>
            <p:ph type="sldNum" sz="quarter" idx="5"/>
          </p:nvPr>
        </p:nvSpPr>
        <p:spPr/>
        <p:txBody>
          <a:bodyPr/>
          <a:lstStyle/>
          <a:p>
            <a:fld id="{60625642-F0AF-4361-B339-24EC26CA9B06}" type="slidenum">
              <a:rPr lang="en-US" smtClean="0"/>
              <a:pPr/>
              <a:t>6</a:t>
            </a:fld>
            <a:endParaRPr lang="en-US"/>
          </a:p>
        </p:txBody>
      </p:sp>
    </p:spTree>
    <p:extLst>
      <p:ext uri="{BB962C8B-B14F-4D97-AF65-F5344CB8AC3E}">
        <p14:creationId xmlns:p14="http://schemas.microsoft.com/office/powerpoint/2010/main" val="1213308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Segoe UI" panose="020B0502040204020203" pitchFamily="34" charset="0"/>
                <a:cs typeface="Segoe UI" panose="020B0502040204020203" pitchFamily="34" charset="0"/>
              </a:rPr>
              <a:t>At TD, many of our claimed inventions involve facilitating financial transactions, business processes, or other forms of financial technology.</a:t>
            </a:r>
          </a:p>
          <a:p>
            <a:endParaRPr lang="en-US" altLang="en-US" dirty="0">
              <a:latin typeface="Segoe UI" panose="020B0502040204020203" pitchFamily="34" charset="0"/>
              <a:cs typeface="Segoe UI" panose="020B0502040204020203" pitchFamily="34" charset="0"/>
            </a:endParaRPr>
          </a:p>
          <a:p>
            <a:r>
              <a:rPr lang="en-US" altLang="en-US" dirty="0">
                <a:latin typeface="Segoe UI" panose="020B0502040204020203" pitchFamily="34" charset="0"/>
                <a:cs typeface="Segoe UI" panose="020B0502040204020203" pitchFamily="34" charset="0"/>
              </a:rPr>
              <a:t>In 2016, nearly all TD applications were classified in Class 705 - </a:t>
            </a:r>
            <a:r>
              <a:rPr lang="en-US" altLang="en-US" b="1" dirty="0"/>
              <a:t>DATA PROCESSING: FINANCIAL, BUSINESS PRACTICE, MANAGEMENT, OR COST/PRICE DETERMINATION. </a:t>
            </a:r>
          </a:p>
          <a:p>
            <a:endParaRPr lang="en-US" altLang="en-US" b="1" dirty="0"/>
          </a:p>
          <a:p>
            <a:r>
              <a:rPr lang="en-US" altLang="en-US" dirty="0"/>
              <a:t>Red flag words like "transaction", "financial", and "payment" in the title, background, or claims would send an application directly to class 705.</a:t>
            </a:r>
          </a:p>
          <a:p>
            <a:endParaRPr lang="en-US" altLang="en-US" dirty="0"/>
          </a:p>
          <a:p>
            <a:r>
              <a:rPr lang="en-US" altLang="en-US" dirty="0">
                <a:latin typeface="Segoe UI" panose="020B0502040204020203" pitchFamily="34" charset="0"/>
                <a:cs typeface="Segoe UI" panose="020B0502040204020203" pitchFamily="34" charset="0"/>
              </a:rPr>
              <a:t>After </a:t>
            </a:r>
            <a:r>
              <a:rPr lang="en-US" altLang="en-US" i="1" dirty="0">
                <a:latin typeface="Segoe UI" panose="020B0502040204020203" pitchFamily="34" charset="0"/>
                <a:cs typeface="Segoe UI" panose="020B0502040204020203" pitchFamily="34" charset="0"/>
              </a:rPr>
              <a:t>Alice</a:t>
            </a:r>
            <a:r>
              <a:rPr lang="en-US" altLang="en-US" dirty="0">
                <a:latin typeface="Segoe UI" panose="020B0502040204020203" pitchFamily="34" charset="0"/>
                <a:cs typeface="Segoe UI" panose="020B0502040204020203" pitchFamily="34" charset="0"/>
              </a:rPr>
              <a:t>, Examiners automatically called anything in class 705 an "abstract idea", which allegedly did not recite "significantly more", and rejected it.</a:t>
            </a:r>
          </a:p>
          <a:p>
            <a:endParaRPr lang="en-US" altLang="en-US" dirty="0"/>
          </a:p>
          <a:p>
            <a:endParaRPr lang="en-CA" dirty="0"/>
          </a:p>
        </p:txBody>
      </p:sp>
      <p:sp>
        <p:nvSpPr>
          <p:cNvPr id="4" name="Slide Number Placeholder 3"/>
          <p:cNvSpPr>
            <a:spLocks noGrp="1"/>
          </p:cNvSpPr>
          <p:nvPr>
            <p:ph type="sldNum" sz="quarter" idx="5"/>
          </p:nvPr>
        </p:nvSpPr>
        <p:spPr/>
        <p:txBody>
          <a:bodyPr/>
          <a:lstStyle/>
          <a:p>
            <a:fld id="{60625642-F0AF-4361-B339-24EC26CA9B06}" type="slidenum">
              <a:rPr lang="en-CA" smtClean="0"/>
              <a:pPr/>
              <a:t>7</a:t>
            </a:fld>
            <a:endParaRPr lang="en-CA"/>
          </a:p>
        </p:txBody>
      </p:sp>
    </p:spTree>
    <p:extLst>
      <p:ext uri="{BB962C8B-B14F-4D97-AF65-F5344CB8AC3E}">
        <p14:creationId xmlns:p14="http://schemas.microsoft.com/office/powerpoint/2010/main" val="3626715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 payment system is really just a database system that has been specifically applied to account for financial transactions.</a:t>
            </a:r>
          </a:p>
          <a:p>
            <a:r>
              <a:rPr lang="en-US" altLang="en-US" dirty="0"/>
              <a:t>A payment is really just a data transfer in a database.</a:t>
            </a:r>
          </a:p>
          <a:p>
            <a:r>
              <a:rPr lang="en-US" altLang="en-US" dirty="0"/>
              <a:t>Payment in a payment system is really just a particular embodiment or specific example of a data transfer in a database system.</a:t>
            </a:r>
          </a:p>
          <a:p>
            <a:r>
              <a:rPr lang="en-US" altLang="en-US" dirty="0"/>
              <a:t>Counter-Intuitive Approach:  </a:t>
            </a:r>
            <a:r>
              <a:rPr lang="en-US" altLang="en-US" b="1" u="sng" dirty="0"/>
              <a:t>BROADEN THE CLAIMS</a:t>
            </a:r>
          </a:p>
          <a:p>
            <a:r>
              <a:rPr lang="en-US" altLang="en-US" b="1" u="sng" dirty="0"/>
              <a:t>Claim the broad scope that you are really entitled to!</a:t>
            </a:r>
          </a:p>
          <a:p>
            <a:endParaRPr lang="en-US" altLang="en-US" dirty="0"/>
          </a:p>
          <a:p>
            <a:endParaRPr lang="en-CA" dirty="0"/>
          </a:p>
        </p:txBody>
      </p:sp>
      <p:sp>
        <p:nvSpPr>
          <p:cNvPr id="4" name="Slide Number Placeholder 3"/>
          <p:cNvSpPr>
            <a:spLocks noGrp="1"/>
          </p:cNvSpPr>
          <p:nvPr>
            <p:ph type="sldNum" sz="quarter" idx="5"/>
          </p:nvPr>
        </p:nvSpPr>
        <p:spPr/>
        <p:txBody>
          <a:bodyPr/>
          <a:lstStyle/>
          <a:p>
            <a:fld id="{60625642-F0AF-4361-B339-24EC26CA9B06}" type="slidenum">
              <a:rPr lang="en-CA" smtClean="0"/>
              <a:pPr/>
              <a:t>8</a:t>
            </a:fld>
            <a:endParaRPr lang="en-CA"/>
          </a:p>
        </p:txBody>
      </p:sp>
    </p:spTree>
    <p:extLst>
      <p:ext uri="{BB962C8B-B14F-4D97-AF65-F5344CB8AC3E}">
        <p14:creationId xmlns:p14="http://schemas.microsoft.com/office/powerpoint/2010/main" val="1142587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altLang="en-US" sz="1200" dirty="0"/>
              <a:t>Actual claim, as filed:</a:t>
            </a:r>
          </a:p>
          <a:p>
            <a:pPr eaLnBrk="1" hangingPunct="1">
              <a:lnSpc>
                <a:spcPct val="150000"/>
              </a:lnSpc>
            </a:pPr>
            <a:r>
              <a:rPr lang="en-CA" altLang="en-US" sz="1200" dirty="0">
                <a:latin typeface="Times New Roman" panose="02020603050405020304" pitchFamily="18" charset="0"/>
                <a:ea typeface="Times New Roman" panose="02020603050405020304" pitchFamily="18" charset="0"/>
                <a:cs typeface="Arial" panose="020B0604020202020204" pitchFamily="34" charset="0"/>
              </a:rPr>
              <a:t>An electronic device comprising: an input interface module; an output interface module; a processor coupled to the input interface module and the output interface module;</a:t>
            </a:r>
            <a:r>
              <a:rPr lang="en-US" altLang="en-US" sz="1200" dirty="0">
                <a:latin typeface="Times New Roman" panose="02020603050405020304" pitchFamily="18" charset="0"/>
                <a:ea typeface="Times New Roman" panose="02020603050405020304" pitchFamily="18" charset="0"/>
                <a:cs typeface="Arial" panose="020B0604020202020204" pitchFamily="34" charset="0"/>
              </a:rPr>
              <a:t> </a:t>
            </a:r>
            <a:r>
              <a:rPr lang="en-CA" altLang="en-US" sz="1200" dirty="0">
                <a:latin typeface="Times New Roman" panose="02020603050405020304" pitchFamily="18" charset="0"/>
                <a:ea typeface="Times New Roman" panose="02020603050405020304" pitchFamily="18" charset="0"/>
                <a:cs typeface="Arial" panose="020B0604020202020204" pitchFamily="34" charset="0"/>
              </a:rPr>
              <a:t>a memory coupled to the processor and storing a </a:t>
            </a:r>
            <a:r>
              <a:rPr lang="en-CA" altLang="en-US" sz="1200" b="1" dirty="0">
                <a:latin typeface="Times New Roman" panose="02020603050405020304" pitchFamily="18" charset="0"/>
                <a:ea typeface="Times New Roman" panose="02020603050405020304" pitchFamily="18" charset="0"/>
                <a:cs typeface="Arial" panose="020B0604020202020204" pitchFamily="34" charset="0"/>
              </a:rPr>
              <a:t>data transfer application</a:t>
            </a:r>
            <a:r>
              <a:rPr lang="en-CA" altLang="en-US" sz="1200" dirty="0">
                <a:latin typeface="Times New Roman" panose="02020603050405020304" pitchFamily="18" charset="0"/>
                <a:ea typeface="Times New Roman" panose="02020603050405020304" pitchFamily="18" charset="0"/>
                <a:cs typeface="Arial" panose="020B0604020202020204" pitchFamily="34" charset="0"/>
              </a:rPr>
              <a:t> comprising instructions which, when executed by the processor, cause the electronic device to:</a:t>
            </a:r>
            <a:endParaRPr lang="en-US" altLang="en-US" sz="1200" dirty="0">
              <a:latin typeface="Times New Roman" panose="02020603050405020304" pitchFamily="18" charset="0"/>
              <a:ea typeface="Times New Roman" panose="02020603050405020304" pitchFamily="18" charset="0"/>
              <a:cs typeface="Arial" panose="020B0604020202020204" pitchFamily="34" charset="0"/>
            </a:endParaRPr>
          </a:p>
          <a:p>
            <a:pPr eaLnBrk="1" hangingPunct="1">
              <a:lnSpc>
                <a:spcPct val="150000"/>
              </a:lnSpc>
            </a:pPr>
            <a:r>
              <a:rPr lang="en-US" altLang="en-US" sz="1200" dirty="0">
                <a:latin typeface="Times New Roman" panose="02020603050405020304" pitchFamily="18" charset="0"/>
                <a:ea typeface="Times New Roman" panose="02020603050405020304" pitchFamily="18" charset="0"/>
                <a:cs typeface="Arial" panose="020B0604020202020204" pitchFamily="34" charset="0"/>
              </a:rPr>
              <a:t>	</a:t>
            </a:r>
            <a:r>
              <a:rPr lang="en-CA" altLang="en-US" sz="1200" dirty="0">
                <a:latin typeface="Times New Roman" panose="02020603050405020304" pitchFamily="18" charset="0"/>
                <a:ea typeface="Times New Roman" panose="02020603050405020304" pitchFamily="18" charset="0"/>
                <a:cs typeface="Arial" panose="020B0604020202020204" pitchFamily="34" charset="0"/>
              </a:rPr>
              <a:t>display, via the output interface module, indications corresponding to a plurality of </a:t>
            </a:r>
            <a:r>
              <a:rPr lang="en-CA" altLang="en-US" sz="1200" b="1" dirty="0">
                <a:latin typeface="Times New Roman" panose="02020603050405020304" pitchFamily="18" charset="0"/>
                <a:ea typeface="Times New Roman" panose="02020603050405020304" pitchFamily="18" charset="0"/>
                <a:cs typeface="Arial" panose="020B0604020202020204" pitchFamily="34" charset="0"/>
              </a:rPr>
              <a:t>data transfer methods</a:t>
            </a:r>
            <a:r>
              <a:rPr lang="en-CA" altLang="en-US" sz="1200" dirty="0">
                <a:latin typeface="Times New Roman" panose="02020603050405020304" pitchFamily="18" charset="0"/>
                <a:ea typeface="Times New Roman" panose="02020603050405020304" pitchFamily="18" charset="0"/>
                <a:cs typeface="Arial" panose="020B0604020202020204" pitchFamily="34" charset="0"/>
              </a:rPr>
              <a:t>;</a:t>
            </a:r>
            <a:endParaRPr lang="en-US" altLang="en-US" sz="1200" dirty="0">
              <a:latin typeface="Times New Roman" panose="02020603050405020304" pitchFamily="18" charset="0"/>
              <a:ea typeface="Times New Roman" panose="02020603050405020304" pitchFamily="18" charset="0"/>
              <a:cs typeface="Arial" panose="020B0604020202020204" pitchFamily="34" charset="0"/>
            </a:endParaRPr>
          </a:p>
          <a:p>
            <a:pPr eaLnBrk="1" hangingPunct="1">
              <a:lnSpc>
                <a:spcPct val="150000"/>
              </a:lnSpc>
            </a:pPr>
            <a:r>
              <a:rPr lang="en-US" altLang="en-US" sz="1200" dirty="0">
                <a:latin typeface="Times New Roman" panose="02020603050405020304" pitchFamily="18" charset="0"/>
                <a:ea typeface="Times New Roman" panose="02020603050405020304" pitchFamily="18" charset="0"/>
                <a:cs typeface="Arial" panose="020B0604020202020204" pitchFamily="34" charset="0"/>
              </a:rPr>
              <a:t>	</a:t>
            </a:r>
            <a:r>
              <a:rPr lang="en-CA" altLang="en-US" sz="1200" dirty="0">
                <a:latin typeface="Times New Roman" panose="02020603050405020304" pitchFamily="18" charset="0"/>
                <a:ea typeface="Times New Roman" panose="02020603050405020304" pitchFamily="18" charset="0"/>
                <a:cs typeface="Arial" panose="020B0604020202020204" pitchFamily="34" charset="0"/>
              </a:rPr>
              <a:t>receive, via the input interface module, a selection of one of the </a:t>
            </a:r>
            <a:r>
              <a:rPr lang="en-CA" altLang="en-US" sz="1200" b="1" dirty="0">
                <a:latin typeface="Times New Roman" panose="02020603050405020304" pitchFamily="18" charset="0"/>
                <a:ea typeface="Times New Roman" panose="02020603050405020304" pitchFamily="18" charset="0"/>
                <a:cs typeface="Arial" panose="020B0604020202020204" pitchFamily="34" charset="0"/>
              </a:rPr>
              <a:t>data transfer methods </a:t>
            </a:r>
            <a:r>
              <a:rPr lang="en-CA" altLang="en-US" sz="1200" dirty="0">
                <a:latin typeface="Times New Roman" panose="02020603050405020304" pitchFamily="18" charset="0"/>
                <a:ea typeface="Times New Roman" panose="02020603050405020304" pitchFamily="18" charset="0"/>
                <a:cs typeface="Arial" panose="020B0604020202020204" pitchFamily="34" charset="0"/>
              </a:rPr>
              <a:t>for use in making a subsequent data transfer;</a:t>
            </a:r>
            <a:endParaRPr lang="en-US" altLang="en-US" sz="1200" dirty="0">
              <a:latin typeface="Times New Roman" panose="02020603050405020304" pitchFamily="18" charset="0"/>
              <a:ea typeface="Times New Roman" panose="02020603050405020304" pitchFamily="18" charset="0"/>
              <a:cs typeface="Arial" panose="020B0604020202020204" pitchFamily="34" charset="0"/>
            </a:endParaRPr>
          </a:p>
          <a:p>
            <a:pPr eaLnBrk="1" hangingPunct="1">
              <a:lnSpc>
                <a:spcPct val="150000"/>
              </a:lnSpc>
            </a:pPr>
            <a:r>
              <a:rPr lang="en-US" altLang="en-US" sz="1200" dirty="0">
                <a:latin typeface="Times New Roman" panose="02020603050405020304" pitchFamily="18" charset="0"/>
                <a:ea typeface="Times New Roman" panose="02020603050405020304" pitchFamily="18" charset="0"/>
                <a:cs typeface="Arial" panose="020B0604020202020204" pitchFamily="34" charset="0"/>
              </a:rPr>
              <a:t>	</a:t>
            </a:r>
            <a:r>
              <a:rPr lang="en-CA" altLang="en-US" sz="1200" dirty="0">
                <a:latin typeface="Times New Roman" panose="02020603050405020304" pitchFamily="18" charset="0"/>
                <a:ea typeface="Times New Roman" panose="02020603050405020304" pitchFamily="18" charset="0"/>
                <a:cs typeface="Arial" panose="020B0604020202020204" pitchFamily="34" charset="0"/>
              </a:rPr>
              <a:t>retrieve a graphical element corresponding to the </a:t>
            </a:r>
            <a:r>
              <a:rPr lang="en-CA" altLang="en-US" sz="1200" b="1" dirty="0">
                <a:latin typeface="Times New Roman" panose="02020603050405020304" pitchFamily="18" charset="0"/>
                <a:ea typeface="Times New Roman" panose="02020603050405020304" pitchFamily="18" charset="0"/>
                <a:cs typeface="Arial" panose="020B0604020202020204" pitchFamily="34" charset="0"/>
              </a:rPr>
              <a:t>selected data transfer method</a:t>
            </a:r>
            <a:r>
              <a:rPr lang="en-CA" altLang="en-US" sz="1200" dirty="0">
                <a:latin typeface="Times New Roman" panose="02020603050405020304" pitchFamily="18" charset="0"/>
                <a:ea typeface="Times New Roman" panose="02020603050405020304" pitchFamily="18" charset="0"/>
                <a:cs typeface="Arial" panose="020B0604020202020204" pitchFamily="34" charset="0"/>
              </a:rPr>
              <a:t>;</a:t>
            </a:r>
            <a:endParaRPr lang="en-US" altLang="en-US" sz="1200" dirty="0">
              <a:latin typeface="Times New Roman" panose="02020603050405020304" pitchFamily="18" charset="0"/>
              <a:ea typeface="Times New Roman" panose="02020603050405020304" pitchFamily="18" charset="0"/>
              <a:cs typeface="Arial" panose="020B0604020202020204" pitchFamily="34" charset="0"/>
            </a:endParaRPr>
          </a:p>
          <a:p>
            <a:pPr eaLnBrk="1" hangingPunct="1">
              <a:lnSpc>
                <a:spcPct val="150000"/>
              </a:lnSpc>
            </a:pPr>
            <a:r>
              <a:rPr lang="en-US" altLang="en-US" sz="1200" dirty="0">
                <a:latin typeface="Times New Roman" panose="02020603050405020304" pitchFamily="18" charset="0"/>
                <a:ea typeface="Times New Roman" panose="02020603050405020304" pitchFamily="18" charset="0"/>
                <a:cs typeface="Arial" panose="020B0604020202020204" pitchFamily="34" charset="0"/>
              </a:rPr>
              <a:t>	</a:t>
            </a:r>
            <a:r>
              <a:rPr lang="en-CA" altLang="en-US" sz="1200" dirty="0">
                <a:latin typeface="Times New Roman" panose="02020603050405020304" pitchFamily="18" charset="0"/>
                <a:ea typeface="Times New Roman" panose="02020603050405020304" pitchFamily="18" charset="0"/>
                <a:cs typeface="Arial" panose="020B0604020202020204" pitchFamily="34" charset="0"/>
              </a:rPr>
              <a:t>configure the electronic device for making </a:t>
            </a:r>
            <a:r>
              <a:rPr lang="en-CA" altLang="en-US" sz="1200" b="1" dirty="0">
                <a:latin typeface="Times New Roman" panose="02020603050405020304" pitchFamily="18" charset="0"/>
                <a:ea typeface="Times New Roman" panose="02020603050405020304" pitchFamily="18" charset="0"/>
                <a:cs typeface="Arial" panose="020B0604020202020204" pitchFamily="34" charset="0"/>
              </a:rPr>
              <a:t>data transfers </a:t>
            </a:r>
            <a:r>
              <a:rPr lang="en-CA" altLang="en-US" sz="1200" dirty="0">
                <a:latin typeface="Times New Roman" panose="02020603050405020304" pitchFamily="18" charset="0"/>
                <a:ea typeface="Times New Roman" panose="02020603050405020304" pitchFamily="18" charset="0"/>
                <a:cs typeface="Arial" panose="020B0604020202020204" pitchFamily="34" charset="0"/>
              </a:rPr>
              <a:t>using the </a:t>
            </a:r>
            <a:r>
              <a:rPr lang="en-CA" altLang="en-US" sz="1200" b="1" dirty="0">
                <a:latin typeface="Times New Roman" panose="02020603050405020304" pitchFamily="18" charset="0"/>
                <a:ea typeface="Times New Roman" panose="02020603050405020304" pitchFamily="18" charset="0"/>
                <a:cs typeface="Arial" panose="020B0604020202020204" pitchFamily="34" charset="0"/>
              </a:rPr>
              <a:t>selected data transfer method</a:t>
            </a:r>
            <a:r>
              <a:rPr lang="en-CA" altLang="en-US" sz="1200" dirty="0">
                <a:latin typeface="Times New Roman" panose="02020603050405020304" pitchFamily="18" charset="0"/>
                <a:ea typeface="Times New Roman" panose="02020603050405020304" pitchFamily="18" charset="0"/>
                <a:cs typeface="Arial" panose="020B0604020202020204" pitchFamily="34" charset="0"/>
              </a:rPr>
              <a:t>; and</a:t>
            </a:r>
            <a:endParaRPr lang="en-US" altLang="en-US" sz="1200" dirty="0">
              <a:latin typeface="Times New Roman" panose="02020603050405020304" pitchFamily="18" charset="0"/>
              <a:ea typeface="Times New Roman" panose="02020603050405020304" pitchFamily="18" charset="0"/>
              <a:cs typeface="Arial" panose="020B0604020202020204" pitchFamily="34" charset="0"/>
            </a:endParaRPr>
          </a:p>
          <a:p>
            <a:pPr eaLnBrk="1" hangingPunct="1">
              <a:lnSpc>
                <a:spcPct val="150000"/>
              </a:lnSpc>
            </a:pPr>
            <a:r>
              <a:rPr lang="en-US" altLang="en-US" sz="1200" dirty="0">
                <a:latin typeface="Times New Roman" panose="02020603050405020304" pitchFamily="18" charset="0"/>
                <a:ea typeface="Times New Roman" panose="02020603050405020304" pitchFamily="18" charset="0"/>
                <a:cs typeface="Arial" panose="020B0604020202020204" pitchFamily="34" charset="0"/>
              </a:rPr>
              <a:t>	</a:t>
            </a:r>
            <a:r>
              <a:rPr lang="en-CA" altLang="en-US" sz="1200" dirty="0">
                <a:latin typeface="Times New Roman" panose="02020603050405020304" pitchFamily="18" charset="0"/>
                <a:ea typeface="Times New Roman" panose="02020603050405020304" pitchFamily="18" charset="0"/>
                <a:cs typeface="Arial" panose="020B0604020202020204" pitchFamily="34" charset="0"/>
              </a:rPr>
              <a:t>indicate the electronic device is operable to perform </a:t>
            </a:r>
            <a:r>
              <a:rPr lang="en-CA" altLang="en-US" sz="1200" b="1" dirty="0">
                <a:latin typeface="Times New Roman" panose="02020603050405020304" pitchFamily="18" charset="0"/>
                <a:ea typeface="Times New Roman" panose="02020603050405020304" pitchFamily="18" charset="0"/>
                <a:cs typeface="Arial" panose="020B0604020202020204" pitchFamily="34" charset="0"/>
              </a:rPr>
              <a:t>data transfers </a:t>
            </a:r>
            <a:r>
              <a:rPr lang="en-CA" altLang="en-US" sz="1200" dirty="0">
                <a:latin typeface="Times New Roman" panose="02020603050405020304" pitchFamily="18" charset="0"/>
                <a:ea typeface="Times New Roman" panose="02020603050405020304" pitchFamily="18" charset="0"/>
                <a:cs typeface="Arial" panose="020B0604020202020204" pitchFamily="34" charset="0"/>
              </a:rPr>
              <a:t>using the selected </a:t>
            </a:r>
            <a:r>
              <a:rPr lang="en-CA" altLang="en-US" sz="1200" b="1" dirty="0">
                <a:latin typeface="Times New Roman" panose="02020603050405020304" pitchFamily="18" charset="0"/>
                <a:ea typeface="Times New Roman" panose="02020603050405020304" pitchFamily="18" charset="0"/>
                <a:cs typeface="Arial" panose="020B0604020202020204" pitchFamily="34" charset="0"/>
              </a:rPr>
              <a:t>data transfer </a:t>
            </a:r>
            <a:r>
              <a:rPr lang="en-CA" altLang="en-US" sz="1200" dirty="0">
                <a:latin typeface="Times New Roman" panose="02020603050405020304" pitchFamily="18" charset="0"/>
                <a:ea typeface="Times New Roman" panose="02020603050405020304" pitchFamily="18" charset="0"/>
                <a:cs typeface="Arial" panose="020B0604020202020204" pitchFamily="34" charset="0"/>
              </a:rPr>
              <a:t>method by at least one of:</a:t>
            </a:r>
            <a:endParaRPr lang="en-US" altLang="en-US" sz="1200" dirty="0">
              <a:latin typeface="Times New Roman" panose="02020603050405020304" pitchFamily="18" charset="0"/>
              <a:ea typeface="Times New Roman" panose="02020603050405020304" pitchFamily="18" charset="0"/>
              <a:cs typeface="Arial" panose="020B0604020202020204" pitchFamily="34" charset="0"/>
            </a:endParaRPr>
          </a:p>
          <a:p>
            <a:pPr eaLnBrk="1" hangingPunct="1">
              <a:lnSpc>
                <a:spcPct val="150000"/>
              </a:lnSpc>
            </a:pPr>
            <a:r>
              <a:rPr lang="en-US" altLang="en-US" sz="1200" dirty="0">
                <a:latin typeface="Times New Roman" panose="02020603050405020304" pitchFamily="18" charset="0"/>
                <a:ea typeface="Times New Roman" panose="02020603050405020304" pitchFamily="18" charset="0"/>
                <a:cs typeface="Arial" panose="020B0604020202020204" pitchFamily="34" charset="0"/>
              </a:rPr>
              <a:t>	</a:t>
            </a:r>
            <a:r>
              <a:rPr lang="en-CA" altLang="en-US" sz="1200" dirty="0">
                <a:latin typeface="Times New Roman" panose="02020603050405020304" pitchFamily="18" charset="0"/>
                <a:ea typeface="Times New Roman" panose="02020603050405020304" pitchFamily="18" charset="0"/>
                <a:cs typeface="Arial" panose="020B0604020202020204" pitchFamily="34" charset="0"/>
              </a:rPr>
              <a:t>presenting the graphical element in an interface of the </a:t>
            </a:r>
            <a:r>
              <a:rPr lang="en-CA" altLang="en-US" sz="1200" b="1" dirty="0">
                <a:latin typeface="Times New Roman" panose="02020603050405020304" pitchFamily="18" charset="0"/>
                <a:ea typeface="Times New Roman" panose="02020603050405020304" pitchFamily="18" charset="0"/>
                <a:cs typeface="Arial" panose="020B0604020202020204" pitchFamily="34" charset="0"/>
              </a:rPr>
              <a:t>data transfer application </a:t>
            </a:r>
            <a:r>
              <a:rPr lang="en-CA" altLang="en-US" sz="1200" dirty="0">
                <a:latin typeface="Times New Roman" panose="02020603050405020304" pitchFamily="18" charset="0"/>
                <a:ea typeface="Times New Roman" panose="02020603050405020304" pitchFamily="18" charset="0"/>
                <a:cs typeface="Arial" panose="020B0604020202020204" pitchFamily="34" charset="0"/>
              </a:rPr>
              <a:t>whenever the interface is displayed via the output interface module, and</a:t>
            </a:r>
            <a:endParaRPr lang="en-US" altLang="en-US" sz="1200" dirty="0">
              <a:latin typeface="Times New Roman" panose="02020603050405020304" pitchFamily="18" charset="0"/>
              <a:ea typeface="Times New Roman" panose="02020603050405020304" pitchFamily="18" charset="0"/>
              <a:cs typeface="Arial" panose="020B0604020202020204" pitchFamily="34" charset="0"/>
            </a:endParaRPr>
          </a:p>
          <a:p>
            <a:pPr eaLnBrk="1" hangingPunct="1">
              <a:lnSpc>
                <a:spcPct val="150000"/>
              </a:lnSpc>
            </a:pPr>
            <a:r>
              <a:rPr lang="en-US" altLang="en-US" sz="1200" dirty="0">
                <a:latin typeface="Times New Roman" panose="02020603050405020304" pitchFamily="18" charset="0"/>
                <a:ea typeface="Times New Roman" panose="02020603050405020304" pitchFamily="18" charset="0"/>
                <a:cs typeface="Arial" panose="020B0604020202020204" pitchFamily="34" charset="0"/>
              </a:rPr>
              <a:t>	</a:t>
            </a:r>
            <a:r>
              <a:rPr lang="en-CA" altLang="en-US" sz="1200" dirty="0">
                <a:latin typeface="Times New Roman" panose="02020603050405020304" pitchFamily="18" charset="0"/>
                <a:ea typeface="Times New Roman" panose="02020603050405020304" pitchFamily="18" charset="0"/>
                <a:cs typeface="Arial" panose="020B0604020202020204" pitchFamily="34" charset="0"/>
              </a:rPr>
              <a:t>modifying an icon for launching the </a:t>
            </a:r>
            <a:r>
              <a:rPr lang="en-CA" altLang="en-US" sz="1200" b="1" dirty="0">
                <a:latin typeface="Times New Roman" panose="02020603050405020304" pitchFamily="18" charset="0"/>
                <a:ea typeface="Times New Roman" panose="02020603050405020304" pitchFamily="18" charset="0"/>
                <a:cs typeface="Arial" panose="020B0604020202020204" pitchFamily="34" charset="0"/>
              </a:rPr>
              <a:t>data transfer application </a:t>
            </a:r>
            <a:r>
              <a:rPr lang="en-CA" altLang="en-US" sz="1200" dirty="0">
                <a:latin typeface="Times New Roman" panose="02020603050405020304" pitchFamily="18" charset="0"/>
                <a:ea typeface="Times New Roman" panose="02020603050405020304" pitchFamily="18" charset="0"/>
                <a:cs typeface="Arial" panose="020B0604020202020204" pitchFamily="34" charset="0"/>
              </a:rPr>
              <a:t>to correspond to the graphical element.</a:t>
            </a:r>
            <a:endParaRPr lang="en-US" altLang="en-US" sz="1200" dirty="0">
              <a:latin typeface="Times New Roman" panose="02020603050405020304" pitchFamily="18" charset="0"/>
              <a:ea typeface="Times New Roman" panose="02020603050405020304" pitchFamily="18" charset="0"/>
              <a:cs typeface="Arial" panose="020B0604020202020204" pitchFamily="34" charset="0"/>
            </a:endParaRPr>
          </a:p>
          <a:p>
            <a:endParaRPr lang="en-US" altLang="en-US" dirty="0"/>
          </a:p>
          <a:p>
            <a:endParaRPr lang="en-CA" dirty="0"/>
          </a:p>
        </p:txBody>
      </p:sp>
      <p:sp>
        <p:nvSpPr>
          <p:cNvPr id="4" name="Slide Number Placeholder 3"/>
          <p:cNvSpPr>
            <a:spLocks noGrp="1"/>
          </p:cNvSpPr>
          <p:nvPr>
            <p:ph type="sldNum" sz="quarter" idx="5"/>
          </p:nvPr>
        </p:nvSpPr>
        <p:spPr/>
        <p:txBody>
          <a:bodyPr/>
          <a:lstStyle/>
          <a:p>
            <a:fld id="{60625642-F0AF-4361-B339-24EC26CA9B06}" type="slidenum">
              <a:rPr lang="en-CA" smtClean="0"/>
              <a:pPr/>
              <a:t>9</a:t>
            </a:fld>
            <a:endParaRPr lang="en-CA"/>
          </a:p>
        </p:txBody>
      </p:sp>
    </p:spTree>
    <p:extLst>
      <p:ext uri="{BB962C8B-B14F-4D97-AF65-F5344CB8AC3E}">
        <p14:creationId xmlns:p14="http://schemas.microsoft.com/office/powerpoint/2010/main" val="1671068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1" eaLnBrk="1" hangingPunct="1">
              <a:lnSpc>
                <a:spcPct val="150000"/>
              </a:lnSpc>
              <a:defRPr/>
            </a:pPr>
            <a:r>
              <a:rPr lang="en-US" altLang="en-US" dirty="0">
                <a:latin typeface="Times New Roman" panose="02020603050405020304" pitchFamily="18" charset="0"/>
                <a:ea typeface="Times New Roman" panose="02020603050405020304" pitchFamily="18" charset="0"/>
                <a:cs typeface="Arial" panose="020B0604020202020204" pitchFamily="34" charset="0"/>
              </a:rPr>
              <a:t>Granted claim:</a:t>
            </a:r>
          </a:p>
          <a:p>
            <a:pPr marL="457200" indent="-457200" algn="just">
              <a:lnSpc>
                <a:spcPct val="150000"/>
              </a:lnSpc>
              <a:spcBef>
                <a:spcPts val="0"/>
              </a:spcBef>
              <a:spcAft>
                <a:spcPts val="0"/>
              </a:spcAft>
              <a:tabLst>
                <a:tab pos="914400" algn="l"/>
              </a:tabLst>
              <a:defRPr/>
            </a:pPr>
            <a:r>
              <a:rPr lang="en-CA" sz="1000" dirty="0">
                <a:effectLst>
                  <a:glow>
                    <a:srgbClr val="FFFFFF"/>
                  </a:glow>
                </a:effectLst>
                <a:cs typeface="Arial" panose="020B0604020202020204" pitchFamily="34" charset="0"/>
              </a:rPr>
              <a:t>An electronic device comprising: an input interface module; an output interface module</a:t>
            </a:r>
            <a:r>
              <a:rPr lang="en-CA" sz="1000" u="sng" dirty="0">
                <a:effectLst>
                  <a:glow>
                    <a:srgbClr val="FFFFFF"/>
                  </a:glow>
                </a:effectLst>
                <a:cs typeface="Arial" panose="020B0604020202020204" pitchFamily="34" charset="0"/>
              </a:rPr>
              <a:t> including a display screen</a:t>
            </a:r>
            <a:r>
              <a:rPr lang="en-CA" sz="1000" dirty="0">
                <a:effectLst>
                  <a:glow>
                    <a:srgbClr val="FFFFFF"/>
                  </a:glow>
                </a:effectLst>
                <a:cs typeface="Arial" panose="020B0604020202020204" pitchFamily="34" charset="0"/>
              </a:rPr>
              <a:t>; a processor coupled to</a:t>
            </a:r>
          </a:p>
          <a:p>
            <a:pPr marL="457200" indent="-457200" algn="just">
              <a:lnSpc>
                <a:spcPct val="150000"/>
              </a:lnSpc>
              <a:spcBef>
                <a:spcPts val="0"/>
              </a:spcBef>
              <a:spcAft>
                <a:spcPts val="0"/>
              </a:spcAft>
              <a:tabLst>
                <a:tab pos="914400" algn="l"/>
              </a:tabLst>
              <a:defRPr/>
            </a:pPr>
            <a:r>
              <a:rPr lang="en-CA" sz="1000" dirty="0">
                <a:effectLst>
                  <a:glow>
                    <a:srgbClr val="FFFFFF"/>
                  </a:glow>
                </a:effectLst>
                <a:cs typeface="Arial" panose="020B0604020202020204" pitchFamily="34" charset="0"/>
              </a:rPr>
              <a:t>the input interface module and the output interface module; a memory coupled to the processor and storing a data transfer application</a:t>
            </a:r>
          </a:p>
          <a:p>
            <a:pPr marL="457200" indent="-457200" algn="just">
              <a:lnSpc>
                <a:spcPct val="150000"/>
              </a:lnSpc>
              <a:spcBef>
                <a:spcPts val="0"/>
              </a:spcBef>
              <a:spcAft>
                <a:spcPts val="0"/>
              </a:spcAft>
              <a:tabLst>
                <a:tab pos="914400" algn="l"/>
              </a:tabLst>
              <a:defRPr/>
            </a:pPr>
            <a:r>
              <a:rPr lang="en-CA" sz="1000" dirty="0">
                <a:effectLst>
                  <a:glow>
                    <a:srgbClr val="FFFFFF"/>
                  </a:glow>
                </a:effectLst>
                <a:cs typeface="Arial" panose="020B0604020202020204" pitchFamily="34" charset="0"/>
              </a:rPr>
              <a:t>comprising instructions which, when executed by the processor, cause the electronic device to:</a:t>
            </a:r>
          </a:p>
          <a:p>
            <a:pPr marL="457200" indent="-457200" algn="just">
              <a:lnSpc>
                <a:spcPct val="150000"/>
              </a:lnSpc>
              <a:spcBef>
                <a:spcPts val="0"/>
              </a:spcBef>
              <a:spcAft>
                <a:spcPts val="0"/>
              </a:spcAft>
              <a:tabLst>
                <a:tab pos="914400" algn="l"/>
              </a:tabLst>
              <a:defRPr/>
            </a:pPr>
            <a:r>
              <a:rPr lang="en-CA" sz="1000" dirty="0">
                <a:effectLst>
                  <a:glow>
                    <a:srgbClr val="FFFFFF"/>
                  </a:glow>
                </a:effectLst>
                <a:cs typeface="Arial" panose="020B0604020202020204" pitchFamily="34" charset="0"/>
              </a:rPr>
              <a:t>	display, via the output interface module, indications corresponding to a plurality of data transfer methods;</a:t>
            </a:r>
            <a:endParaRPr lang="en-US" sz="1000" dirty="0"/>
          </a:p>
          <a:p>
            <a:pPr marL="457200" indent="-457200" algn="just">
              <a:lnSpc>
                <a:spcPct val="150000"/>
              </a:lnSpc>
              <a:spcBef>
                <a:spcPts val="0"/>
              </a:spcBef>
              <a:spcAft>
                <a:spcPts val="0"/>
              </a:spcAft>
              <a:tabLst>
                <a:tab pos="914400" algn="l"/>
              </a:tabLst>
              <a:defRPr/>
            </a:pPr>
            <a:r>
              <a:rPr lang="en-US" sz="1000" dirty="0">
                <a:effectLst>
                  <a:glow>
                    <a:srgbClr val="FFFFFF"/>
                  </a:glow>
                </a:effectLst>
                <a:cs typeface="Arial" panose="020B0604020202020204" pitchFamily="34" charset="0"/>
              </a:rPr>
              <a:t>	</a:t>
            </a:r>
            <a:r>
              <a:rPr lang="en-CA" sz="1000" dirty="0">
                <a:effectLst>
                  <a:glow>
                    <a:srgbClr val="FFFFFF"/>
                  </a:glow>
                </a:effectLst>
                <a:cs typeface="Arial" panose="020B0604020202020204" pitchFamily="34" charset="0"/>
              </a:rPr>
              <a:t>receive, via the input interface module, a selection of one of the data transfer methods for use in making a subsequent data transfer;</a:t>
            </a:r>
            <a:endParaRPr lang="en-US" sz="1000" dirty="0"/>
          </a:p>
          <a:p>
            <a:pPr marL="457200" indent="-457200" algn="just">
              <a:lnSpc>
                <a:spcPct val="150000"/>
              </a:lnSpc>
              <a:spcBef>
                <a:spcPts val="0"/>
              </a:spcBef>
              <a:spcAft>
                <a:spcPts val="0"/>
              </a:spcAft>
              <a:tabLst>
                <a:tab pos="914400" algn="l"/>
              </a:tabLst>
              <a:defRPr/>
            </a:pPr>
            <a:r>
              <a:rPr lang="en-US" sz="1000" dirty="0">
                <a:effectLst>
                  <a:glow>
                    <a:srgbClr val="FFFFFF"/>
                  </a:glow>
                </a:effectLst>
                <a:cs typeface="Arial" panose="020B0604020202020204" pitchFamily="34" charset="0"/>
              </a:rPr>
              <a:t>	</a:t>
            </a:r>
            <a:r>
              <a:rPr lang="en-CA" sz="1000" dirty="0">
                <a:effectLst>
                  <a:glow>
                    <a:srgbClr val="FFFFFF"/>
                  </a:glow>
                </a:effectLst>
                <a:cs typeface="Arial" panose="020B0604020202020204" pitchFamily="34" charset="0"/>
              </a:rPr>
              <a:t>retrieve a graphical element corresponding to the selected data transfer method;</a:t>
            </a:r>
            <a:endParaRPr lang="en-US" sz="1000" dirty="0"/>
          </a:p>
          <a:p>
            <a:pPr marL="457200" indent="-457200" algn="just">
              <a:lnSpc>
                <a:spcPct val="150000"/>
              </a:lnSpc>
              <a:spcBef>
                <a:spcPts val="0"/>
              </a:spcBef>
              <a:spcAft>
                <a:spcPts val="0"/>
              </a:spcAft>
              <a:tabLst>
                <a:tab pos="914400" algn="l"/>
              </a:tabLst>
              <a:defRPr/>
            </a:pPr>
            <a:r>
              <a:rPr lang="en-US" sz="1000" dirty="0">
                <a:effectLst>
                  <a:glow>
                    <a:srgbClr val="FFFFFF"/>
                  </a:glow>
                </a:effectLst>
                <a:cs typeface="Arial" panose="020B0604020202020204" pitchFamily="34" charset="0"/>
              </a:rPr>
              <a:t>	</a:t>
            </a:r>
            <a:r>
              <a:rPr lang="en-CA" sz="1000" dirty="0">
                <a:effectLst>
                  <a:glow>
                    <a:srgbClr val="FFFFFF"/>
                  </a:glow>
                </a:effectLst>
                <a:cs typeface="Arial" panose="020B0604020202020204" pitchFamily="34" charset="0"/>
              </a:rPr>
              <a:t>configure the electronic device for making data transfers using the selected data transfer method; and</a:t>
            </a:r>
            <a:endParaRPr lang="en-US" sz="1000" dirty="0"/>
          </a:p>
          <a:p>
            <a:pPr marL="457200" indent="-457200" algn="just">
              <a:lnSpc>
                <a:spcPct val="150000"/>
              </a:lnSpc>
              <a:spcBef>
                <a:spcPts val="0"/>
              </a:spcBef>
              <a:spcAft>
                <a:spcPts val="0"/>
              </a:spcAft>
              <a:tabLst>
                <a:tab pos="914400" algn="l"/>
              </a:tabLst>
              <a:defRPr/>
            </a:pPr>
            <a:r>
              <a:rPr lang="en-US" sz="1000" dirty="0">
                <a:effectLst>
                  <a:glow>
                    <a:srgbClr val="FFFFFF"/>
                  </a:glow>
                </a:effectLst>
                <a:cs typeface="Arial" panose="020B0604020202020204" pitchFamily="34" charset="0"/>
              </a:rPr>
              <a:t>	</a:t>
            </a:r>
            <a:r>
              <a:rPr lang="en-CA" sz="1000" dirty="0">
                <a:effectLst>
                  <a:glow>
                    <a:srgbClr val="FFFFFF"/>
                  </a:glow>
                </a:effectLst>
                <a:cs typeface="Arial" panose="020B0604020202020204" pitchFamily="34" charset="0"/>
              </a:rPr>
              <a:t>indicate </a:t>
            </a:r>
            <a:r>
              <a:rPr lang="en-CA" sz="1000" u="sng" dirty="0">
                <a:effectLst>
                  <a:glow>
                    <a:srgbClr val="FFFFFF"/>
                  </a:glow>
                </a:effectLst>
                <a:cs typeface="Arial" panose="020B0604020202020204" pitchFamily="34" charset="0"/>
              </a:rPr>
              <a:t>that</a:t>
            </a:r>
            <a:r>
              <a:rPr lang="en-CA" sz="1000" dirty="0">
                <a:effectLst>
                  <a:glow>
                    <a:srgbClr val="FFFFFF"/>
                  </a:glow>
                </a:effectLst>
                <a:cs typeface="Arial" panose="020B0604020202020204" pitchFamily="34" charset="0"/>
              </a:rPr>
              <a:t> the electronic device is operable to perform data transfers using the selected data transfer method by </a:t>
            </a:r>
            <a:r>
              <a:rPr lang="en-CA" sz="1000" strike="sngStrike" dirty="0">
                <a:effectLst>
                  <a:glow>
                    <a:srgbClr val="FFFFFF"/>
                  </a:glow>
                </a:effectLst>
                <a:cs typeface="Arial" panose="020B0604020202020204" pitchFamily="34" charset="0"/>
              </a:rPr>
              <a:t>at least one of:</a:t>
            </a:r>
            <a:r>
              <a:rPr lang="en-CA" sz="1000" dirty="0">
                <a:effectLst>
                  <a:glow>
                    <a:srgbClr val="FFFFFF"/>
                  </a:glow>
                </a:effectLst>
                <a:cs typeface="Arial" panose="020B0604020202020204" pitchFamily="34" charset="0"/>
              </a:rPr>
              <a:t> presenting the graphical element in an interface of the data transfer application whenever the interface is displayed via the output interface module</a:t>
            </a:r>
            <a:r>
              <a:rPr lang="en-CA" sz="1000" strike="sngStrike" dirty="0">
                <a:effectLst>
                  <a:glow>
                    <a:srgbClr val="FFFFFF"/>
                  </a:glow>
                </a:effectLst>
                <a:cs typeface="Arial" panose="020B0604020202020204" pitchFamily="34" charset="0"/>
              </a:rPr>
              <a:t>, and modifying an icon for launching the data transfer application to correspond to the graphical element</a:t>
            </a:r>
            <a:r>
              <a:rPr lang="en-CA" sz="1000" u="sng" dirty="0">
                <a:effectLst>
                  <a:glow>
                    <a:srgbClr val="FFFFFF"/>
                  </a:glow>
                </a:effectLst>
                <a:cs typeface="Arial" panose="020B0604020202020204" pitchFamily="34" charset="0"/>
              </a:rPr>
              <a:t>, wherein presenting the graphical element in the interface of the data transfer application comprises displaying a border based on the graphical element extending along and from one or more edges of the display screen</a:t>
            </a:r>
            <a:r>
              <a:rPr lang="en-CA" sz="1000" dirty="0">
                <a:effectLst>
                  <a:glow>
                    <a:srgbClr val="FFFFFF"/>
                  </a:glow>
                </a:effectLst>
                <a:cs typeface="Arial" panose="020B0604020202020204" pitchFamily="34" charset="0"/>
              </a:rPr>
              <a:t>.</a:t>
            </a:r>
            <a:endParaRPr lang="en-US" sz="1000" dirty="0"/>
          </a:p>
          <a:p>
            <a:pPr lvl="1" eaLnBrk="1" hangingPunct="1">
              <a:lnSpc>
                <a:spcPct val="150000"/>
              </a:lnSpc>
              <a:buFont typeface="Arial" panose="020B0604020202020204" pitchFamily="34" charset="0"/>
              <a:buChar char="•"/>
              <a:defRPr/>
            </a:pPr>
            <a:endParaRPr lang="en-US" altLang="en-US" dirty="0">
              <a:latin typeface="Times New Roman" panose="02020603050405020304" pitchFamily="18" charset="0"/>
              <a:ea typeface="Times New Roman" panose="02020603050405020304" pitchFamily="18" charset="0"/>
              <a:cs typeface="Arial" panose="020B0604020202020204" pitchFamily="34" charset="0"/>
            </a:endParaRPr>
          </a:p>
          <a:p>
            <a:pPr>
              <a:defRPr/>
            </a:pPr>
            <a:endParaRPr lang="en-US" dirty="0"/>
          </a:p>
          <a:p>
            <a:endParaRPr lang="en-CA" dirty="0"/>
          </a:p>
        </p:txBody>
      </p:sp>
      <p:sp>
        <p:nvSpPr>
          <p:cNvPr id="4" name="Slide Number Placeholder 3"/>
          <p:cNvSpPr>
            <a:spLocks noGrp="1"/>
          </p:cNvSpPr>
          <p:nvPr>
            <p:ph type="sldNum" sz="quarter" idx="5"/>
          </p:nvPr>
        </p:nvSpPr>
        <p:spPr/>
        <p:txBody>
          <a:bodyPr/>
          <a:lstStyle/>
          <a:p>
            <a:fld id="{60625642-F0AF-4361-B339-24EC26CA9B06}" type="slidenum">
              <a:rPr lang="en-CA" smtClean="0"/>
              <a:pPr/>
              <a:t>10</a:t>
            </a:fld>
            <a:endParaRPr lang="en-CA"/>
          </a:p>
        </p:txBody>
      </p:sp>
    </p:spTree>
    <p:extLst>
      <p:ext uri="{BB962C8B-B14F-4D97-AF65-F5344CB8AC3E}">
        <p14:creationId xmlns:p14="http://schemas.microsoft.com/office/powerpoint/2010/main" val="35071037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890" name="Group 889"/>
          <p:cNvGrpSpPr/>
          <p:nvPr/>
        </p:nvGrpSpPr>
        <p:grpSpPr>
          <a:xfrm>
            <a:off x="1703122" y="428625"/>
            <a:ext cx="10062975" cy="1073151"/>
            <a:chOff x="1703122" y="428625"/>
            <a:chExt cx="10062975" cy="1073151"/>
          </a:xfrm>
        </p:grpSpPr>
        <p:sp>
          <p:nvSpPr>
            <p:cNvPr id="891" name="Rectangle 1719"/>
            <p:cNvSpPr>
              <a:spLocks noChangeArrowheads="1"/>
            </p:cNvSpPr>
            <p:nvPr/>
          </p:nvSpPr>
          <p:spPr bwMode="auto">
            <a:xfrm>
              <a:off x="4788174"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892" name="Rectangle 1732"/>
            <p:cNvSpPr>
              <a:spLocks noChangeArrowheads="1"/>
            </p:cNvSpPr>
            <p:nvPr/>
          </p:nvSpPr>
          <p:spPr bwMode="auto">
            <a:xfrm>
              <a:off x="5026298" y="919163"/>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893" name="Rectangle 1733"/>
            <p:cNvSpPr>
              <a:spLocks noChangeArrowheads="1"/>
            </p:cNvSpPr>
            <p:nvPr/>
          </p:nvSpPr>
          <p:spPr bwMode="auto">
            <a:xfrm>
              <a:off x="5026298" y="673100"/>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894" name="Rectangle 1734"/>
            <p:cNvSpPr>
              <a:spLocks noChangeArrowheads="1"/>
            </p:cNvSpPr>
            <p:nvPr/>
          </p:nvSpPr>
          <p:spPr bwMode="auto">
            <a:xfrm>
              <a:off x="5134248" y="561975"/>
              <a:ext cx="109538" cy="1111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895" name="Rectangle 1735"/>
            <p:cNvSpPr>
              <a:spLocks noChangeArrowheads="1"/>
            </p:cNvSpPr>
            <p:nvPr/>
          </p:nvSpPr>
          <p:spPr bwMode="auto">
            <a:xfrm>
              <a:off x="5267598" y="428625"/>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896" name="Rectangle 1736"/>
            <p:cNvSpPr>
              <a:spLocks noChangeArrowheads="1"/>
            </p:cNvSpPr>
            <p:nvPr/>
          </p:nvSpPr>
          <p:spPr bwMode="auto">
            <a:xfrm>
              <a:off x="5502548" y="428625"/>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897" name="Rectangle 1737"/>
            <p:cNvSpPr>
              <a:spLocks noChangeArrowheads="1"/>
            </p:cNvSpPr>
            <p:nvPr/>
          </p:nvSpPr>
          <p:spPr bwMode="auto">
            <a:xfrm>
              <a:off x="5394598" y="547688"/>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898" name="Rectangle 1738"/>
            <p:cNvSpPr>
              <a:spLocks noChangeArrowheads="1"/>
            </p:cNvSpPr>
            <p:nvPr/>
          </p:nvSpPr>
          <p:spPr bwMode="auto">
            <a:xfrm>
              <a:off x="5502548" y="673100"/>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026" name="Rectangle 1739"/>
            <p:cNvSpPr>
              <a:spLocks noChangeArrowheads="1"/>
            </p:cNvSpPr>
            <p:nvPr/>
          </p:nvSpPr>
          <p:spPr bwMode="auto">
            <a:xfrm>
              <a:off x="5751786" y="673100"/>
              <a:ext cx="112713"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682" name="Rectangle 1740"/>
            <p:cNvSpPr>
              <a:spLocks noChangeArrowheads="1"/>
            </p:cNvSpPr>
            <p:nvPr/>
          </p:nvSpPr>
          <p:spPr bwMode="auto">
            <a:xfrm>
              <a:off x="5751786" y="428625"/>
              <a:ext cx="112713"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686" name="Rectangle 1741"/>
            <p:cNvSpPr>
              <a:spLocks noChangeArrowheads="1"/>
            </p:cNvSpPr>
            <p:nvPr/>
          </p:nvSpPr>
          <p:spPr bwMode="auto">
            <a:xfrm>
              <a:off x="5864498"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782" name="Rectangle 1742"/>
            <p:cNvSpPr>
              <a:spLocks noChangeArrowheads="1"/>
            </p:cNvSpPr>
            <p:nvPr/>
          </p:nvSpPr>
          <p:spPr bwMode="auto">
            <a:xfrm>
              <a:off x="6113736"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783" name="Rectangle 1743"/>
            <p:cNvSpPr>
              <a:spLocks noChangeArrowheads="1"/>
            </p:cNvSpPr>
            <p:nvPr/>
          </p:nvSpPr>
          <p:spPr bwMode="auto">
            <a:xfrm>
              <a:off x="6358211" y="428625"/>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784" name="Rectangle 1744"/>
            <p:cNvSpPr>
              <a:spLocks noChangeArrowheads="1"/>
            </p:cNvSpPr>
            <p:nvPr/>
          </p:nvSpPr>
          <p:spPr bwMode="auto">
            <a:xfrm>
              <a:off x="6235973" y="547688"/>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785" name="Rectangle 1745"/>
            <p:cNvSpPr>
              <a:spLocks noChangeArrowheads="1"/>
            </p:cNvSpPr>
            <p:nvPr/>
          </p:nvSpPr>
          <p:spPr bwMode="auto">
            <a:xfrm>
              <a:off x="6601098" y="547688"/>
              <a:ext cx="111125"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786" name="Rectangle 1746"/>
            <p:cNvSpPr>
              <a:spLocks noChangeArrowheads="1"/>
            </p:cNvSpPr>
            <p:nvPr/>
          </p:nvSpPr>
          <p:spPr bwMode="auto">
            <a:xfrm>
              <a:off x="6842398" y="547688"/>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787" name="Rectangle 1747"/>
            <p:cNvSpPr>
              <a:spLocks noChangeArrowheads="1"/>
            </p:cNvSpPr>
            <p:nvPr/>
          </p:nvSpPr>
          <p:spPr bwMode="auto">
            <a:xfrm>
              <a:off x="6712223" y="673100"/>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788" name="Rectangle 1748"/>
            <p:cNvSpPr>
              <a:spLocks noChangeArrowheads="1"/>
            </p:cNvSpPr>
            <p:nvPr/>
          </p:nvSpPr>
          <p:spPr bwMode="auto">
            <a:xfrm>
              <a:off x="6951936" y="1392238"/>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789" name="Rectangle 1749"/>
            <p:cNvSpPr>
              <a:spLocks noChangeArrowheads="1"/>
            </p:cNvSpPr>
            <p:nvPr/>
          </p:nvSpPr>
          <p:spPr bwMode="auto">
            <a:xfrm>
              <a:off x="6842398" y="1028700"/>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790" name="Rectangle 1750"/>
            <p:cNvSpPr>
              <a:spLocks noChangeArrowheads="1"/>
            </p:cNvSpPr>
            <p:nvPr/>
          </p:nvSpPr>
          <p:spPr bwMode="auto">
            <a:xfrm>
              <a:off x="7077348" y="796925"/>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791" name="Rectangle 1751"/>
            <p:cNvSpPr>
              <a:spLocks noChangeArrowheads="1"/>
            </p:cNvSpPr>
            <p:nvPr/>
          </p:nvSpPr>
          <p:spPr bwMode="auto">
            <a:xfrm>
              <a:off x="6951936" y="673100"/>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792" name="Rectangle 1752"/>
            <p:cNvSpPr>
              <a:spLocks noChangeArrowheads="1"/>
            </p:cNvSpPr>
            <p:nvPr/>
          </p:nvSpPr>
          <p:spPr bwMode="auto">
            <a:xfrm>
              <a:off x="7077348" y="547688"/>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793" name="Rectangle 1753"/>
            <p:cNvSpPr>
              <a:spLocks noChangeArrowheads="1"/>
            </p:cNvSpPr>
            <p:nvPr/>
          </p:nvSpPr>
          <p:spPr bwMode="auto">
            <a:xfrm>
              <a:off x="6951936" y="438150"/>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794" name="Rectangle 1754"/>
            <p:cNvSpPr>
              <a:spLocks noChangeArrowheads="1"/>
            </p:cNvSpPr>
            <p:nvPr/>
          </p:nvSpPr>
          <p:spPr bwMode="auto">
            <a:xfrm>
              <a:off x="7436123" y="438150"/>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795" name="Rectangle 1755"/>
            <p:cNvSpPr>
              <a:spLocks noChangeArrowheads="1"/>
            </p:cNvSpPr>
            <p:nvPr/>
          </p:nvSpPr>
          <p:spPr bwMode="auto">
            <a:xfrm>
              <a:off x="7436123" y="673100"/>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796" name="Rectangle 1757"/>
            <p:cNvSpPr>
              <a:spLocks noChangeArrowheads="1"/>
            </p:cNvSpPr>
            <p:nvPr/>
          </p:nvSpPr>
          <p:spPr bwMode="auto">
            <a:xfrm>
              <a:off x="7914821" y="547688"/>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797" name="Rectangle 1758"/>
            <p:cNvSpPr>
              <a:spLocks noChangeArrowheads="1"/>
            </p:cNvSpPr>
            <p:nvPr/>
          </p:nvSpPr>
          <p:spPr bwMode="auto">
            <a:xfrm>
              <a:off x="7914821" y="438150"/>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798" name="Rectangle 1759"/>
            <p:cNvSpPr>
              <a:spLocks noChangeArrowheads="1"/>
            </p:cNvSpPr>
            <p:nvPr/>
          </p:nvSpPr>
          <p:spPr bwMode="auto">
            <a:xfrm>
              <a:off x="7816396" y="655638"/>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799" name="Rectangle 1760"/>
            <p:cNvSpPr>
              <a:spLocks noChangeArrowheads="1"/>
            </p:cNvSpPr>
            <p:nvPr/>
          </p:nvSpPr>
          <p:spPr bwMode="auto">
            <a:xfrm>
              <a:off x="7914821" y="765175"/>
              <a:ext cx="107950" cy="11271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00" name="Rectangle 1761"/>
            <p:cNvSpPr>
              <a:spLocks noChangeArrowheads="1"/>
            </p:cNvSpPr>
            <p:nvPr/>
          </p:nvSpPr>
          <p:spPr bwMode="auto">
            <a:xfrm>
              <a:off x="7914821" y="1014413"/>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01" name="Rectangle 1762"/>
            <p:cNvSpPr>
              <a:spLocks noChangeArrowheads="1"/>
            </p:cNvSpPr>
            <p:nvPr/>
          </p:nvSpPr>
          <p:spPr bwMode="auto">
            <a:xfrm>
              <a:off x="8159296" y="655638"/>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02" name="Rectangle 1763"/>
            <p:cNvSpPr>
              <a:spLocks noChangeArrowheads="1"/>
            </p:cNvSpPr>
            <p:nvPr/>
          </p:nvSpPr>
          <p:spPr bwMode="auto">
            <a:xfrm>
              <a:off x="8268834" y="655638"/>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03" name="Rectangle 1764"/>
            <p:cNvSpPr>
              <a:spLocks noChangeArrowheads="1"/>
            </p:cNvSpPr>
            <p:nvPr/>
          </p:nvSpPr>
          <p:spPr bwMode="auto">
            <a:xfrm>
              <a:off x="8268834" y="536575"/>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04" name="Rectangle 1765"/>
            <p:cNvSpPr>
              <a:spLocks noChangeArrowheads="1"/>
            </p:cNvSpPr>
            <p:nvPr/>
          </p:nvSpPr>
          <p:spPr bwMode="auto">
            <a:xfrm>
              <a:off x="8376784" y="536575"/>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05" name="Rectangle 1766"/>
            <p:cNvSpPr>
              <a:spLocks noChangeArrowheads="1"/>
            </p:cNvSpPr>
            <p:nvPr/>
          </p:nvSpPr>
          <p:spPr bwMode="auto">
            <a:xfrm>
              <a:off x="8376784" y="428625"/>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06" name="Rectangle 1767"/>
            <p:cNvSpPr>
              <a:spLocks noChangeArrowheads="1"/>
            </p:cNvSpPr>
            <p:nvPr/>
          </p:nvSpPr>
          <p:spPr bwMode="auto">
            <a:xfrm>
              <a:off x="8500609"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07" name="Rectangle 1768"/>
            <p:cNvSpPr>
              <a:spLocks noChangeArrowheads="1"/>
            </p:cNvSpPr>
            <p:nvPr/>
          </p:nvSpPr>
          <p:spPr bwMode="auto">
            <a:xfrm>
              <a:off x="8764134"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08" name="Rectangle 1769"/>
            <p:cNvSpPr>
              <a:spLocks noChangeArrowheads="1"/>
            </p:cNvSpPr>
            <p:nvPr/>
          </p:nvSpPr>
          <p:spPr bwMode="auto">
            <a:xfrm>
              <a:off x="8764134" y="536575"/>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09" name="Rectangle 1770"/>
            <p:cNvSpPr>
              <a:spLocks noChangeArrowheads="1"/>
            </p:cNvSpPr>
            <p:nvPr/>
          </p:nvSpPr>
          <p:spPr bwMode="auto">
            <a:xfrm>
              <a:off x="9127671" y="536575"/>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10" name="Rectangle 1771"/>
            <p:cNvSpPr>
              <a:spLocks noChangeArrowheads="1"/>
            </p:cNvSpPr>
            <p:nvPr/>
          </p:nvSpPr>
          <p:spPr bwMode="auto">
            <a:xfrm>
              <a:off x="9127671" y="428625"/>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11" name="Rectangle 1772"/>
            <p:cNvSpPr>
              <a:spLocks noChangeArrowheads="1"/>
            </p:cNvSpPr>
            <p:nvPr/>
          </p:nvSpPr>
          <p:spPr bwMode="auto">
            <a:xfrm>
              <a:off x="9237209"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12" name="Rectangle 1773"/>
            <p:cNvSpPr>
              <a:spLocks noChangeArrowheads="1"/>
            </p:cNvSpPr>
            <p:nvPr/>
          </p:nvSpPr>
          <p:spPr bwMode="auto">
            <a:xfrm>
              <a:off x="9345159" y="536575"/>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13" name="Rectangle 1774"/>
            <p:cNvSpPr>
              <a:spLocks noChangeArrowheads="1"/>
            </p:cNvSpPr>
            <p:nvPr/>
          </p:nvSpPr>
          <p:spPr bwMode="auto">
            <a:xfrm>
              <a:off x="9486446"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14" name="Rectangle 1775"/>
            <p:cNvSpPr>
              <a:spLocks noChangeArrowheads="1"/>
            </p:cNvSpPr>
            <p:nvPr/>
          </p:nvSpPr>
          <p:spPr bwMode="auto">
            <a:xfrm>
              <a:off x="9721396" y="428625"/>
              <a:ext cx="111125"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15" name="Rectangle 1776"/>
            <p:cNvSpPr>
              <a:spLocks noChangeArrowheads="1"/>
            </p:cNvSpPr>
            <p:nvPr/>
          </p:nvSpPr>
          <p:spPr bwMode="auto">
            <a:xfrm>
              <a:off x="9721396" y="655638"/>
              <a:ext cx="111125"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16" name="Rectangle 1777"/>
            <p:cNvSpPr>
              <a:spLocks noChangeArrowheads="1"/>
            </p:cNvSpPr>
            <p:nvPr/>
          </p:nvSpPr>
          <p:spPr bwMode="auto">
            <a:xfrm>
              <a:off x="9127671" y="1028700"/>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17" name="Rectangle 1778"/>
            <p:cNvSpPr>
              <a:spLocks noChangeArrowheads="1"/>
            </p:cNvSpPr>
            <p:nvPr/>
          </p:nvSpPr>
          <p:spPr bwMode="auto">
            <a:xfrm>
              <a:off x="9376909" y="1368425"/>
              <a:ext cx="109538" cy="11271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18" name="Rectangle 1779"/>
            <p:cNvSpPr>
              <a:spLocks noChangeArrowheads="1"/>
            </p:cNvSpPr>
            <p:nvPr/>
          </p:nvSpPr>
          <p:spPr bwMode="auto">
            <a:xfrm>
              <a:off x="9843634" y="1368425"/>
              <a:ext cx="109538" cy="11271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19" name="Rectangle 1780"/>
            <p:cNvSpPr>
              <a:spLocks noChangeArrowheads="1"/>
            </p:cNvSpPr>
            <p:nvPr/>
          </p:nvSpPr>
          <p:spPr bwMode="auto">
            <a:xfrm>
              <a:off x="9965871" y="1028700"/>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20" name="Rectangle 1781"/>
            <p:cNvSpPr>
              <a:spLocks noChangeArrowheads="1"/>
            </p:cNvSpPr>
            <p:nvPr/>
          </p:nvSpPr>
          <p:spPr bwMode="auto">
            <a:xfrm>
              <a:off x="10208759" y="904875"/>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21" name="Rectangle 1782"/>
            <p:cNvSpPr>
              <a:spLocks noChangeArrowheads="1"/>
            </p:cNvSpPr>
            <p:nvPr/>
          </p:nvSpPr>
          <p:spPr bwMode="auto">
            <a:xfrm>
              <a:off x="10208759" y="655638"/>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22" name="Rectangle 1783"/>
            <p:cNvSpPr>
              <a:spLocks noChangeArrowheads="1"/>
            </p:cNvSpPr>
            <p:nvPr/>
          </p:nvSpPr>
          <p:spPr bwMode="auto">
            <a:xfrm>
              <a:off x="9965871" y="547688"/>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23" name="Rectangle 1784"/>
            <p:cNvSpPr>
              <a:spLocks noChangeArrowheads="1"/>
            </p:cNvSpPr>
            <p:nvPr/>
          </p:nvSpPr>
          <p:spPr bwMode="auto">
            <a:xfrm>
              <a:off x="10208759"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24" name="Rectangle 1785"/>
            <p:cNvSpPr>
              <a:spLocks noChangeArrowheads="1"/>
            </p:cNvSpPr>
            <p:nvPr/>
          </p:nvSpPr>
          <p:spPr bwMode="auto">
            <a:xfrm>
              <a:off x="10316709" y="536575"/>
              <a:ext cx="112713"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25" name="Rectangle 1786"/>
            <p:cNvSpPr>
              <a:spLocks noChangeArrowheads="1"/>
            </p:cNvSpPr>
            <p:nvPr/>
          </p:nvSpPr>
          <p:spPr bwMode="auto">
            <a:xfrm>
              <a:off x="10450059" y="428625"/>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26" name="Rectangle 1787"/>
            <p:cNvSpPr>
              <a:spLocks noChangeArrowheads="1"/>
            </p:cNvSpPr>
            <p:nvPr/>
          </p:nvSpPr>
          <p:spPr bwMode="auto">
            <a:xfrm>
              <a:off x="10689771"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27" name="Rectangle 1788"/>
            <p:cNvSpPr>
              <a:spLocks noChangeArrowheads="1"/>
            </p:cNvSpPr>
            <p:nvPr/>
          </p:nvSpPr>
          <p:spPr bwMode="auto">
            <a:xfrm>
              <a:off x="10580234" y="536575"/>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28" name="Rectangle 1789"/>
            <p:cNvSpPr>
              <a:spLocks noChangeArrowheads="1"/>
            </p:cNvSpPr>
            <p:nvPr/>
          </p:nvSpPr>
          <p:spPr bwMode="auto">
            <a:xfrm>
              <a:off x="10689771" y="655638"/>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29" name="Rectangle 1790"/>
            <p:cNvSpPr>
              <a:spLocks noChangeArrowheads="1"/>
            </p:cNvSpPr>
            <p:nvPr/>
          </p:nvSpPr>
          <p:spPr bwMode="auto">
            <a:xfrm>
              <a:off x="10927896" y="655638"/>
              <a:ext cx="112713"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30" name="Rectangle 1791"/>
            <p:cNvSpPr>
              <a:spLocks noChangeArrowheads="1"/>
            </p:cNvSpPr>
            <p:nvPr/>
          </p:nvSpPr>
          <p:spPr bwMode="auto">
            <a:xfrm>
              <a:off x="11058071" y="782638"/>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31" name="Rectangle 1792"/>
            <p:cNvSpPr>
              <a:spLocks noChangeArrowheads="1"/>
            </p:cNvSpPr>
            <p:nvPr/>
          </p:nvSpPr>
          <p:spPr bwMode="auto">
            <a:xfrm>
              <a:off x="11166021" y="673100"/>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32" name="Rectangle 1793"/>
            <p:cNvSpPr>
              <a:spLocks noChangeArrowheads="1"/>
            </p:cNvSpPr>
            <p:nvPr/>
          </p:nvSpPr>
          <p:spPr bwMode="auto">
            <a:xfrm>
              <a:off x="11058071"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33" name="Rectangle 1794"/>
            <p:cNvSpPr>
              <a:spLocks noChangeArrowheads="1"/>
            </p:cNvSpPr>
            <p:nvPr/>
          </p:nvSpPr>
          <p:spPr bwMode="auto">
            <a:xfrm>
              <a:off x="11299371" y="428625"/>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34" name="Rectangle 1795"/>
            <p:cNvSpPr>
              <a:spLocks noChangeArrowheads="1"/>
            </p:cNvSpPr>
            <p:nvPr/>
          </p:nvSpPr>
          <p:spPr bwMode="auto">
            <a:xfrm>
              <a:off x="11531146"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35" name="Rectangle 1796"/>
            <p:cNvSpPr>
              <a:spLocks noChangeArrowheads="1"/>
            </p:cNvSpPr>
            <p:nvPr/>
          </p:nvSpPr>
          <p:spPr bwMode="auto">
            <a:xfrm>
              <a:off x="11408909" y="536575"/>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36" name="Rectangle 1797"/>
            <p:cNvSpPr>
              <a:spLocks noChangeArrowheads="1"/>
            </p:cNvSpPr>
            <p:nvPr/>
          </p:nvSpPr>
          <p:spPr bwMode="auto">
            <a:xfrm>
              <a:off x="11177134" y="1385888"/>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37" name="Rectangle 1798"/>
            <p:cNvSpPr>
              <a:spLocks noChangeArrowheads="1"/>
            </p:cNvSpPr>
            <p:nvPr/>
          </p:nvSpPr>
          <p:spPr bwMode="auto">
            <a:xfrm>
              <a:off x="10927896" y="1258888"/>
              <a:ext cx="112713"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38" name="Rectangle 1799"/>
            <p:cNvSpPr>
              <a:spLocks noChangeArrowheads="1"/>
            </p:cNvSpPr>
            <p:nvPr/>
          </p:nvSpPr>
          <p:spPr bwMode="auto">
            <a:xfrm>
              <a:off x="11656559" y="1385888"/>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39" name="Rectangle 1800"/>
            <p:cNvSpPr>
              <a:spLocks noChangeArrowheads="1"/>
            </p:cNvSpPr>
            <p:nvPr/>
          </p:nvSpPr>
          <p:spPr bwMode="auto">
            <a:xfrm>
              <a:off x="11299371" y="1028700"/>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40" name="Rectangle 1801"/>
            <p:cNvSpPr>
              <a:spLocks noChangeArrowheads="1"/>
            </p:cNvSpPr>
            <p:nvPr/>
          </p:nvSpPr>
          <p:spPr bwMode="auto">
            <a:xfrm>
              <a:off x="10927896" y="428625"/>
              <a:ext cx="112713"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41" name="Rectangle 1802"/>
            <p:cNvSpPr>
              <a:spLocks noChangeArrowheads="1"/>
            </p:cNvSpPr>
            <p:nvPr/>
          </p:nvSpPr>
          <p:spPr bwMode="auto">
            <a:xfrm>
              <a:off x="9237209" y="655638"/>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42" name="Rectangle 1803"/>
            <p:cNvSpPr>
              <a:spLocks noChangeArrowheads="1"/>
            </p:cNvSpPr>
            <p:nvPr/>
          </p:nvSpPr>
          <p:spPr bwMode="auto">
            <a:xfrm>
              <a:off x="8159296" y="428625"/>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43" name="Rectangle 1804"/>
            <p:cNvSpPr>
              <a:spLocks noChangeArrowheads="1"/>
            </p:cNvSpPr>
            <p:nvPr/>
          </p:nvSpPr>
          <p:spPr bwMode="auto">
            <a:xfrm>
              <a:off x="7305948" y="1273175"/>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44" name="Rectangle 1805"/>
            <p:cNvSpPr>
              <a:spLocks noChangeArrowheads="1"/>
            </p:cNvSpPr>
            <p:nvPr/>
          </p:nvSpPr>
          <p:spPr bwMode="auto">
            <a:xfrm>
              <a:off x="5989911" y="673100"/>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45" name="Rectangle 1806"/>
            <p:cNvSpPr>
              <a:spLocks noChangeArrowheads="1"/>
            </p:cNvSpPr>
            <p:nvPr/>
          </p:nvSpPr>
          <p:spPr bwMode="auto">
            <a:xfrm>
              <a:off x="5881961" y="7969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46" name="Rectangle 1807"/>
            <p:cNvSpPr>
              <a:spLocks noChangeArrowheads="1"/>
            </p:cNvSpPr>
            <p:nvPr/>
          </p:nvSpPr>
          <p:spPr bwMode="auto">
            <a:xfrm>
              <a:off x="6113736" y="1028700"/>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47" name="Rectangle 1808"/>
            <p:cNvSpPr>
              <a:spLocks noChangeArrowheads="1"/>
            </p:cNvSpPr>
            <p:nvPr/>
          </p:nvSpPr>
          <p:spPr bwMode="auto">
            <a:xfrm>
              <a:off x="5751786" y="1273175"/>
              <a:ext cx="112713"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48" name="Rectangle 1809"/>
            <p:cNvSpPr>
              <a:spLocks noChangeArrowheads="1"/>
            </p:cNvSpPr>
            <p:nvPr/>
          </p:nvSpPr>
          <p:spPr bwMode="auto">
            <a:xfrm>
              <a:off x="5989911" y="1392238"/>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49" name="Rectangle 1810"/>
            <p:cNvSpPr>
              <a:spLocks noChangeArrowheads="1"/>
            </p:cNvSpPr>
            <p:nvPr/>
          </p:nvSpPr>
          <p:spPr bwMode="auto">
            <a:xfrm>
              <a:off x="6477273" y="1392238"/>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50" name="Rectangle 1811"/>
            <p:cNvSpPr>
              <a:spLocks noChangeArrowheads="1"/>
            </p:cNvSpPr>
            <p:nvPr/>
          </p:nvSpPr>
          <p:spPr bwMode="auto">
            <a:xfrm>
              <a:off x="5026298" y="438150"/>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51" name="Rectangle 1813"/>
            <p:cNvSpPr>
              <a:spLocks noChangeArrowheads="1"/>
            </p:cNvSpPr>
            <p:nvPr/>
          </p:nvSpPr>
          <p:spPr bwMode="auto">
            <a:xfrm>
              <a:off x="4788174" y="536575"/>
              <a:ext cx="107950" cy="1095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852" name="Rectangle 1815"/>
            <p:cNvSpPr>
              <a:spLocks noChangeArrowheads="1"/>
            </p:cNvSpPr>
            <p:nvPr/>
          </p:nvSpPr>
          <p:spPr bwMode="auto">
            <a:xfrm>
              <a:off x="5394598" y="782638"/>
              <a:ext cx="107950" cy="1079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853" name="Rectangle 1816"/>
            <p:cNvSpPr>
              <a:spLocks noChangeArrowheads="1"/>
            </p:cNvSpPr>
            <p:nvPr/>
          </p:nvSpPr>
          <p:spPr bwMode="auto">
            <a:xfrm>
              <a:off x="5502548" y="904875"/>
              <a:ext cx="109538" cy="1095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854" name="Rectangle 1817"/>
            <p:cNvSpPr>
              <a:spLocks noChangeArrowheads="1"/>
            </p:cNvSpPr>
            <p:nvPr/>
          </p:nvSpPr>
          <p:spPr bwMode="auto">
            <a:xfrm>
              <a:off x="5870848" y="561975"/>
              <a:ext cx="109538" cy="1111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855" name="Rectangle 1818"/>
            <p:cNvSpPr>
              <a:spLocks noChangeArrowheads="1"/>
            </p:cNvSpPr>
            <p:nvPr/>
          </p:nvSpPr>
          <p:spPr bwMode="auto">
            <a:xfrm>
              <a:off x="6099448" y="782638"/>
              <a:ext cx="107950" cy="1079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856" name="Rectangle 1819"/>
            <p:cNvSpPr>
              <a:spLocks noChangeArrowheads="1"/>
            </p:cNvSpPr>
            <p:nvPr/>
          </p:nvSpPr>
          <p:spPr bwMode="auto">
            <a:xfrm>
              <a:off x="6358211" y="782638"/>
              <a:ext cx="109538" cy="1079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857" name="Rectangle 1820"/>
            <p:cNvSpPr>
              <a:spLocks noChangeArrowheads="1"/>
            </p:cNvSpPr>
            <p:nvPr/>
          </p:nvSpPr>
          <p:spPr bwMode="auto">
            <a:xfrm>
              <a:off x="6477273" y="1165225"/>
              <a:ext cx="109538" cy="1079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858" name="Rectangle 1821"/>
            <p:cNvSpPr>
              <a:spLocks noChangeArrowheads="1"/>
            </p:cNvSpPr>
            <p:nvPr/>
          </p:nvSpPr>
          <p:spPr bwMode="auto">
            <a:xfrm>
              <a:off x="6601098" y="904875"/>
              <a:ext cx="111125" cy="1095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859" name="Rectangle 1822"/>
            <p:cNvSpPr>
              <a:spLocks noChangeArrowheads="1"/>
            </p:cNvSpPr>
            <p:nvPr/>
          </p:nvSpPr>
          <p:spPr bwMode="auto">
            <a:xfrm>
              <a:off x="7196411" y="904875"/>
              <a:ext cx="109538" cy="1095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860" name="Rectangle 1823"/>
            <p:cNvSpPr>
              <a:spLocks noChangeArrowheads="1"/>
            </p:cNvSpPr>
            <p:nvPr/>
          </p:nvSpPr>
          <p:spPr bwMode="auto">
            <a:xfrm>
              <a:off x="7532961" y="782638"/>
              <a:ext cx="112713" cy="1079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861" name="Rectangle 1824"/>
            <p:cNvSpPr>
              <a:spLocks noChangeArrowheads="1"/>
            </p:cNvSpPr>
            <p:nvPr/>
          </p:nvSpPr>
          <p:spPr bwMode="auto">
            <a:xfrm>
              <a:off x="8518071" y="904875"/>
              <a:ext cx="107950" cy="1095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862" name="Rectangle 1825"/>
            <p:cNvSpPr>
              <a:spLocks noChangeArrowheads="1"/>
            </p:cNvSpPr>
            <p:nvPr/>
          </p:nvSpPr>
          <p:spPr bwMode="auto">
            <a:xfrm>
              <a:off x="9362621" y="782638"/>
              <a:ext cx="109538" cy="1079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863" name="Rectangle 1826"/>
            <p:cNvSpPr>
              <a:spLocks noChangeArrowheads="1"/>
            </p:cNvSpPr>
            <p:nvPr/>
          </p:nvSpPr>
          <p:spPr bwMode="auto">
            <a:xfrm>
              <a:off x="10580234" y="782638"/>
              <a:ext cx="109538" cy="1079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864" name="Rectangle 1827"/>
            <p:cNvSpPr>
              <a:spLocks noChangeArrowheads="1"/>
            </p:cNvSpPr>
            <p:nvPr/>
          </p:nvSpPr>
          <p:spPr bwMode="auto">
            <a:xfrm>
              <a:off x="11058071" y="536575"/>
              <a:ext cx="107950" cy="1095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865" name="Rectangle 1828"/>
            <p:cNvSpPr>
              <a:spLocks noChangeArrowheads="1"/>
            </p:cNvSpPr>
            <p:nvPr/>
          </p:nvSpPr>
          <p:spPr bwMode="auto">
            <a:xfrm>
              <a:off x="11299371" y="782638"/>
              <a:ext cx="109538" cy="1079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866" name="Rectangle 1829"/>
            <p:cNvSpPr>
              <a:spLocks noChangeArrowheads="1"/>
            </p:cNvSpPr>
            <p:nvPr/>
          </p:nvSpPr>
          <p:spPr bwMode="auto">
            <a:xfrm>
              <a:off x="11542259" y="782638"/>
              <a:ext cx="107950" cy="1079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867" name="Rectangle 1830"/>
            <p:cNvSpPr>
              <a:spLocks noChangeArrowheads="1"/>
            </p:cNvSpPr>
            <p:nvPr/>
          </p:nvSpPr>
          <p:spPr bwMode="auto">
            <a:xfrm>
              <a:off x="11656559" y="1136650"/>
              <a:ext cx="109538" cy="1095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868" name="Rectangle 1831"/>
            <p:cNvSpPr>
              <a:spLocks noChangeArrowheads="1"/>
            </p:cNvSpPr>
            <p:nvPr/>
          </p:nvSpPr>
          <p:spPr bwMode="auto">
            <a:xfrm>
              <a:off x="10689771" y="890588"/>
              <a:ext cx="107950" cy="1095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869" name="Rectangle 1832"/>
            <p:cNvSpPr>
              <a:spLocks noChangeArrowheads="1"/>
            </p:cNvSpPr>
            <p:nvPr/>
          </p:nvSpPr>
          <p:spPr bwMode="auto">
            <a:xfrm>
              <a:off x="9486446" y="1258888"/>
              <a:ext cx="107950" cy="1095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870" name="Rectangle 1770"/>
            <p:cNvSpPr>
              <a:spLocks noChangeArrowheads="1"/>
            </p:cNvSpPr>
            <p:nvPr/>
          </p:nvSpPr>
          <p:spPr bwMode="auto">
            <a:xfrm>
              <a:off x="2294277" y="536575"/>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71" name="Rectangle 1771"/>
            <p:cNvSpPr>
              <a:spLocks noChangeArrowheads="1"/>
            </p:cNvSpPr>
            <p:nvPr/>
          </p:nvSpPr>
          <p:spPr bwMode="auto">
            <a:xfrm>
              <a:off x="2294277" y="428625"/>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72" name="Rectangle 1772"/>
            <p:cNvSpPr>
              <a:spLocks noChangeArrowheads="1"/>
            </p:cNvSpPr>
            <p:nvPr/>
          </p:nvSpPr>
          <p:spPr bwMode="auto">
            <a:xfrm>
              <a:off x="2403815"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73" name="Rectangle 1773"/>
            <p:cNvSpPr>
              <a:spLocks noChangeArrowheads="1"/>
            </p:cNvSpPr>
            <p:nvPr/>
          </p:nvSpPr>
          <p:spPr bwMode="auto">
            <a:xfrm>
              <a:off x="2511765" y="536575"/>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74" name="Rectangle 1774"/>
            <p:cNvSpPr>
              <a:spLocks noChangeArrowheads="1"/>
            </p:cNvSpPr>
            <p:nvPr/>
          </p:nvSpPr>
          <p:spPr bwMode="auto">
            <a:xfrm>
              <a:off x="2653052"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75" name="Rectangle 1775"/>
            <p:cNvSpPr>
              <a:spLocks noChangeArrowheads="1"/>
            </p:cNvSpPr>
            <p:nvPr/>
          </p:nvSpPr>
          <p:spPr bwMode="auto">
            <a:xfrm>
              <a:off x="2888002" y="428625"/>
              <a:ext cx="111125"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76" name="Rectangle 1776"/>
            <p:cNvSpPr>
              <a:spLocks noChangeArrowheads="1"/>
            </p:cNvSpPr>
            <p:nvPr/>
          </p:nvSpPr>
          <p:spPr bwMode="auto">
            <a:xfrm>
              <a:off x="2888002" y="655638"/>
              <a:ext cx="111125"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77" name="Rectangle 1780"/>
            <p:cNvSpPr>
              <a:spLocks noChangeArrowheads="1"/>
            </p:cNvSpPr>
            <p:nvPr/>
          </p:nvSpPr>
          <p:spPr bwMode="auto">
            <a:xfrm>
              <a:off x="3132477" y="1028700"/>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78" name="Rectangle 1781"/>
            <p:cNvSpPr>
              <a:spLocks noChangeArrowheads="1"/>
            </p:cNvSpPr>
            <p:nvPr/>
          </p:nvSpPr>
          <p:spPr bwMode="auto">
            <a:xfrm>
              <a:off x="3375365" y="904875"/>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79" name="Rectangle 1782"/>
            <p:cNvSpPr>
              <a:spLocks noChangeArrowheads="1"/>
            </p:cNvSpPr>
            <p:nvPr/>
          </p:nvSpPr>
          <p:spPr bwMode="auto">
            <a:xfrm>
              <a:off x="3375365" y="655638"/>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80" name="Rectangle 1783"/>
            <p:cNvSpPr>
              <a:spLocks noChangeArrowheads="1"/>
            </p:cNvSpPr>
            <p:nvPr/>
          </p:nvSpPr>
          <p:spPr bwMode="auto">
            <a:xfrm>
              <a:off x="3132477" y="547688"/>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81" name="Rectangle 1784"/>
            <p:cNvSpPr>
              <a:spLocks noChangeArrowheads="1"/>
            </p:cNvSpPr>
            <p:nvPr/>
          </p:nvSpPr>
          <p:spPr bwMode="auto">
            <a:xfrm>
              <a:off x="3375365"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82" name="Rectangle 1785"/>
            <p:cNvSpPr>
              <a:spLocks noChangeArrowheads="1"/>
            </p:cNvSpPr>
            <p:nvPr/>
          </p:nvSpPr>
          <p:spPr bwMode="auto">
            <a:xfrm>
              <a:off x="3483315" y="536575"/>
              <a:ext cx="112713"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83" name="Rectangle 1786"/>
            <p:cNvSpPr>
              <a:spLocks noChangeArrowheads="1"/>
            </p:cNvSpPr>
            <p:nvPr/>
          </p:nvSpPr>
          <p:spPr bwMode="auto">
            <a:xfrm>
              <a:off x="3616665" y="428625"/>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84" name="Rectangle 1787"/>
            <p:cNvSpPr>
              <a:spLocks noChangeArrowheads="1"/>
            </p:cNvSpPr>
            <p:nvPr/>
          </p:nvSpPr>
          <p:spPr bwMode="auto">
            <a:xfrm>
              <a:off x="3856377"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85" name="Rectangle 1788"/>
            <p:cNvSpPr>
              <a:spLocks noChangeArrowheads="1"/>
            </p:cNvSpPr>
            <p:nvPr/>
          </p:nvSpPr>
          <p:spPr bwMode="auto">
            <a:xfrm>
              <a:off x="3746840" y="536575"/>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86" name="Rectangle 1789"/>
            <p:cNvSpPr>
              <a:spLocks noChangeArrowheads="1"/>
            </p:cNvSpPr>
            <p:nvPr/>
          </p:nvSpPr>
          <p:spPr bwMode="auto">
            <a:xfrm>
              <a:off x="3856377" y="655638"/>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87" name="Rectangle 1790"/>
            <p:cNvSpPr>
              <a:spLocks noChangeArrowheads="1"/>
            </p:cNvSpPr>
            <p:nvPr/>
          </p:nvSpPr>
          <p:spPr bwMode="auto">
            <a:xfrm>
              <a:off x="4094502" y="655638"/>
              <a:ext cx="112713"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88" name="Rectangle 1791"/>
            <p:cNvSpPr>
              <a:spLocks noChangeArrowheads="1"/>
            </p:cNvSpPr>
            <p:nvPr/>
          </p:nvSpPr>
          <p:spPr bwMode="auto">
            <a:xfrm>
              <a:off x="4224677" y="782638"/>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89" name="Rectangle 1792"/>
            <p:cNvSpPr>
              <a:spLocks noChangeArrowheads="1"/>
            </p:cNvSpPr>
            <p:nvPr/>
          </p:nvSpPr>
          <p:spPr bwMode="auto">
            <a:xfrm>
              <a:off x="4332627" y="673100"/>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90" name="Rectangle 1793"/>
            <p:cNvSpPr>
              <a:spLocks noChangeArrowheads="1"/>
            </p:cNvSpPr>
            <p:nvPr/>
          </p:nvSpPr>
          <p:spPr bwMode="auto">
            <a:xfrm>
              <a:off x="4224677"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91" name="Rectangle 1794"/>
            <p:cNvSpPr>
              <a:spLocks noChangeArrowheads="1"/>
            </p:cNvSpPr>
            <p:nvPr/>
          </p:nvSpPr>
          <p:spPr bwMode="auto">
            <a:xfrm>
              <a:off x="4465977" y="428625"/>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92" name="Rectangle 1795"/>
            <p:cNvSpPr>
              <a:spLocks noChangeArrowheads="1"/>
            </p:cNvSpPr>
            <p:nvPr/>
          </p:nvSpPr>
          <p:spPr bwMode="auto">
            <a:xfrm>
              <a:off x="4697752"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93" name="Rectangle 1796"/>
            <p:cNvSpPr>
              <a:spLocks noChangeArrowheads="1"/>
            </p:cNvSpPr>
            <p:nvPr/>
          </p:nvSpPr>
          <p:spPr bwMode="auto">
            <a:xfrm>
              <a:off x="4575515" y="536575"/>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94" name="Rectangle 1797"/>
            <p:cNvSpPr>
              <a:spLocks noChangeArrowheads="1"/>
            </p:cNvSpPr>
            <p:nvPr/>
          </p:nvSpPr>
          <p:spPr bwMode="auto">
            <a:xfrm>
              <a:off x="4343740" y="1385888"/>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95" name="Rectangle 1799"/>
            <p:cNvSpPr>
              <a:spLocks noChangeArrowheads="1"/>
            </p:cNvSpPr>
            <p:nvPr/>
          </p:nvSpPr>
          <p:spPr bwMode="auto">
            <a:xfrm>
              <a:off x="4823165" y="1385888"/>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96" name="Rectangle 1800"/>
            <p:cNvSpPr>
              <a:spLocks noChangeArrowheads="1"/>
            </p:cNvSpPr>
            <p:nvPr/>
          </p:nvSpPr>
          <p:spPr bwMode="auto">
            <a:xfrm>
              <a:off x="4465977" y="1028700"/>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97" name="Rectangle 1801"/>
            <p:cNvSpPr>
              <a:spLocks noChangeArrowheads="1"/>
            </p:cNvSpPr>
            <p:nvPr/>
          </p:nvSpPr>
          <p:spPr bwMode="auto">
            <a:xfrm>
              <a:off x="4094502" y="428625"/>
              <a:ext cx="112713"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98" name="Rectangle 1802"/>
            <p:cNvSpPr>
              <a:spLocks noChangeArrowheads="1"/>
            </p:cNvSpPr>
            <p:nvPr/>
          </p:nvSpPr>
          <p:spPr bwMode="auto">
            <a:xfrm>
              <a:off x="2403815" y="655638"/>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899" name="Rectangle 1825"/>
            <p:cNvSpPr>
              <a:spLocks noChangeArrowheads="1"/>
            </p:cNvSpPr>
            <p:nvPr/>
          </p:nvSpPr>
          <p:spPr bwMode="auto">
            <a:xfrm>
              <a:off x="2529227" y="782638"/>
              <a:ext cx="109538" cy="1079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00" name="Rectangle 1826"/>
            <p:cNvSpPr>
              <a:spLocks noChangeArrowheads="1"/>
            </p:cNvSpPr>
            <p:nvPr/>
          </p:nvSpPr>
          <p:spPr bwMode="auto">
            <a:xfrm>
              <a:off x="3746840" y="782638"/>
              <a:ext cx="109538" cy="1079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01" name="Rectangle 1827"/>
            <p:cNvSpPr>
              <a:spLocks noChangeArrowheads="1"/>
            </p:cNvSpPr>
            <p:nvPr/>
          </p:nvSpPr>
          <p:spPr bwMode="auto">
            <a:xfrm>
              <a:off x="4224677" y="536575"/>
              <a:ext cx="107950" cy="1095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02" name="Rectangle 1828"/>
            <p:cNvSpPr>
              <a:spLocks noChangeArrowheads="1"/>
            </p:cNvSpPr>
            <p:nvPr/>
          </p:nvSpPr>
          <p:spPr bwMode="auto">
            <a:xfrm>
              <a:off x="4465977" y="782638"/>
              <a:ext cx="109538" cy="1079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03" name="Rectangle 1829"/>
            <p:cNvSpPr>
              <a:spLocks noChangeArrowheads="1"/>
            </p:cNvSpPr>
            <p:nvPr/>
          </p:nvSpPr>
          <p:spPr bwMode="auto">
            <a:xfrm>
              <a:off x="4708865" y="782638"/>
              <a:ext cx="107950" cy="1079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04" name="Rectangle 1830"/>
            <p:cNvSpPr>
              <a:spLocks noChangeArrowheads="1"/>
            </p:cNvSpPr>
            <p:nvPr/>
          </p:nvSpPr>
          <p:spPr bwMode="auto">
            <a:xfrm>
              <a:off x="4823165" y="1136650"/>
              <a:ext cx="109538" cy="1095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05" name="Rectangle 1831"/>
            <p:cNvSpPr>
              <a:spLocks noChangeArrowheads="1"/>
            </p:cNvSpPr>
            <p:nvPr/>
          </p:nvSpPr>
          <p:spPr bwMode="auto">
            <a:xfrm>
              <a:off x="3856377" y="890588"/>
              <a:ext cx="107950" cy="1095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06" name="Rectangle 1719"/>
            <p:cNvSpPr>
              <a:spLocks noChangeArrowheads="1"/>
            </p:cNvSpPr>
            <p:nvPr/>
          </p:nvSpPr>
          <p:spPr bwMode="auto">
            <a:xfrm>
              <a:off x="1703122"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907" name="Rectangle 1732"/>
            <p:cNvSpPr>
              <a:spLocks noChangeArrowheads="1"/>
            </p:cNvSpPr>
            <p:nvPr/>
          </p:nvSpPr>
          <p:spPr bwMode="auto">
            <a:xfrm>
              <a:off x="1941246" y="910670"/>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908" name="Rectangle 1733"/>
            <p:cNvSpPr>
              <a:spLocks noChangeArrowheads="1"/>
            </p:cNvSpPr>
            <p:nvPr/>
          </p:nvSpPr>
          <p:spPr bwMode="auto">
            <a:xfrm>
              <a:off x="1941246" y="664607"/>
              <a:ext cx="107950" cy="1095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09" name="Rectangle 1734"/>
            <p:cNvSpPr>
              <a:spLocks noChangeArrowheads="1"/>
            </p:cNvSpPr>
            <p:nvPr/>
          </p:nvSpPr>
          <p:spPr bwMode="auto">
            <a:xfrm>
              <a:off x="2049196" y="553482"/>
              <a:ext cx="109538" cy="1111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910" name="Rectangle 1735"/>
            <p:cNvSpPr>
              <a:spLocks noChangeArrowheads="1"/>
            </p:cNvSpPr>
            <p:nvPr/>
          </p:nvSpPr>
          <p:spPr bwMode="auto">
            <a:xfrm>
              <a:off x="2182546" y="428625"/>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911" name="Rectangle 1811"/>
            <p:cNvSpPr>
              <a:spLocks noChangeArrowheads="1"/>
            </p:cNvSpPr>
            <p:nvPr/>
          </p:nvSpPr>
          <p:spPr bwMode="auto">
            <a:xfrm>
              <a:off x="1941246" y="429657"/>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1912" name="Rectangle 1813"/>
            <p:cNvSpPr>
              <a:spLocks noChangeArrowheads="1"/>
            </p:cNvSpPr>
            <p:nvPr/>
          </p:nvSpPr>
          <p:spPr bwMode="auto">
            <a:xfrm>
              <a:off x="1703122" y="536575"/>
              <a:ext cx="107950" cy="1095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grpSp>
      <p:grpSp>
        <p:nvGrpSpPr>
          <p:cNvPr id="1913" name="Group 1912"/>
          <p:cNvGrpSpPr/>
          <p:nvPr/>
        </p:nvGrpSpPr>
        <p:grpSpPr>
          <a:xfrm>
            <a:off x="456973" y="4217988"/>
            <a:ext cx="11301186" cy="2224659"/>
            <a:chOff x="456973" y="4217988"/>
            <a:chExt cx="11301186" cy="2224659"/>
          </a:xfrm>
        </p:grpSpPr>
        <p:sp>
          <p:nvSpPr>
            <p:cNvPr id="1914" name="Rectangle 923"/>
            <p:cNvSpPr>
              <a:spLocks noChangeArrowheads="1"/>
            </p:cNvSpPr>
            <p:nvPr/>
          </p:nvSpPr>
          <p:spPr bwMode="auto">
            <a:xfrm>
              <a:off x="4101647" y="591343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15" name="Rectangle 924"/>
            <p:cNvSpPr>
              <a:spLocks noChangeArrowheads="1"/>
            </p:cNvSpPr>
            <p:nvPr/>
          </p:nvSpPr>
          <p:spPr bwMode="auto">
            <a:xfrm>
              <a:off x="4101647" y="580707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16" name="Rectangle 925"/>
            <p:cNvSpPr>
              <a:spLocks noChangeArrowheads="1"/>
            </p:cNvSpPr>
            <p:nvPr/>
          </p:nvSpPr>
          <p:spPr bwMode="auto">
            <a:xfrm>
              <a:off x="4101647"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17" name="Rectangle 926"/>
            <p:cNvSpPr>
              <a:spLocks noChangeArrowheads="1"/>
            </p:cNvSpPr>
            <p:nvPr/>
          </p:nvSpPr>
          <p:spPr bwMode="auto">
            <a:xfrm>
              <a:off x="4101647" y="5595939"/>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18" name="Rectangle 927"/>
            <p:cNvSpPr>
              <a:spLocks noChangeArrowheads="1"/>
            </p:cNvSpPr>
            <p:nvPr/>
          </p:nvSpPr>
          <p:spPr bwMode="auto">
            <a:xfrm>
              <a:off x="4101647" y="548798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19" name="Rectangle 928"/>
            <p:cNvSpPr>
              <a:spLocks noChangeArrowheads="1"/>
            </p:cNvSpPr>
            <p:nvPr/>
          </p:nvSpPr>
          <p:spPr bwMode="auto">
            <a:xfrm>
              <a:off x="4101647" y="537845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20" name="Rectangle 929"/>
            <p:cNvSpPr>
              <a:spLocks noChangeArrowheads="1"/>
            </p:cNvSpPr>
            <p:nvPr/>
          </p:nvSpPr>
          <p:spPr bwMode="auto">
            <a:xfrm>
              <a:off x="3973059" y="591343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21" name="Rectangle 930"/>
            <p:cNvSpPr>
              <a:spLocks noChangeArrowheads="1"/>
            </p:cNvSpPr>
            <p:nvPr/>
          </p:nvSpPr>
          <p:spPr bwMode="auto">
            <a:xfrm>
              <a:off x="3973059" y="5807076"/>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22" name="Rectangle 931"/>
            <p:cNvSpPr>
              <a:spLocks noChangeArrowheads="1"/>
            </p:cNvSpPr>
            <p:nvPr/>
          </p:nvSpPr>
          <p:spPr bwMode="auto">
            <a:xfrm>
              <a:off x="3973059"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23" name="Rectangle 932"/>
            <p:cNvSpPr>
              <a:spLocks noChangeArrowheads="1"/>
            </p:cNvSpPr>
            <p:nvPr/>
          </p:nvSpPr>
          <p:spPr bwMode="auto">
            <a:xfrm>
              <a:off x="3973059" y="55959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24" name="Rectangle 933"/>
            <p:cNvSpPr>
              <a:spLocks noChangeArrowheads="1"/>
            </p:cNvSpPr>
            <p:nvPr/>
          </p:nvSpPr>
          <p:spPr bwMode="auto">
            <a:xfrm>
              <a:off x="3973059" y="548798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25" name="Rectangle 934"/>
            <p:cNvSpPr>
              <a:spLocks noChangeArrowheads="1"/>
            </p:cNvSpPr>
            <p:nvPr/>
          </p:nvSpPr>
          <p:spPr bwMode="auto">
            <a:xfrm>
              <a:off x="3973059" y="537845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26" name="Rectangle 935"/>
            <p:cNvSpPr>
              <a:spLocks noChangeArrowheads="1"/>
            </p:cNvSpPr>
            <p:nvPr/>
          </p:nvSpPr>
          <p:spPr bwMode="auto">
            <a:xfrm>
              <a:off x="3973059" y="52705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27" name="Rectangle 940"/>
            <p:cNvSpPr>
              <a:spLocks noChangeArrowheads="1"/>
            </p:cNvSpPr>
            <p:nvPr/>
          </p:nvSpPr>
          <p:spPr bwMode="auto">
            <a:xfrm>
              <a:off x="3842884" y="591343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28" name="Rectangle 941"/>
            <p:cNvSpPr>
              <a:spLocks noChangeArrowheads="1"/>
            </p:cNvSpPr>
            <p:nvPr/>
          </p:nvSpPr>
          <p:spPr bwMode="auto">
            <a:xfrm>
              <a:off x="3842884"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29" name="Rectangle 942"/>
            <p:cNvSpPr>
              <a:spLocks noChangeArrowheads="1"/>
            </p:cNvSpPr>
            <p:nvPr/>
          </p:nvSpPr>
          <p:spPr bwMode="auto">
            <a:xfrm>
              <a:off x="3842884"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30" name="Rectangle 943"/>
            <p:cNvSpPr>
              <a:spLocks noChangeArrowheads="1"/>
            </p:cNvSpPr>
            <p:nvPr/>
          </p:nvSpPr>
          <p:spPr bwMode="auto">
            <a:xfrm>
              <a:off x="3842884" y="55959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31" name="Rectangle 944"/>
            <p:cNvSpPr>
              <a:spLocks noChangeArrowheads="1"/>
            </p:cNvSpPr>
            <p:nvPr/>
          </p:nvSpPr>
          <p:spPr bwMode="auto">
            <a:xfrm>
              <a:off x="3842884" y="54879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32" name="Rectangle 945"/>
            <p:cNvSpPr>
              <a:spLocks noChangeArrowheads="1"/>
            </p:cNvSpPr>
            <p:nvPr/>
          </p:nvSpPr>
          <p:spPr bwMode="auto">
            <a:xfrm>
              <a:off x="3842884" y="537845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33" name="Rectangle 946"/>
            <p:cNvSpPr>
              <a:spLocks noChangeArrowheads="1"/>
            </p:cNvSpPr>
            <p:nvPr/>
          </p:nvSpPr>
          <p:spPr bwMode="auto">
            <a:xfrm>
              <a:off x="3842884" y="52705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34" name="Rectangle 955"/>
            <p:cNvSpPr>
              <a:spLocks noChangeArrowheads="1"/>
            </p:cNvSpPr>
            <p:nvPr/>
          </p:nvSpPr>
          <p:spPr bwMode="auto">
            <a:xfrm>
              <a:off x="3711122" y="591343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35" name="Rectangle 956"/>
            <p:cNvSpPr>
              <a:spLocks noChangeArrowheads="1"/>
            </p:cNvSpPr>
            <p:nvPr/>
          </p:nvSpPr>
          <p:spPr bwMode="auto">
            <a:xfrm>
              <a:off x="3711122" y="5807076"/>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36" name="Rectangle 957"/>
            <p:cNvSpPr>
              <a:spLocks noChangeArrowheads="1"/>
            </p:cNvSpPr>
            <p:nvPr/>
          </p:nvSpPr>
          <p:spPr bwMode="auto">
            <a:xfrm>
              <a:off x="3711122"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37" name="Rectangle 958"/>
            <p:cNvSpPr>
              <a:spLocks noChangeArrowheads="1"/>
            </p:cNvSpPr>
            <p:nvPr/>
          </p:nvSpPr>
          <p:spPr bwMode="auto">
            <a:xfrm>
              <a:off x="3711122" y="55959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38" name="Rectangle 959"/>
            <p:cNvSpPr>
              <a:spLocks noChangeArrowheads="1"/>
            </p:cNvSpPr>
            <p:nvPr/>
          </p:nvSpPr>
          <p:spPr bwMode="auto">
            <a:xfrm>
              <a:off x="3711122" y="548798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39" name="Rectangle 960"/>
            <p:cNvSpPr>
              <a:spLocks noChangeArrowheads="1"/>
            </p:cNvSpPr>
            <p:nvPr/>
          </p:nvSpPr>
          <p:spPr bwMode="auto">
            <a:xfrm>
              <a:off x="3711122" y="53784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40" name="Rectangle 961"/>
            <p:cNvSpPr>
              <a:spLocks noChangeArrowheads="1"/>
            </p:cNvSpPr>
            <p:nvPr/>
          </p:nvSpPr>
          <p:spPr bwMode="auto">
            <a:xfrm>
              <a:off x="3711122" y="52705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41" name="Rectangle 967"/>
            <p:cNvSpPr>
              <a:spLocks noChangeArrowheads="1"/>
            </p:cNvSpPr>
            <p:nvPr/>
          </p:nvSpPr>
          <p:spPr bwMode="auto">
            <a:xfrm>
              <a:off x="3580947" y="591343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42" name="Rectangle 968"/>
            <p:cNvSpPr>
              <a:spLocks noChangeArrowheads="1"/>
            </p:cNvSpPr>
            <p:nvPr/>
          </p:nvSpPr>
          <p:spPr bwMode="auto">
            <a:xfrm>
              <a:off x="3580947"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43" name="Rectangle 969"/>
            <p:cNvSpPr>
              <a:spLocks noChangeArrowheads="1"/>
            </p:cNvSpPr>
            <p:nvPr/>
          </p:nvSpPr>
          <p:spPr bwMode="auto">
            <a:xfrm>
              <a:off x="3580947"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44" name="Rectangle 970"/>
            <p:cNvSpPr>
              <a:spLocks noChangeArrowheads="1"/>
            </p:cNvSpPr>
            <p:nvPr/>
          </p:nvSpPr>
          <p:spPr bwMode="auto">
            <a:xfrm>
              <a:off x="3580947" y="55959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45" name="Rectangle 971"/>
            <p:cNvSpPr>
              <a:spLocks noChangeArrowheads="1"/>
            </p:cNvSpPr>
            <p:nvPr/>
          </p:nvSpPr>
          <p:spPr bwMode="auto">
            <a:xfrm>
              <a:off x="3580947" y="54879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46" name="Rectangle 972"/>
            <p:cNvSpPr>
              <a:spLocks noChangeArrowheads="1"/>
            </p:cNvSpPr>
            <p:nvPr/>
          </p:nvSpPr>
          <p:spPr bwMode="auto">
            <a:xfrm>
              <a:off x="3580947" y="537845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47" name="Rectangle 973"/>
            <p:cNvSpPr>
              <a:spLocks noChangeArrowheads="1"/>
            </p:cNvSpPr>
            <p:nvPr/>
          </p:nvSpPr>
          <p:spPr bwMode="auto">
            <a:xfrm>
              <a:off x="3580947" y="52705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48" name="Rectangle 978"/>
            <p:cNvSpPr>
              <a:spLocks noChangeArrowheads="1"/>
            </p:cNvSpPr>
            <p:nvPr/>
          </p:nvSpPr>
          <p:spPr bwMode="auto">
            <a:xfrm>
              <a:off x="3449184" y="591343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49" name="Rectangle 979"/>
            <p:cNvSpPr>
              <a:spLocks noChangeArrowheads="1"/>
            </p:cNvSpPr>
            <p:nvPr/>
          </p:nvSpPr>
          <p:spPr bwMode="auto">
            <a:xfrm>
              <a:off x="3449184" y="580707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50" name="Rectangle 980"/>
            <p:cNvSpPr>
              <a:spLocks noChangeArrowheads="1"/>
            </p:cNvSpPr>
            <p:nvPr/>
          </p:nvSpPr>
          <p:spPr bwMode="auto">
            <a:xfrm>
              <a:off x="3449184"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51" name="Rectangle 981"/>
            <p:cNvSpPr>
              <a:spLocks noChangeArrowheads="1"/>
            </p:cNvSpPr>
            <p:nvPr/>
          </p:nvSpPr>
          <p:spPr bwMode="auto">
            <a:xfrm>
              <a:off x="3449184" y="5595939"/>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52" name="Rectangle 982"/>
            <p:cNvSpPr>
              <a:spLocks noChangeArrowheads="1"/>
            </p:cNvSpPr>
            <p:nvPr/>
          </p:nvSpPr>
          <p:spPr bwMode="auto">
            <a:xfrm>
              <a:off x="3449184" y="548798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53" name="Rectangle 983"/>
            <p:cNvSpPr>
              <a:spLocks noChangeArrowheads="1"/>
            </p:cNvSpPr>
            <p:nvPr/>
          </p:nvSpPr>
          <p:spPr bwMode="auto">
            <a:xfrm>
              <a:off x="3449184" y="537845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54" name="Rectangle 984"/>
            <p:cNvSpPr>
              <a:spLocks noChangeArrowheads="1"/>
            </p:cNvSpPr>
            <p:nvPr/>
          </p:nvSpPr>
          <p:spPr bwMode="auto">
            <a:xfrm>
              <a:off x="3449184" y="52705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55" name="Rectangle 987"/>
            <p:cNvSpPr>
              <a:spLocks noChangeArrowheads="1"/>
            </p:cNvSpPr>
            <p:nvPr/>
          </p:nvSpPr>
          <p:spPr bwMode="auto">
            <a:xfrm>
              <a:off x="11662909" y="591343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56" name="Rectangle 988"/>
            <p:cNvSpPr>
              <a:spLocks noChangeArrowheads="1"/>
            </p:cNvSpPr>
            <p:nvPr/>
          </p:nvSpPr>
          <p:spPr bwMode="auto">
            <a:xfrm>
              <a:off x="11662909"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57" name="Rectangle 989"/>
            <p:cNvSpPr>
              <a:spLocks noChangeArrowheads="1"/>
            </p:cNvSpPr>
            <p:nvPr/>
          </p:nvSpPr>
          <p:spPr bwMode="auto">
            <a:xfrm>
              <a:off x="11662909"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58" name="Rectangle 990"/>
            <p:cNvSpPr>
              <a:spLocks noChangeArrowheads="1"/>
            </p:cNvSpPr>
            <p:nvPr/>
          </p:nvSpPr>
          <p:spPr bwMode="auto">
            <a:xfrm>
              <a:off x="11662909" y="55959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59" name="Rectangle 991"/>
            <p:cNvSpPr>
              <a:spLocks noChangeArrowheads="1"/>
            </p:cNvSpPr>
            <p:nvPr/>
          </p:nvSpPr>
          <p:spPr bwMode="auto">
            <a:xfrm>
              <a:off x="11662909" y="54879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60" name="Rectangle 992"/>
            <p:cNvSpPr>
              <a:spLocks noChangeArrowheads="1"/>
            </p:cNvSpPr>
            <p:nvPr/>
          </p:nvSpPr>
          <p:spPr bwMode="auto">
            <a:xfrm>
              <a:off x="11662909" y="537845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61" name="Rectangle 993"/>
            <p:cNvSpPr>
              <a:spLocks noChangeArrowheads="1"/>
            </p:cNvSpPr>
            <p:nvPr/>
          </p:nvSpPr>
          <p:spPr bwMode="auto">
            <a:xfrm>
              <a:off x="11531147" y="591343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62" name="Rectangle 994"/>
            <p:cNvSpPr>
              <a:spLocks noChangeArrowheads="1"/>
            </p:cNvSpPr>
            <p:nvPr/>
          </p:nvSpPr>
          <p:spPr bwMode="auto">
            <a:xfrm>
              <a:off x="11531147" y="580707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63" name="Rectangle 995"/>
            <p:cNvSpPr>
              <a:spLocks noChangeArrowheads="1"/>
            </p:cNvSpPr>
            <p:nvPr/>
          </p:nvSpPr>
          <p:spPr bwMode="auto">
            <a:xfrm>
              <a:off x="11531147"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64" name="Rectangle 996"/>
            <p:cNvSpPr>
              <a:spLocks noChangeArrowheads="1"/>
            </p:cNvSpPr>
            <p:nvPr/>
          </p:nvSpPr>
          <p:spPr bwMode="auto">
            <a:xfrm>
              <a:off x="11531147" y="5595939"/>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65" name="Rectangle 997"/>
            <p:cNvSpPr>
              <a:spLocks noChangeArrowheads="1"/>
            </p:cNvSpPr>
            <p:nvPr/>
          </p:nvSpPr>
          <p:spPr bwMode="auto">
            <a:xfrm>
              <a:off x="11531147" y="548798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66" name="Rectangle 998"/>
            <p:cNvSpPr>
              <a:spLocks noChangeArrowheads="1"/>
            </p:cNvSpPr>
            <p:nvPr/>
          </p:nvSpPr>
          <p:spPr bwMode="auto">
            <a:xfrm>
              <a:off x="11531147" y="537845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67" name="Rectangle 999"/>
            <p:cNvSpPr>
              <a:spLocks noChangeArrowheads="1"/>
            </p:cNvSpPr>
            <p:nvPr/>
          </p:nvSpPr>
          <p:spPr bwMode="auto">
            <a:xfrm>
              <a:off x="11402559" y="591343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68" name="Rectangle 1000"/>
            <p:cNvSpPr>
              <a:spLocks noChangeArrowheads="1"/>
            </p:cNvSpPr>
            <p:nvPr/>
          </p:nvSpPr>
          <p:spPr bwMode="auto">
            <a:xfrm>
              <a:off x="11402559" y="5807076"/>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69" name="Rectangle 1001"/>
            <p:cNvSpPr>
              <a:spLocks noChangeArrowheads="1"/>
            </p:cNvSpPr>
            <p:nvPr/>
          </p:nvSpPr>
          <p:spPr bwMode="auto">
            <a:xfrm>
              <a:off x="11402559"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70" name="Rectangle 1002"/>
            <p:cNvSpPr>
              <a:spLocks noChangeArrowheads="1"/>
            </p:cNvSpPr>
            <p:nvPr/>
          </p:nvSpPr>
          <p:spPr bwMode="auto">
            <a:xfrm>
              <a:off x="11402559" y="55959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71" name="Rectangle 1003"/>
            <p:cNvSpPr>
              <a:spLocks noChangeArrowheads="1"/>
            </p:cNvSpPr>
            <p:nvPr/>
          </p:nvSpPr>
          <p:spPr bwMode="auto">
            <a:xfrm>
              <a:off x="11402559" y="548798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72" name="Rectangle 1004"/>
            <p:cNvSpPr>
              <a:spLocks noChangeArrowheads="1"/>
            </p:cNvSpPr>
            <p:nvPr/>
          </p:nvSpPr>
          <p:spPr bwMode="auto">
            <a:xfrm>
              <a:off x="11402559" y="537845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73" name="Rectangle 1005"/>
            <p:cNvSpPr>
              <a:spLocks noChangeArrowheads="1"/>
            </p:cNvSpPr>
            <p:nvPr/>
          </p:nvSpPr>
          <p:spPr bwMode="auto">
            <a:xfrm>
              <a:off x="11402559" y="52705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74" name="Rectangle 1006"/>
            <p:cNvSpPr>
              <a:spLocks noChangeArrowheads="1"/>
            </p:cNvSpPr>
            <p:nvPr/>
          </p:nvSpPr>
          <p:spPr bwMode="auto">
            <a:xfrm>
              <a:off x="11402559" y="5164139"/>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75" name="Rectangle 1007"/>
            <p:cNvSpPr>
              <a:spLocks noChangeArrowheads="1"/>
            </p:cNvSpPr>
            <p:nvPr/>
          </p:nvSpPr>
          <p:spPr bwMode="auto">
            <a:xfrm>
              <a:off x="11402559" y="505618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76" name="Rectangle 1008"/>
            <p:cNvSpPr>
              <a:spLocks noChangeArrowheads="1"/>
            </p:cNvSpPr>
            <p:nvPr/>
          </p:nvSpPr>
          <p:spPr bwMode="auto">
            <a:xfrm>
              <a:off x="11402559" y="495300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77" name="Rectangle 1009"/>
            <p:cNvSpPr>
              <a:spLocks noChangeArrowheads="1"/>
            </p:cNvSpPr>
            <p:nvPr/>
          </p:nvSpPr>
          <p:spPr bwMode="auto">
            <a:xfrm>
              <a:off x="11402559" y="4838701"/>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78" name="Rectangle 1010"/>
            <p:cNvSpPr>
              <a:spLocks noChangeArrowheads="1"/>
            </p:cNvSpPr>
            <p:nvPr/>
          </p:nvSpPr>
          <p:spPr bwMode="auto">
            <a:xfrm>
              <a:off x="11402559" y="4732339"/>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79" name="Rectangle 1011"/>
            <p:cNvSpPr>
              <a:spLocks noChangeArrowheads="1"/>
            </p:cNvSpPr>
            <p:nvPr/>
          </p:nvSpPr>
          <p:spPr bwMode="auto">
            <a:xfrm>
              <a:off x="11272384" y="591343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80" name="Rectangle 1012"/>
            <p:cNvSpPr>
              <a:spLocks noChangeArrowheads="1"/>
            </p:cNvSpPr>
            <p:nvPr/>
          </p:nvSpPr>
          <p:spPr bwMode="auto">
            <a:xfrm>
              <a:off x="11272384"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81" name="Rectangle 1013"/>
            <p:cNvSpPr>
              <a:spLocks noChangeArrowheads="1"/>
            </p:cNvSpPr>
            <p:nvPr/>
          </p:nvSpPr>
          <p:spPr bwMode="auto">
            <a:xfrm>
              <a:off x="11272384"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82" name="Rectangle 1014"/>
            <p:cNvSpPr>
              <a:spLocks noChangeArrowheads="1"/>
            </p:cNvSpPr>
            <p:nvPr/>
          </p:nvSpPr>
          <p:spPr bwMode="auto">
            <a:xfrm>
              <a:off x="11272384" y="55959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83" name="Rectangle 1015"/>
            <p:cNvSpPr>
              <a:spLocks noChangeArrowheads="1"/>
            </p:cNvSpPr>
            <p:nvPr/>
          </p:nvSpPr>
          <p:spPr bwMode="auto">
            <a:xfrm>
              <a:off x="11272384" y="54879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84" name="Rectangle 1016"/>
            <p:cNvSpPr>
              <a:spLocks noChangeArrowheads="1"/>
            </p:cNvSpPr>
            <p:nvPr/>
          </p:nvSpPr>
          <p:spPr bwMode="auto">
            <a:xfrm>
              <a:off x="11272384" y="537845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85" name="Rectangle 1017"/>
            <p:cNvSpPr>
              <a:spLocks noChangeArrowheads="1"/>
            </p:cNvSpPr>
            <p:nvPr/>
          </p:nvSpPr>
          <p:spPr bwMode="auto">
            <a:xfrm>
              <a:off x="11272384" y="52705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86" name="Rectangle 1018"/>
            <p:cNvSpPr>
              <a:spLocks noChangeArrowheads="1"/>
            </p:cNvSpPr>
            <p:nvPr/>
          </p:nvSpPr>
          <p:spPr bwMode="auto">
            <a:xfrm>
              <a:off x="11272384" y="5164139"/>
              <a:ext cx="95250" cy="96838"/>
            </a:xfrm>
            <a:prstGeom prst="rect">
              <a:avLst/>
            </a:prstGeom>
            <a:solidFill>
              <a:srgbClr val="1DB2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87" name="Rectangle 1019"/>
            <p:cNvSpPr>
              <a:spLocks noChangeArrowheads="1"/>
            </p:cNvSpPr>
            <p:nvPr/>
          </p:nvSpPr>
          <p:spPr bwMode="auto">
            <a:xfrm>
              <a:off x="11272384" y="5056189"/>
              <a:ext cx="95250" cy="98425"/>
            </a:xfrm>
            <a:prstGeom prst="rect">
              <a:avLst/>
            </a:prstGeom>
            <a:solidFill>
              <a:srgbClr val="1DB2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88" name="Rectangle 1020"/>
            <p:cNvSpPr>
              <a:spLocks noChangeArrowheads="1"/>
            </p:cNvSpPr>
            <p:nvPr/>
          </p:nvSpPr>
          <p:spPr bwMode="auto">
            <a:xfrm>
              <a:off x="11272384" y="4953001"/>
              <a:ext cx="95250" cy="93663"/>
            </a:xfrm>
            <a:prstGeom prst="rect">
              <a:avLst/>
            </a:prstGeom>
            <a:solidFill>
              <a:srgbClr val="1DB2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89" name="Rectangle 1021"/>
            <p:cNvSpPr>
              <a:spLocks noChangeArrowheads="1"/>
            </p:cNvSpPr>
            <p:nvPr/>
          </p:nvSpPr>
          <p:spPr bwMode="auto">
            <a:xfrm>
              <a:off x="11272384" y="4838701"/>
              <a:ext cx="95250" cy="98425"/>
            </a:xfrm>
            <a:prstGeom prst="rect">
              <a:avLst/>
            </a:prstGeom>
            <a:solidFill>
              <a:srgbClr val="1DB2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90" name="Rectangle 1022"/>
            <p:cNvSpPr>
              <a:spLocks noChangeArrowheads="1"/>
            </p:cNvSpPr>
            <p:nvPr/>
          </p:nvSpPr>
          <p:spPr bwMode="auto">
            <a:xfrm>
              <a:off x="11272384" y="4732339"/>
              <a:ext cx="95250" cy="96838"/>
            </a:xfrm>
            <a:prstGeom prst="rect">
              <a:avLst/>
            </a:prstGeom>
            <a:solidFill>
              <a:srgbClr val="1DB2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91" name="Rectangle 1023"/>
            <p:cNvSpPr>
              <a:spLocks noChangeArrowheads="1"/>
            </p:cNvSpPr>
            <p:nvPr/>
          </p:nvSpPr>
          <p:spPr bwMode="auto">
            <a:xfrm>
              <a:off x="11272384" y="4627564"/>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92" name="Rectangle 1024"/>
            <p:cNvSpPr>
              <a:spLocks noChangeArrowheads="1"/>
            </p:cNvSpPr>
            <p:nvPr/>
          </p:nvSpPr>
          <p:spPr bwMode="auto">
            <a:xfrm>
              <a:off x="11272384" y="452120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93" name="Rectangle 1025"/>
            <p:cNvSpPr>
              <a:spLocks noChangeArrowheads="1"/>
            </p:cNvSpPr>
            <p:nvPr/>
          </p:nvSpPr>
          <p:spPr bwMode="auto">
            <a:xfrm>
              <a:off x="11272384" y="441325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94" name="Rectangle 1026"/>
            <p:cNvSpPr>
              <a:spLocks noChangeArrowheads="1"/>
            </p:cNvSpPr>
            <p:nvPr/>
          </p:nvSpPr>
          <p:spPr bwMode="auto">
            <a:xfrm>
              <a:off x="11140622" y="591343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95" name="Rectangle 1027"/>
            <p:cNvSpPr>
              <a:spLocks noChangeArrowheads="1"/>
            </p:cNvSpPr>
            <p:nvPr/>
          </p:nvSpPr>
          <p:spPr bwMode="auto">
            <a:xfrm>
              <a:off x="11140622" y="5807076"/>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96" name="Rectangle 1028"/>
            <p:cNvSpPr>
              <a:spLocks noChangeArrowheads="1"/>
            </p:cNvSpPr>
            <p:nvPr/>
          </p:nvSpPr>
          <p:spPr bwMode="auto">
            <a:xfrm>
              <a:off x="11140622"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97" name="Rectangle 1029"/>
            <p:cNvSpPr>
              <a:spLocks noChangeArrowheads="1"/>
            </p:cNvSpPr>
            <p:nvPr/>
          </p:nvSpPr>
          <p:spPr bwMode="auto">
            <a:xfrm>
              <a:off x="11140622" y="55959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98" name="Rectangle 1030"/>
            <p:cNvSpPr>
              <a:spLocks noChangeArrowheads="1"/>
            </p:cNvSpPr>
            <p:nvPr/>
          </p:nvSpPr>
          <p:spPr bwMode="auto">
            <a:xfrm>
              <a:off x="11140622" y="548798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1999" name="Rectangle 1031"/>
            <p:cNvSpPr>
              <a:spLocks noChangeArrowheads="1"/>
            </p:cNvSpPr>
            <p:nvPr/>
          </p:nvSpPr>
          <p:spPr bwMode="auto">
            <a:xfrm>
              <a:off x="11140622" y="53784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00" name="Rectangle 1032"/>
            <p:cNvSpPr>
              <a:spLocks noChangeArrowheads="1"/>
            </p:cNvSpPr>
            <p:nvPr/>
          </p:nvSpPr>
          <p:spPr bwMode="auto">
            <a:xfrm>
              <a:off x="11140622" y="52705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01" name="Rectangle 1033"/>
            <p:cNvSpPr>
              <a:spLocks noChangeArrowheads="1"/>
            </p:cNvSpPr>
            <p:nvPr/>
          </p:nvSpPr>
          <p:spPr bwMode="auto">
            <a:xfrm>
              <a:off x="11140622" y="5164139"/>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02" name="Rectangle 1034"/>
            <p:cNvSpPr>
              <a:spLocks noChangeArrowheads="1"/>
            </p:cNvSpPr>
            <p:nvPr/>
          </p:nvSpPr>
          <p:spPr bwMode="auto">
            <a:xfrm>
              <a:off x="11140622" y="505618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03" name="Rectangle 1035"/>
            <p:cNvSpPr>
              <a:spLocks noChangeArrowheads="1"/>
            </p:cNvSpPr>
            <p:nvPr/>
          </p:nvSpPr>
          <p:spPr bwMode="auto">
            <a:xfrm>
              <a:off x="11010447" y="591343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04" name="Rectangle 1036"/>
            <p:cNvSpPr>
              <a:spLocks noChangeArrowheads="1"/>
            </p:cNvSpPr>
            <p:nvPr/>
          </p:nvSpPr>
          <p:spPr bwMode="auto">
            <a:xfrm>
              <a:off x="11010447"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05" name="Rectangle 1037"/>
            <p:cNvSpPr>
              <a:spLocks noChangeArrowheads="1"/>
            </p:cNvSpPr>
            <p:nvPr/>
          </p:nvSpPr>
          <p:spPr bwMode="auto">
            <a:xfrm>
              <a:off x="11010447"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06" name="Rectangle 1038"/>
            <p:cNvSpPr>
              <a:spLocks noChangeArrowheads="1"/>
            </p:cNvSpPr>
            <p:nvPr/>
          </p:nvSpPr>
          <p:spPr bwMode="auto">
            <a:xfrm>
              <a:off x="11010447" y="55959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07" name="Rectangle 1039"/>
            <p:cNvSpPr>
              <a:spLocks noChangeArrowheads="1"/>
            </p:cNvSpPr>
            <p:nvPr/>
          </p:nvSpPr>
          <p:spPr bwMode="auto">
            <a:xfrm>
              <a:off x="11010447" y="54879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08" name="Rectangle 1040"/>
            <p:cNvSpPr>
              <a:spLocks noChangeArrowheads="1"/>
            </p:cNvSpPr>
            <p:nvPr/>
          </p:nvSpPr>
          <p:spPr bwMode="auto">
            <a:xfrm>
              <a:off x="11010447" y="537845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09" name="Rectangle 1041"/>
            <p:cNvSpPr>
              <a:spLocks noChangeArrowheads="1"/>
            </p:cNvSpPr>
            <p:nvPr/>
          </p:nvSpPr>
          <p:spPr bwMode="auto">
            <a:xfrm>
              <a:off x="11010447" y="52705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10" name="Rectangle 1042"/>
            <p:cNvSpPr>
              <a:spLocks noChangeArrowheads="1"/>
            </p:cNvSpPr>
            <p:nvPr/>
          </p:nvSpPr>
          <p:spPr bwMode="auto">
            <a:xfrm>
              <a:off x="11010447" y="5164139"/>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11" name="Rectangle 1043"/>
            <p:cNvSpPr>
              <a:spLocks noChangeArrowheads="1"/>
            </p:cNvSpPr>
            <p:nvPr/>
          </p:nvSpPr>
          <p:spPr bwMode="auto">
            <a:xfrm>
              <a:off x="11010447" y="50561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12" name="Rectangle 1044"/>
            <p:cNvSpPr>
              <a:spLocks noChangeArrowheads="1"/>
            </p:cNvSpPr>
            <p:nvPr/>
          </p:nvSpPr>
          <p:spPr bwMode="auto">
            <a:xfrm>
              <a:off x="11010447" y="495300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13" name="Rectangle 1045"/>
            <p:cNvSpPr>
              <a:spLocks noChangeArrowheads="1"/>
            </p:cNvSpPr>
            <p:nvPr/>
          </p:nvSpPr>
          <p:spPr bwMode="auto">
            <a:xfrm>
              <a:off x="11010447" y="4838701"/>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14" name="Rectangle 1046"/>
            <p:cNvSpPr>
              <a:spLocks noChangeArrowheads="1"/>
            </p:cNvSpPr>
            <p:nvPr/>
          </p:nvSpPr>
          <p:spPr bwMode="auto">
            <a:xfrm>
              <a:off x="11010447" y="4732339"/>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15" name="Rectangle 1047"/>
            <p:cNvSpPr>
              <a:spLocks noChangeArrowheads="1"/>
            </p:cNvSpPr>
            <p:nvPr/>
          </p:nvSpPr>
          <p:spPr bwMode="auto">
            <a:xfrm>
              <a:off x="11010447" y="4627564"/>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16" name="Rectangle 1048"/>
            <p:cNvSpPr>
              <a:spLocks noChangeArrowheads="1"/>
            </p:cNvSpPr>
            <p:nvPr/>
          </p:nvSpPr>
          <p:spPr bwMode="auto">
            <a:xfrm>
              <a:off x="10881859" y="591343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17" name="Rectangle 1049"/>
            <p:cNvSpPr>
              <a:spLocks noChangeArrowheads="1"/>
            </p:cNvSpPr>
            <p:nvPr/>
          </p:nvSpPr>
          <p:spPr bwMode="auto">
            <a:xfrm>
              <a:off x="10881859"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18" name="Rectangle 1050"/>
            <p:cNvSpPr>
              <a:spLocks noChangeArrowheads="1"/>
            </p:cNvSpPr>
            <p:nvPr/>
          </p:nvSpPr>
          <p:spPr bwMode="auto">
            <a:xfrm>
              <a:off x="10881859"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19" name="Rectangle 1051"/>
            <p:cNvSpPr>
              <a:spLocks noChangeArrowheads="1"/>
            </p:cNvSpPr>
            <p:nvPr/>
          </p:nvSpPr>
          <p:spPr bwMode="auto">
            <a:xfrm>
              <a:off x="10881859" y="55959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20" name="Rectangle 1052"/>
            <p:cNvSpPr>
              <a:spLocks noChangeArrowheads="1"/>
            </p:cNvSpPr>
            <p:nvPr/>
          </p:nvSpPr>
          <p:spPr bwMode="auto">
            <a:xfrm>
              <a:off x="10881859" y="54879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21" name="Rectangle 1053"/>
            <p:cNvSpPr>
              <a:spLocks noChangeArrowheads="1"/>
            </p:cNvSpPr>
            <p:nvPr/>
          </p:nvSpPr>
          <p:spPr bwMode="auto">
            <a:xfrm>
              <a:off x="10881859" y="537845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22" name="Rectangle 1054"/>
            <p:cNvSpPr>
              <a:spLocks noChangeArrowheads="1"/>
            </p:cNvSpPr>
            <p:nvPr/>
          </p:nvSpPr>
          <p:spPr bwMode="auto">
            <a:xfrm>
              <a:off x="10750097" y="591343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23" name="Rectangle 1055"/>
            <p:cNvSpPr>
              <a:spLocks noChangeArrowheads="1"/>
            </p:cNvSpPr>
            <p:nvPr/>
          </p:nvSpPr>
          <p:spPr bwMode="auto">
            <a:xfrm>
              <a:off x="10750097" y="5807076"/>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24" name="Rectangle 1056"/>
            <p:cNvSpPr>
              <a:spLocks noChangeArrowheads="1"/>
            </p:cNvSpPr>
            <p:nvPr/>
          </p:nvSpPr>
          <p:spPr bwMode="auto">
            <a:xfrm>
              <a:off x="10750097"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25" name="Rectangle 1057"/>
            <p:cNvSpPr>
              <a:spLocks noChangeArrowheads="1"/>
            </p:cNvSpPr>
            <p:nvPr/>
          </p:nvSpPr>
          <p:spPr bwMode="auto">
            <a:xfrm>
              <a:off x="10750097" y="55959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26" name="Rectangle 1058"/>
            <p:cNvSpPr>
              <a:spLocks noChangeArrowheads="1"/>
            </p:cNvSpPr>
            <p:nvPr/>
          </p:nvSpPr>
          <p:spPr bwMode="auto">
            <a:xfrm>
              <a:off x="10750097" y="548798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27" name="Rectangle 1059"/>
            <p:cNvSpPr>
              <a:spLocks noChangeArrowheads="1"/>
            </p:cNvSpPr>
            <p:nvPr/>
          </p:nvSpPr>
          <p:spPr bwMode="auto">
            <a:xfrm>
              <a:off x="10750097" y="53784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28" name="Rectangle 1060"/>
            <p:cNvSpPr>
              <a:spLocks noChangeArrowheads="1"/>
            </p:cNvSpPr>
            <p:nvPr/>
          </p:nvSpPr>
          <p:spPr bwMode="auto">
            <a:xfrm>
              <a:off x="10750097" y="52705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29" name="Rectangle 1061"/>
            <p:cNvSpPr>
              <a:spLocks noChangeArrowheads="1"/>
            </p:cNvSpPr>
            <p:nvPr/>
          </p:nvSpPr>
          <p:spPr bwMode="auto">
            <a:xfrm>
              <a:off x="10750097" y="5164139"/>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30" name="Rectangle 1062"/>
            <p:cNvSpPr>
              <a:spLocks noChangeArrowheads="1"/>
            </p:cNvSpPr>
            <p:nvPr/>
          </p:nvSpPr>
          <p:spPr bwMode="auto">
            <a:xfrm>
              <a:off x="10750097" y="505618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31" name="Rectangle 1063"/>
            <p:cNvSpPr>
              <a:spLocks noChangeArrowheads="1"/>
            </p:cNvSpPr>
            <p:nvPr/>
          </p:nvSpPr>
          <p:spPr bwMode="auto">
            <a:xfrm>
              <a:off x="10619922" y="591343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32" name="Rectangle 1064"/>
            <p:cNvSpPr>
              <a:spLocks noChangeArrowheads="1"/>
            </p:cNvSpPr>
            <p:nvPr/>
          </p:nvSpPr>
          <p:spPr bwMode="auto">
            <a:xfrm>
              <a:off x="10619922"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33" name="Rectangle 1065"/>
            <p:cNvSpPr>
              <a:spLocks noChangeArrowheads="1"/>
            </p:cNvSpPr>
            <p:nvPr/>
          </p:nvSpPr>
          <p:spPr bwMode="auto">
            <a:xfrm>
              <a:off x="10619922"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34" name="Rectangle 1066"/>
            <p:cNvSpPr>
              <a:spLocks noChangeArrowheads="1"/>
            </p:cNvSpPr>
            <p:nvPr/>
          </p:nvSpPr>
          <p:spPr bwMode="auto">
            <a:xfrm>
              <a:off x="10619922" y="55959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35" name="Rectangle 1067"/>
            <p:cNvSpPr>
              <a:spLocks noChangeArrowheads="1"/>
            </p:cNvSpPr>
            <p:nvPr/>
          </p:nvSpPr>
          <p:spPr bwMode="auto">
            <a:xfrm>
              <a:off x="10619922" y="54879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36" name="Rectangle 1068"/>
            <p:cNvSpPr>
              <a:spLocks noChangeArrowheads="1"/>
            </p:cNvSpPr>
            <p:nvPr/>
          </p:nvSpPr>
          <p:spPr bwMode="auto">
            <a:xfrm>
              <a:off x="10491334" y="591343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37" name="Rectangle 1069"/>
            <p:cNvSpPr>
              <a:spLocks noChangeArrowheads="1"/>
            </p:cNvSpPr>
            <p:nvPr/>
          </p:nvSpPr>
          <p:spPr bwMode="auto">
            <a:xfrm>
              <a:off x="10491334" y="5807076"/>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38" name="Rectangle 1070"/>
            <p:cNvSpPr>
              <a:spLocks noChangeArrowheads="1"/>
            </p:cNvSpPr>
            <p:nvPr/>
          </p:nvSpPr>
          <p:spPr bwMode="auto">
            <a:xfrm>
              <a:off x="10491334"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39" name="Rectangle 1071"/>
            <p:cNvSpPr>
              <a:spLocks noChangeArrowheads="1"/>
            </p:cNvSpPr>
            <p:nvPr/>
          </p:nvSpPr>
          <p:spPr bwMode="auto">
            <a:xfrm>
              <a:off x="10491334" y="55959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40" name="Rectangle 1072"/>
            <p:cNvSpPr>
              <a:spLocks noChangeArrowheads="1"/>
            </p:cNvSpPr>
            <p:nvPr/>
          </p:nvSpPr>
          <p:spPr bwMode="auto">
            <a:xfrm>
              <a:off x="10491334" y="548798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41" name="Rectangle 1073"/>
            <p:cNvSpPr>
              <a:spLocks noChangeArrowheads="1"/>
            </p:cNvSpPr>
            <p:nvPr/>
          </p:nvSpPr>
          <p:spPr bwMode="auto">
            <a:xfrm>
              <a:off x="10357984" y="591343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42" name="Rectangle 1074"/>
            <p:cNvSpPr>
              <a:spLocks noChangeArrowheads="1"/>
            </p:cNvSpPr>
            <p:nvPr/>
          </p:nvSpPr>
          <p:spPr bwMode="auto">
            <a:xfrm>
              <a:off x="10357984" y="580707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43" name="Rectangle 1075"/>
            <p:cNvSpPr>
              <a:spLocks noChangeArrowheads="1"/>
            </p:cNvSpPr>
            <p:nvPr/>
          </p:nvSpPr>
          <p:spPr bwMode="auto">
            <a:xfrm>
              <a:off x="10357984"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44" name="Rectangle 1076"/>
            <p:cNvSpPr>
              <a:spLocks noChangeArrowheads="1"/>
            </p:cNvSpPr>
            <p:nvPr/>
          </p:nvSpPr>
          <p:spPr bwMode="auto">
            <a:xfrm>
              <a:off x="10357984" y="5595939"/>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45" name="Rectangle 1077"/>
            <p:cNvSpPr>
              <a:spLocks noChangeArrowheads="1"/>
            </p:cNvSpPr>
            <p:nvPr/>
          </p:nvSpPr>
          <p:spPr bwMode="auto">
            <a:xfrm>
              <a:off x="10357984" y="548798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46" name="Rectangle 1078"/>
            <p:cNvSpPr>
              <a:spLocks noChangeArrowheads="1"/>
            </p:cNvSpPr>
            <p:nvPr/>
          </p:nvSpPr>
          <p:spPr bwMode="auto">
            <a:xfrm>
              <a:off x="10357984" y="537845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47" name="Rectangle 1079"/>
            <p:cNvSpPr>
              <a:spLocks noChangeArrowheads="1"/>
            </p:cNvSpPr>
            <p:nvPr/>
          </p:nvSpPr>
          <p:spPr bwMode="auto">
            <a:xfrm>
              <a:off x="10357984" y="52705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48" name="Rectangle 1080"/>
            <p:cNvSpPr>
              <a:spLocks noChangeArrowheads="1"/>
            </p:cNvSpPr>
            <p:nvPr/>
          </p:nvSpPr>
          <p:spPr bwMode="auto">
            <a:xfrm>
              <a:off x="10357984" y="5164139"/>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49" name="Rectangle 1081"/>
            <p:cNvSpPr>
              <a:spLocks noChangeArrowheads="1"/>
            </p:cNvSpPr>
            <p:nvPr/>
          </p:nvSpPr>
          <p:spPr bwMode="auto">
            <a:xfrm>
              <a:off x="10357984" y="505618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50" name="Rectangle 1082"/>
            <p:cNvSpPr>
              <a:spLocks noChangeArrowheads="1"/>
            </p:cNvSpPr>
            <p:nvPr/>
          </p:nvSpPr>
          <p:spPr bwMode="auto">
            <a:xfrm>
              <a:off x="10357984" y="495300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51" name="Rectangle 1083"/>
            <p:cNvSpPr>
              <a:spLocks noChangeArrowheads="1"/>
            </p:cNvSpPr>
            <p:nvPr/>
          </p:nvSpPr>
          <p:spPr bwMode="auto">
            <a:xfrm>
              <a:off x="10357984" y="4838701"/>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52" name="Rectangle 1084"/>
            <p:cNvSpPr>
              <a:spLocks noChangeArrowheads="1"/>
            </p:cNvSpPr>
            <p:nvPr/>
          </p:nvSpPr>
          <p:spPr bwMode="auto">
            <a:xfrm>
              <a:off x="10357984" y="4732339"/>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53" name="Rectangle 1085"/>
            <p:cNvSpPr>
              <a:spLocks noChangeArrowheads="1"/>
            </p:cNvSpPr>
            <p:nvPr/>
          </p:nvSpPr>
          <p:spPr bwMode="auto">
            <a:xfrm>
              <a:off x="10357984" y="4627564"/>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54" name="Rectangle 1086"/>
            <p:cNvSpPr>
              <a:spLocks noChangeArrowheads="1"/>
            </p:cNvSpPr>
            <p:nvPr/>
          </p:nvSpPr>
          <p:spPr bwMode="auto">
            <a:xfrm>
              <a:off x="10357984" y="452120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55" name="Rectangle 1087"/>
            <p:cNvSpPr>
              <a:spLocks noChangeArrowheads="1"/>
            </p:cNvSpPr>
            <p:nvPr/>
          </p:nvSpPr>
          <p:spPr bwMode="auto">
            <a:xfrm>
              <a:off x="10229397" y="591343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56" name="Rectangle 1088"/>
            <p:cNvSpPr>
              <a:spLocks noChangeArrowheads="1"/>
            </p:cNvSpPr>
            <p:nvPr/>
          </p:nvSpPr>
          <p:spPr bwMode="auto">
            <a:xfrm>
              <a:off x="10229397"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57" name="Rectangle 1089"/>
            <p:cNvSpPr>
              <a:spLocks noChangeArrowheads="1"/>
            </p:cNvSpPr>
            <p:nvPr/>
          </p:nvSpPr>
          <p:spPr bwMode="auto">
            <a:xfrm>
              <a:off x="10229397"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58" name="Rectangle 1090"/>
            <p:cNvSpPr>
              <a:spLocks noChangeArrowheads="1"/>
            </p:cNvSpPr>
            <p:nvPr/>
          </p:nvSpPr>
          <p:spPr bwMode="auto">
            <a:xfrm>
              <a:off x="10229397" y="55959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59" name="Rectangle 1091"/>
            <p:cNvSpPr>
              <a:spLocks noChangeArrowheads="1"/>
            </p:cNvSpPr>
            <p:nvPr/>
          </p:nvSpPr>
          <p:spPr bwMode="auto">
            <a:xfrm>
              <a:off x="10229397" y="54879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60" name="Rectangle 1092"/>
            <p:cNvSpPr>
              <a:spLocks noChangeArrowheads="1"/>
            </p:cNvSpPr>
            <p:nvPr/>
          </p:nvSpPr>
          <p:spPr bwMode="auto">
            <a:xfrm>
              <a:off x="10229397" y="537845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61" name="Rectangle 1093"/>
            <p:cNvSpPr>
              <a:spLocks noChangeArrowheads="1"/>
            </p:cNvSpPr>
            <p:nvPr/>
          </p:nvSpPr>
          <p:spPr bwMode="auto">
            <a:xfrm>
              <a:off x="10229397" y="52705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62" name="Rectangle 1094"/>
            <p:cNvSpPr>
              <a:spLocks noChangeArrowheads="1"/>
            </p:cNvSpPr>
            <p:nvPr/>
          </p:nvSpPr>
          <p:spPr bwMode="auto">
            <a:xfrm>
              <a:off x="10229397" y="5164139"/>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63" name="Rectangle 1095"/>
            <p:cNvSpPr>
              <a:spLocks noChangeArrowheads="1"/>
            </p:cNvSpPr>
            <p:nvPr/>
          </p:nvSpPr>
          <p:spPr bwMode="auto">
            <a:xfrm>
              <a:off x="10229397" y="50561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64" name="Rectangle 1096"/>
            <p:cNvSpPr>
              <a:spLocks noChangeArrowheads="1"/>
            </p:cNvSpPr>
            <p:nvPr/>
          </p:nvSpPr>
          <p:spPr bwMode="auto">
            <a:xfrm>
              <a:off x="10229397" y="495300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65" name="Rectangle 1097"/>
            <p:cNvSpPr>
              <a:spLocks noChangeArrowheads="1"/>
            </p:cNvSpPr>
            <p:nvPr/>
          </p:nvSpPr>
          <p:spPr bwMode="auto">
            <a:xfrm>
              <a:off x="10229397" y="4838701"/>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66" name="Rectangle 1098"/>
            <p:cNvSpPr>
              <a:spLocks noChangeArrowheads="1"/>
            </p:cNvSpPr>
            <p:nvPr/>
          </p:nvSpPr>
          <p:spPr bwMode="auto">
            <a:xfrm>
              <a:off x="10229397" y="4732339"/>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67" name="Rectangle 1099"/>
            <p:cNvSpPr>
              <a:spLocks noChangeArrowheads="1"/>
            </p:cNvSpPr>
            <p:nvPr/>
          </p:nvSpPr>
          <p:spPr bwMode="auto">
            <a:xfrm>
              <a:off x="10229397" y="4627564"/>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68" name="Rectangle 1100"/>
            <p:cNvSpPr>
              <a:spLocks noChangeArrowheads="1"/>
            </p:cNvSpPr>
            <p:nvPr/>
          </p:nvSpPr>
          <p:spPr bwMode="auto">
            <a:xfrm>
              <a:off x="10097634" y="591343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69" name="Rectangle 1101"/>
            <p:cNvSpPr>
              <a:spLocks noChangeArrowheads="1"/>
            </p:cNvSpPr>
            <p:nvPr/>
          </p:nvSpPr>
          <p:spPr bwMode="auto">
            <a:xfrm>
              <a:off x="10097634" y="5807076"/>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70" name="Rectangle 1102"/>
            <p:cNvSpPr>
              <a:spLocks noChangeArrowheads="1"/>
            </p:cNvSpPr>
            <p:nvPr/>
          </p:nvSpPr>
          <p:spPr bwMode="auto">
            <a:xfrm>
              <a:off x="10097634"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71" name="Rectangle 1103"/>
            <p:cNvSpPr>
              <a:spLocks noChangeArrowheads="1"/>
            </p:cNvSpPr>
            <p:nvPr/>
          </p:nvSpPr>
          <p:spPr bwMode="auto">
            <a:xfrm>
              <a:off x="10097634" y="55959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72" name="Rectangle 1104"/>
            <p:cNvSpPr>
              <a:spLocks noChangeArrowheads="1"/>
            </p:cNvSpPr>
            <p:nvPr/>
          </p:nvSpPr>
          <p:spPr bwMode="auto">
            <a:xfrm>
              <a:off x="10097634" y="548798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73" name="Rectangle 1105"/>
            <p:cNvSpPr>
              <a:spLocks noChangeArrowheads="1"/>
            </p:cNvSpPr>
            <p:nvPr/>
          </p:nvSpPr>
          <p:spPr bwMode="auto">
            <a:xfrm>
              <a:off x="10097634" y="53784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74" name="Rectangle 1106"/>
            <p:cNvSpPr>
              <a:spLocks noChangeArrowheads="1"/>
            </p:cNvSpPr>
            <p:nvPr/>
          </p:nvSpPr>
          <p:spPr bwMode="auto">
            <a:xfrm>
              <a:off x="10097634" y="52705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75" name="Rectangle 1107"/>
            <p:cNvSpPr>
              <a:spLocks noChangeArrowheads="1"/>
            </p:cNvSpPr>
            <p:nvPr/>
          </p:nvSpPr>
          <p:spPr bwMode="auto">
            <a:xfrm>
              <a:off x="9967459" y="591343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76" name="Rectangle 1108"/>
            <p:cNvSpPr>
              <a:spLocks noChangeArrowheads="1"/>
            </p:cNvSpPr>
            <p:nvPr/>
          </p:nvSpPr>
          <p:spPr bwMode="auto">
            <a:xfrm>
              <a:off x="9967459" y="580707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77" name="Rectangle 1109"/>
            <p:cNvSpPr>
              <a:spLocks noChangeArrowheads="1"/>
            </p:cNvSpPr>
            <p:nvPr/>
          </p:nvSpPr>
          <p:spPr bwMode="auto">
            <a:xfrm>
              <a:off x="9967459"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78" name="Rectangle 1110"/>
            <p:cNvSpPr>
              <a:spLocks noChangeArrowheads="1"/>
            </p:cNvSpPr>
            <p:nvPr/>
          </p:nvSpPr>
          <p:spPr bwMode="auto">
            <a:xfrm>
              <a:off x="9967459" y="5595939"/>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79" name="Rectangle 1111"/>
            <p:cNvSpPr>
              <a:spLocks noChangeArrowheads="1"/>
            </p:cNvSpPr>
            <p:nvPr/>
          </p:nvSpPr>
          <p:spPr bwMode="auto">
            <a:xfrm>
              <a:off x="9967459" y="548798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80" name="Rectangle 1112"/>
            <p:cNvSpPr>
              <a:spLocks noChangeArrowheads="1"/>
            </p:cNvSpPr>
            <p:nvPr/>
          </p:nvSpPr>
          <p:spPr bwMode="auto">
            <a:xfrm>
              <a:off x="9967459" y="537845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81" name="Rectangle 1113"/>
            <p:cNvSpPr>
              <a:spLocks noChangeArrowheads="1"/>
            </p:cNvSpPr>
            <p:nvPr/>
          </p:nvSpPr>
          <p:spPr bwMode="auto">
            <a:xfrm>
              <a:off x="9838872"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082" name="Rectangle 1114"/>
            <p:cNvSpPr>
              <a:spLocks noChangeArrowheads="1"/>
            </p:cNvSpPr>
            <p:nvPr/>
          </p:nvSpPr>
          <p:spPr bwMode="auto">
            <a:xfrm>
              <a:off x="9838872"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83" name="Rectangle 1115"/>
            <p:cNvSpPr>
              <a:spLocks noChangeArrowheads="1"/>
            </p:cNvSpPr>
            <p:nvPr/>
          </p:nvSpPr>
          <p:spPr bwMode="auto">
            <a:xfrm>
              <a:off x="9838872"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84" name="Rectangle 1116"/>
            <p:cNvSpPr>
              <a:spLocks noChangeArrowheads="1"/>
            </p:cNvSpPr>
            <p:nvPr/>
          </p:nvSpPr>
          <p:spPr bwMode="auto">
            <a:xfrm>
              <a:off x="9838872" y="60277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85" name="Rectangle 1117"/>
            <p:cNvSpPr>
              <a:spLocks noChangeArrowheads="1"/>
            </p:cNvSpPr>
            <p:nvPr/>
          </p:nvSpPr>
          <p:spPr bwMode="auto">
            <a:xfrm>
              <a:off x="9838872" y="5919789"/>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86" name="Rectangle 1118"/>
            <p:cNvSpPr>
              <a:spLocks noChangeArrowheads="1"/>
            </p:cNvSpPr>
            <p:nvPr/>
          </p:nvSpPr>
          <p:spPr bwMode="auto">
            <a:xfrm>
              <a:off x="9838872" y="581025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87" name="Rectangle 1119"/>
            <p:cNvSpPr>
              <a:spLocks noChangeArrowheads="1"/>
            </p:cNvSpPr>
            <p:nvPr/>
          </p:nvSpPr>
          <p:spPr bwMode="auto">
            <a:xfrm>
              <a:off x="9838872"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88" name="Rectangle 1120"/>
            <p:cNvSpPr>
              <a:spLocks noChangeArrowheads="1"/>
            </p:cNvSpPr>
            <p:nvPr/>
          </p:nvSpPr>
          <p:spPr bwMode="auto">
            <a:xfrm>
              <a:off x="9838872" y="55959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89" name="Rectangle 1121"/>
            <p:cNvSpPr>
              <a:spLocks noChangeArrowheads="1"/>
            </p:cNvSpPr>
            <p:nvPr/>
          </p:nvSpPr>
          <p:spPr bwMode="auto">
            <a:xfrm>
              <a:off x="9838872" y="548798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90" name="Rectangle 1122"/>
            <p:cNvSpPr>
              <a:spLocks noChangeArrowheads="1"/>
            </p:cNvSpPr>
            <p:nvPr/>
          </p:nvSpPr>
          <p:spPr bwMode="auto">
            <a:xfrm>
              <a:off x="9838872" y="5381626"/>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91" name="Rectangle 1124"/>
            <p:cNvSpPr>
              <a:spLocks noChangeArrowheads="1"/>
            </p:cNvSpPr>
            <p:nvPr/>
          </p:nvSpPr>
          <p:spPr bwMode="auto">
            <a:xfrm>
              <a:off x="9838872" y="5270501"/>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92" name="Rectangle 1125"/>
            <p:cNvSpPr>
              <a:spLocks noChangeArrowheads="1"/>
            </p:cNvSpPr>
            <p:nvPr/>
          </p:nvSpPr>
          <p:spPr bwMode="auto">
            <a:xfrm>
              <a:off x="9838872" y="5164139"/>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93" name="Rectangle 1126"/>
            <p:cNvSpPr>
              <a:spLocks noChangeArrowheads="1"/>
            </p:cNvSpPr>
            <p:nvPr/>
          </p:nvSpPr>
          <p:spPr bwMode="auto">
            <a:xfrm>
              <a:off x="9838872" y="505618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94" name="Rectangle 1127"/>
            <p:cNvSpPr>
              <a:spLocks noChangeArrowheads="1"/>
            </p:cNvSpPr>
            <p:nvPr/>
          </p:nvSpPr>
          <p:spPr bwMode="auto">
            <a:xfrm>
              <a:off x="9705522"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095" name="Rectangle 1128"/>
            <p:cNvSpPr>
              <a:spLocks noChangeArrowheads="1"/>
            </p:cNvSpPr>
            <p:nvPr/>
          </p:nvSpPr>
          <p:spPr bwMode="auto">
            <a:xfrm>
              <a:off x="9705522"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96" name="Rectangle 1129"/>
            <p:cNvSpPr>
              <a:spLocks noChangeArrowheads="1"/>
            </p:cNvSpPr>
            <p:nvPr/>
          </p:nvSpPr>
          <p:spPr bwMode="auto">
            <a:xfrm>
              <a:off x="9705522"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97" name="Rectangle 1130"/>
            <p:cNvSpPr>
              <a:spLocks noChangeArrowheads="1"/>
            </p:cNvSpPr>
            <p:nvPr/>
          </p:nvSpPr>
          <p:spPr bwMode="auto">
            <a:xfrm>
              <a:off x="9705522" y="6027739"/>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98" name="Rectangle 1131"/>
            <p:cNvSpPr>
              <a:spLocks noChangeArrowheads="1"/>
            </p:cNvSpPr>
            <p:nvPr/>
          </p:nvSpPr>
          <p:spPr bwMode="auto">
            <a:xfrm>
              <a:off x="9705522" y="5919789"/>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099" name="Rectangle 1132"/>
            <p:cNvSpPr>
              <a:spLocks noChangeArrowheads="1"/>
            </p:cNvSpPr>
            <p:nvPr/>
          </p:nvSpPr>
          <p:spPr bwMode="auto">
            <a:xfrm>
              <a:off x="9705522" y="581025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00" name="Rectangle 1133"/>
            <p:cNvSpPr>
              <a:spLocks noChangeArrowheads="1"/>
            </p:cNvSpPr>
            <p:nvPr/>
          </p:nvSpPr>
          <p:spPr bwMode="auto">
            <a:xfrm>
              <a:off x="9705522"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01" name="Rectangle 1134"/>
            <p:cNvSpPr>
              <a:spLocks noChangeArrowheads="1"/>
            </p:cNvSpPr>
            <p:nvPr/>
          </p:nvSpPr>
          <p:spPr bwMode="auto">
            <a:xfrm>
              <a:off x="9705522" y="5595939"/>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02" name="Rectangle 1135"/>
            <p:cNvSpPr>
              <a:spLocks noChangeArrowheads="1"/>
            </p:cNvSpPr>
            <p:nvPr/>
          </p:nvSpPr>
          <p:spPr bwMode="auto">
            <a:xfrm>
              <a:off x="9705522" y="548798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03" name="Rectangle 1136"/>
            <p:cNvSpPr>
              <a:spLocks noChangeArrowheads="1"/>
            </p:cNvSpPr>
            <p:nvPr/>
          </p:nvSpPr>
          <p:spPr bwMode="auto">
            <a:xfrm>
              <a:off x="9705522" y="538162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04" name="Rectangle 1137"/>
            <p:cNvSpPr>
              <a:spLocks noChangeArrowheads="1"/>
            </p:cNvSpPr>
            <p:nvPr/>
          </p:nvSpPr>
          <p:spPr bwMode="auto">
            <a:xfrm>
              <a:off x="9576934"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105" name="Rectangle 1138"/>
            <p:cNvSpPr>
              <a:spLocks noChangeArrowheads="1"/>
            </p:cNvSpPr>
            <p:nvPr/>
          </p:nvSpPr>
          <p:spPr bwMode="auto">
            <a:xfrm>
              <a:off x="9576934"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06" name="Rectangle 1139"/>
            <p:cNvSpPr>
              <a:spLocks noChangeArrowheads="1"/>
            </p:cNvSpPr>
            <p:nvPr/>
          </p:nvSpPr>
          <p:spPr bwMode="auto">
            <a:xfrm>
              <a:off x="9576934"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07" name="Rectangle 1140"/>
            <p:cNvSpPr>
              <a:spLocks noChangeArrowheads="1"/>
            </p:cNvSpPr>
            <p:nvPr/>
          </p:nvSpPr>
          <p:spPr bwMode="auto">
            <a:xfrm>
              <a:off x="9576934" y="60277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08" name="Rectangle 1141"/>
            <p:cNvSpPr>
              <a:spLocks noChangeArrowheads="1"/>
            </p:cNvSpPr>
            <p:nvPr/>
          </p:nvSpPr>
          <p:spPr bwMode="auto">
            <a:xfrm>
              <a:off x="9576934" y="5919789"/>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09" name="Rectangle 1142"/>
            <p:cNvSpPr>
              <a:spLocks noChangeArrowheads="1"/>
            </p:cNvSpPr>
            <p:nvPr/>
          </p:nvSpPr>
          <p:spPr bwMode="auto">
            <a:xfrm>
              <a:off x="9576934" y="581025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10" name="Rectangle 1143"/>
            <p:cNvSpPr>
              <a:spLocks noChangeArrowheads="1"/>
            </p:cNvSpPr>
            <p:nvPr/>
          </p:nvSpPr>
          <p:spPr bwMode="auto">
            <a:xfrm>
              <a:off x="9576934"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11" name="Rectangle 1144"/>
            <p:cNvSpPr>
              <a:spLocks noChangeArrowheads="1"/>
            </p:cNvSpPr>
            <p:nvPr/>
          </p:nvSpPr>
          <p:spPr bwMode="auto">
            <a:xfrm>
              <a:off x="9448347"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112" name="Rectangle 1145"/>
            <p:cNvSpPr>
              <a:spLocks noChangeArrowheads="1"/>
            </p:cNvSpPr>
            <p:nvPr/>
          </p:nvSpPr>
          <p:spPr bwMode="auto">
            <a:xfrm>
              <a:off x="9448347"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13" name="Rectangle 1146"/>
            <p:cNvSpPr>
              <a:spLocks noChangeArrowheads="1"/>
            </p:cNvSpPr>
            <p:nvPr/>
          </p:nvSpPr>
          <p:spPr bwMode="auto">
            <a:xfrm>
              <a:off x="9448347"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14" name="Rectangle 1147"/>
            <p:cNvSpPr>
              <a:spLocks noChangeArrowheads="1"/>
            </p:cNvSpPr>
            <p:nvPr/>
          </p:nvSpPr>
          <p:spPr bwMode="auto">
            <a:xfrm>
              <a:off x="9448347" y="60277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15" name="Rectangle 1148"/>
            <p:cNvSpPr>
              <a:spLocks noChangeArrowheads="1"/>
            </p:cNvSpPr>
            <p:nvPr/>
          </p:nvSpPr>
          <p:spPr bwMode="auto">
            <a:xfrm>
              <a:off x="9448347" y="5919789"/>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16" name="Rectangle 1149"/>
            <p:cNvSpPr>
              <a:spLocks noChangeArrowheads="1"/>
            </p:cNvSpPr>
            <p:nvPr/>
          </p:nvSpPr>
          <p:spPr bwMode="auto">
            <a:xfrm>
              <a:off x="9448347" y="581025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17" name="Rectangle 1150"/>
            <p:cNvSpPr>
              <a:spLocks noChangeArrowheads="1"/>
            </p:cNvSpPr>
            <p:nvPr/>
          </p:nvSpPr>
          <p:spPr bwMode="auto">
            <a:xfrm>
              <a:off x="9448347"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18" name="Rectangle 1151"/>
            <p:cNvSpPr>
              <a:spLocks noChangeArrowheads="1"/>
            </p:cNvSpPr>
            <p:nvPr/>
          </p:nvSpPr>
          <p:spPr bwMode="auto">
            <a:xfrm>
              <a:off x="9448347" y="55959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19" name="Rectangle 1152"/>
            <p:cNvSpPr>
              <a:spLocks noChangeArrowheads="1"/>
            </p:cNvSpPr>
            <p:nvPr/>
          </p:nvSpPr>
          <p:spPr bwMode="auto">
            <a:xfrm>
              <a:off x="9448347" y="548798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20" name="Rectangle 1153"/>
            <p:cNvSpPr>
              <a:spLocks noChangeArrowheads="1"/>
            </p:cNvSpPr>
            <p:nvPr/>
          </p:nvSpPr>
          <p:spPr bwMode="auto">
            <a:xfrm>
              <a:off x="9314997"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121" name="Rectangle 1154"/>
            <p:cNvSpPr>
              <a:spLocks noChangeArrowheads="1"/>
            </p:cNvSpPr>
            <p:nvPr/>
          </p:nvSpPr>
          <p:spPr bwMode="auto">
            <a:xfrm>
              <a:off x="9314997"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22" name="Rectangle 1155"/>
            <p:cNvSpPr>
              <a:spLocks noChangeArrowheads="1"/>
            </p:cNvSpPr>
            <p:nvPr/>
          </p:nvSpPr>
          <p:spPr bwMode="auto">
            <a:xfrm>
              <a:off x="9314997"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23" name="Rectangle 1156"/>
            <p:cNvSpPr>
              <a:spLocks noChangeArrowheads="1"/>
            </p:cNvSpPr>
            <p:nvPr/>
          </p:nvSpPr>
          <p:spPr bwMode="auto">
            <a:xfrm>
              <a:off x="9314997" y="6027739"/>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24" name="Rectangle 1157"/>
            <p:cNvSpPr>
              <a:spLocks noChangeArrowheads="1"/>
            </p:cNvSpPr>
            <p:nvPr/>
          </p:nvSpPr>
          <p:spPr bwMode="auto">
            <a:xfrm>
              <a:off x="9314997" y="5919789"/>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25" name="Rectangle 1158"/>
            <p:cNvSpPr>
              <a:spLocks noChangeArrowheads="1"/>
            </p:cNvSpPr>
            <p:nvPr/>
          </p:nvSpPr>
          <p:spPr bwMode="auto">
            <a:xfrm>
              <a:off x="9314997" y="581025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26" name="Rectangle 1159"/>
            <p:cNvSpPr>
              <a:spLocks noChangeArrowheads="1"/>
            </p:cNvSpPr>
            <p:nvPr/>
          </p:nvSpPr>
          <p:spPr bwMode="auto">
            <a:xfrm>
              <a:off x="9314997"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27" name="Rectangle 1160"/>
            <p:cNvSpPr>
              <a:spLocks noChangeArrowheads="1"/>
            </p:cNvSpPr>
            <p:nvPr/>
          </p:nvSpPr>
          <p:spPr bwMode="auto">
            <a:xfrm>
              <a:off x="9314997" y="5595939"/>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28" name="Rectangle 1161"/>
            <p:cNvSpPr>
              <a:spLocks noChangeArrowheads="1"/>
            </p:cNvSpPr>
            <p:nvPr/>
          </p:nvSpPr>
          <p:spPr bwMode="auto">
            <a:xfrm>
              <a:off x="9314997" y="548798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29" name="Rectangle 1162"/>
            <p:cNvSpPr>
              <a:spLocks noChangeArrowheads="1"/>
            </p:cNvSpPr>
            <p:nvPr/>
          </p:nvSpPr>
          <p:spPr bwMode="auto">
            <a:xfrm>
              <a:off x="9314997" y="538162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30" name="Rectangle 1163"/>
            <p:cNvSpPr>
              <a:spLocks noChangeArrowheads="1"/>
            </p:cNvSpPr>
            <p:nvPr/>
          </p:nvSpPr>
          <p:spPr bwMode="auto">
            <a:xfrm>
              <a:off x="9314997" y="5270501"/>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31" name="Rectangle 1164"/>
            <p:cNvSpPr>
              <a:spLocks noChangeArrowheads="1"/>
            </p:cNvSpPr>
            <p:nvPr/>
          </p:nvSpPr>
          <p:spPr bwMode="auto">
            <a:xfrm>
              <a:off x="9314997" y="5164139"/>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32" name="Rectangle 1165"/>
            <p:cNvSpPr>
              <a:spLocks noChangeArrowheads="1"/>
            </p:cNvSpPr>
            <p:nvPr/>
          </p:nvSpPr>
          <p:spPr bwMode="auto">
            <a:xfrm>
              <a:off x="9314997" y="505618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33" name="Rectangle 1166"/>
            <p:cNvSpPr>
              <a:spLocks noChangeArrowheads="1"/>
            </p:cNvSpPr>
            <p:nvPr/>
          </p:nvSpPr>
          <p:spPr bwMode="auto">
            <a:xfrm>
              <a:off x="9186409"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134" name="Rectangle 1167"/>
            <p:cNvSpPr>
              <a:spLocks noChangeArrowheads="1"/>
            </p:cNvSpPr>
            <p:nvPr/>
          </p:nvSpPr>
          <p:spPr bwMode="auto">
            <a:xfrm>
              <a:off x="9186409"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35" name="Rectangle 1168"/>
            <p:cNvSpPr>
              <a:spLocks noChangeArrowheads="1"/>
            </p:cNvSpPr>
            <p:nvPr/>
          </p:nvSpPr>
          <p:spPr bwMode="auto">
            <a:xfrm>
              <a:off x="9186409"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36" name="Rectangle 1169"/>
            <p:cNvSpPr>
              <a:spLocks noChangeArrowheads="1"/>
            </p:cNvSpPr>
            <p:nvPr/>
          </p:nvSpPr>
          <p:spPr bwMode="auto">
            <a:xfrm>
              <a:off x="9186409" y="60277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37" name="Rectangle 1170"/>
            <p:cNvSpPr>
              <a:spLocks noChangeArrowheads="1"/>
            </p:cNvSpPr>
            <p:nvPr/>
          </p:nvSpPr>
          <p:spPr bwMode="auto">
            <a:xfrm>
              <a:off x="9186409" y="5919789"/>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38" name="Rectangle 1171"/>
            <p:cNvSpPr>
              <a:spLocks noChangeArrowheads="1"/>
            </p:cNvSpPr>
            <p:nvPr/>
          </p:nvSpPr>
          <p:spPr bwMode="auto">
            <a:xfrm>
              <a:off x="9186409" y="581025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39" name="Rectangle 1172"/>
            <p:cNvSpPr>
              <a:spLocks noChangeArrowheads="1"/>
            </p:cNvSpPr>
            <p:nvPr/>
          </p:nvSpPr>
          <p:spPr bwMode="auto">
            <a:xfrm>
              <a:off x="9186409"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40" name="Rectangle 1173"/>
            <p:cNvSpPr>
              <a:spLocks noChangeArrowheads="1"/>
            </p:cNvSpPr>
            <p:nvPr/>
          </p:nvSpPr>
          <p:spPr bwMode="auto">
            <a:xfrm>
              <a:off x="9186409" y="55959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41" name="Rectangle 1174"/>
            <p:cNvSpPr>
              <a:spLocks noChangeArrowheads="1"/>
            </p:cNvSpPr>
            <p:nvPr/>
          </p:nvSpPr>
          <p:spPr bwMode="auto">
            <a:xfrm>
              <a:off x="9186409" y="548798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42" name="Rectangle 1175"/>
            <p:cNvSpPr>
              <a:spLocks noChangeArrowheads="1"/>
            </p:cNvSpPr>
            <p:nvPr/>
          </p:nvSpPr>
          <p:spPr bwMode="auto">
            <a:xfrm>
              <a:off x="9186409" y="5381626"/>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43" name="Rectangle 1176"/>
            <p:cNvSpPr>
              <a:spLocks noChangeArrowheads="1"/>
            </p:cNvSpPr>
            <p:nvPr/>
          </p:nvSpPr>
          <p:spPr bwMode="auto">
            <a:xfrm>
              <a:off x="9186409" y="5270501"/>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44" name="Rectangle 1177"/>
            <p:cNvSpPr>
              <a:spLocks noChangeArrowheads="1"/>
            </p:cNvSpPr>
            <p:nvPr/>
          </p:nvSpPr>
          <p:spPr bwMode="auto">
            <a:xfrm>
              <a:off x="9056234"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145" name="Rectangle 1178"/>
            <p:cNvSpPr>
              <a:spLocks noChangeArrowheads="1"/>
            </p:cNvSpPr>
            <p:nvPr/>
          </p:nvSpPr>
          <p:spPr bwMode="auto">
            <a:xfrm>
              <a:off x="9056234"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46" name="Rectangle 1179"/>
            <p:cNvSpPr>
              <a:spLocks noChangeArrowheads="1"/>
            </p:cNvSpPr>
            <p:nvPr/>
          </p:nvSpPr>
          <p:spPr bwMode="auto">
            <a:xfrm>
              <a:off x="9056234"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47" name="Rectangle 1180"/>
            <p:cNvSpPr>
              <a:spLocks noChangeArrowheads="1"/>
            </p:cNvSpPr>
            <p:nvPr/>
          </p:nvSpPr>
          <p:spPr bwMode="auto">
            <a:xfrm>
              <a:off x="9056234" y="60277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48" name="Rectangle 1181"/>
            <p:cNvSpPr>
              <a:spLocks noChangeArrowheads="1"/>
            </p:cNvSpPr>
            <p:nvPr/>
          </p:nvSpPr>
          <p:spPr bwMode="auto">
            <a:xfrm>
              <a:off x="8924472"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149" name="Rectangle 1182"/>
            <p:cNvSpPr>
              <a:spLocks noChangeArrowheads="1"/>
            </p:cNvSpPr>
            <p:nvPr/>
          </p:nvSpPr>
          <p:spPr bwMode="auto">
            <a:xfrm>
              <a:off x="8924472"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50" name="Rectangle 1183"/>
            <p:cNvSpPr>
              <a:spLocks noChangeArrowheads="1"/>
            </p:cNvSpPr>
            <p:nvPr/>
          </p:nvSpPr>
          <p:spPr bwMode="auto">
            <a:xfrm>
              <a:off x="8924472"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51" name="Rectangle 1184"/>
            <p:cNvSpPr>
              <a:spLocks noChangeArrowheads="1"/>
            </p:cNvSpPr>
            <p:nvPr/>
          </p:nvSpPr>
          <p:spPr bwMode="auto">
            <a:xfrm>
              <a:off x="8924472" y="60277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52" name="Rectangle 1185"/>
            <p:cNvSpPr>
              <a:spLocks noChangeArrowheads="1"/>
            </p:cNvSpPr>
            <p:nvPr/>
          </p:nvSpPr>
          <p:spPr bwMode="auto">
            <a:xfrm>
              <a:off x="8924472" y="5919789"/>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53" name="Rectangle 1186"/>
            <p:cNvSpPr>
              <a:spLocks noChangeArrowheads="1"/>
            </p:cNvSpPr>
            <p:nvPr/>
          </p:nvSpPr>
          <p:spPr bwMode="auto">
            <a:xfrm>
              <a:off x="8924472" y="58102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54" name="Rectangle 1187"/>
            <p:cNvSpPr>
              <a:spLocks noChangeArrowheads="1"/>
            </p:cNvSpPr>
            <p:nvPr/>
          </p:nvSpPr>
          <p:spPr bwMode="auto">
            <a:xfrm>
              <a:off x="8924472"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55" name="Rectangle 1188"/>
            <p:cNvSpPr>
              <a:spLocks noChangeArrowheads="1"/>
            </p:cNvSpPr>
            <p:nvPr/>
          </p:nvSpPr>
          <p:spPr bwMode="auto">
            <a:xfrm>
              <a:off x="8795884"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156" name="Rectangle 1189"/>
            <p:cNvSpPr>
              <a:spLocks noChangeArrowheads="1"/>
            </p:cNvSpPr>
            <p:nvPr/>
          </p:nvSpPr>
          <p:spPr bwMode="auto">
            <a:xfrm>
              <a:off x="8795884"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57" name="Rectangle 1190"/>
            <p:cNvSpPr>
              <a:spLocks noChangeArrowheads="1"/>
            </p:cNvSpPr>
            <p:nvPr/>
          </p:nvSpPr>
          <p:spPr bwMode="auto">
            <a:xfrm>
              <a:off x="8795884"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58" name="Rectangle 1191"/>
            <p:cNvSpPr>
              <a:spLocks noChangeArrowheads="1"/>
            </p:cNvSpPr>
            <p:nvPr/>
          </p:nvSpPr>
          <p:spPr bwMode="auto">
            <a:xfrm>
              <a:off x="8795884" y="60277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59" name="Rectangle 1192"/>
            <p:cNvSpPr>
              <a:spLocks noChangeArrowheads="1"/>
            </p:cNvSpPr>
            <p:nvPr/>
          </p:nvSpPr>
          <p:spPr bwMode="auto">
            <a:xfrm>
              <a:off x="8795884" y="5919789"/>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60" name="Rectangle 1193"/>
            <p:cNvSpPr>
              <a:spLocks noChangeArrowheads="1"/>
            </p:cNvSpPr>
            <p:nvPr/>
          </p:nvSpPr>
          <p:spPr bwMode="auto">
            <a:xfrm>
              <a:off x="8795884" y="581025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61" name="Rectangle 1194"/>
            <p:cNvSpPr>
              <a:spLocks noChangeArrowheads="1"/>
            </p:cNvSpPr>
            <p:nvPr/>
          </p:nvSpPr>
          <p:spPr bwMode="auto">
            <a:xfrm>
              <a:off x="8795884"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62" name="Rectangle 1195"/>
            <p:cNvSpPr>
              <a:spLocks noChangeArrowheads="1"/>
            </p:cNvSpPr>
            <p:nvPr/>
          </p:nvSpPr>
          <p:spPr bwMode="auto">
            <a:xfrm>
              <a:off x="8795884" y="55959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63" name="Rectangle 1196"/>
            <p:cNvSpPr>
              <a:spLocks noChangeArrowheads="1"/>
            </p:cNvSpPr>
            <p:nvPr/>
          </p:nvSpPr>
          <p:spPr bwMode="auto">
            <a:xfrm>
              <a:off x="8795884" y="548798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64" name="Rectangle 1197"/>
            <p:cNvSpPr>
              <a:spLocks noChangeArrowheads="1"/>
            </p:cNvSpPr>
            <p:nvPr/>
          </p:nvSpPr>
          <p:spPr bwMode="auto">
            <a:xfrm>
              <a:off x="8665709"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165" name="Rectangle 1198"/>
            <p:cNvSpPr>
              <a:spLocks noChangeArrowheads="1"/>
            </p:cNvSpPr>
            <p:nvPr/>
          </p:nvSpPr>
          <p:spPr bwMode="auto">
            <a:xfrm>
              <a:off x="8665709"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66" name="Rectangle 1199"/>
            <p:cNvSpPr>
              <a:spLocks noChangeArrowheads="1"/>
            </p:cNvSpPr>
            <p:nvPr/>
          </p:nvSpPr>
          <p:spPr bwMode="auto">
            <a:xfrm>
              <a:off x="8665709"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67" name="Rectangle 1200"/>
            <p:cNvSpPr>
              <a:spLocks noChangeArrowheads="1"/>
            </p:cNvSpPr>
            <p:nvPr/>
          </p:nvSpPr>
          <p:spPr bwMode="auto">
            <a:xfrm>
              <a:off x="8533947"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168" name="Rectangle 1201"/>
            <p:cNvSpPr>
              <a:spLocks noChangeArrowheads="1"/>
            </p:cNvSpPr>
            <p:nvPr/>
          </p:nvSpPr>
          <p:spPr bwMode="auto">
            <a:xfrm>
              <a:off x="8533947"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69" name="Rectangle 1202"/>
            <p:cNvSpPr>
              <a:spLocks noChangeArrowheads="1"/>
            </p:cNvSpPr>
            <p:nvPr/>
          </p:nvSpPr>
          <p:spPr bwMode="auto">
            <a:xfrm>
              <a:off x="8533947"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70" name="Rectangle 1203"/>
            <p:cNvSpPr>
              <a:spLocks noChangeArrowheads="1"/>
            </p:cNvSpPr>
            <p:nvPr/>
          </p:nvSpPr>
          <p:spPr bwMode="auto">
            <a:xfrm>
              <a:off x="8533947" y="60277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71" name="Rectangle 1204"/>
            <p:cNvSpPr>
              <a:spLocks noChangeArrowheads="1"/>
            </p:cNvSpPr>
            <p:nvPr/>
          </p:nvSpPr>
          <p:spPr bwMode="auto">
            <a:xfrm>
              <a:off x="8533947" y="5919789"/>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72" name="Rectangle 1205"/>
            <p:cNvSpPr>
              <a:spLocks noChangeArrowheads="1"/>
            </p:cNvSpPr>
            <p:nvPr/>
          </p:nvSpPr>
          <p:spPr bwMode="auto">
            <a:xfrm>
              <a:off x="8533947" y="58102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73" name="Rectangle 1206"/>
            <p:cNvSpPr>
              <a:spLocks noChangeArrowheads="1"/>
            </p:cNvSpPr>
            <p:nvPr/>
          </p:nvSpPr>
          <p:spPr bwMode="auto">
            <a:xfrm>
              <a:off x="8533947"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74" name="Rectangle 1207"/>
            <p:cNvSpPr>
              <a:spLocks noChangeArrowheads="1"/>
            </p:cNvSpPr>
            <p:nvPr/>
          </p:nvSpPr>
          <p:spPr bwMode="auto">
            <a:xfrm>
              <a:off x="8533947" y="55959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75" name="Rectangle 1208"/>
            <p:cNvSpPr>
              <a:spLocks noChangeArrowheads="1"/>
            </p:cNvSpPr>
            <p:nvPr/>
          </p:nvSpPr>
          <p:spPr bwMode="auto">
            <a:xfrm>
              <a:off x="8533947" y="548798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76" name="Rectangle 1209"/>
            <p:cNvSpPr>
              <a:spLocks noChangeArrowheads="1"/>
            </p:cNvSpPr>
            <p:nvPr/>
          </p:nvSpPr>
          <p:spPr bwMode="auto">
            <a:xfrm>
              <a:off x="8533947" y="5381626"/>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77" name="Rectangle 1210"/>
            <p:cNvSpPr>
              <a:spLocks noChangeArrowheads="1"/>
            </p:cNvSpPr>
            <p:nvPr/>
          </p:nvSpPr>
          <p:spPr bwMode="auto">
            <a:xfrm>
              <a:off x="8403772"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178" name="Rectangle 1211"/>
            <p:cNvSpPr>
              <a:spLocks noChangeArrowheads="1"/>
            </p:cNvSpPr>
            <p:nvPr/>
          </p:nvSpPr>
          <p:spPr bwMode="auto">
            <a:xfrm>
              <a:off x="8403772"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79" name="Rectangle 1212"/>
            <p:cNvSpPr>
              <a:spLocks noChangeArrowheads="1"/>
            </p:cNvSpPr>
            <p:nvPr/>
          </p:nvSpPr>
          <p:spPr bwMode="auto">
            <a:xfrm>
              <a:off x="8403772"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80" name="Rectangle 1213"/>
            <p:cNvSpPr>
              <a:spLocks noChangeArrowheads="1"/>
            </p:cNvSpPr>
            <p:nvPr/>
          </p:nvSpPr>
          <p:spPr bwMode="auto">
            <a:xfrm>
              <a:off x="8403772" y="60277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81" name="Rectangle 1214"/>
            <p:cNvSpPr>
              <a:spLocks noChangeArrowheads="1"/>
            </p:cNvSpPr>
            <p:nvPr/>
          </p:nvSpPr>
          <p:spPr bwMode="auto">
            <a:xfrm>
              <a:off x="8403772" y="5919789"/>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82" name="Rectangle 1215"/>
            <p:cNvSpPr>
              <a:spLocks noChangeArrowheads="1"/>
            </p:cNvSpPr>
            <p:nvPr/>
          </p:nvSpPr>
          <p:spPr bwMode="auto">
            <a:xfrm>
              <a:off x="8403772" y="581025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83" name="Rectangle 1216"/>
            <p:cNvSpPr>
              <a:spLocks noChangeArrowheads="1"/>
            </p:cNvSpPr>
            <p:nvPr/>
          </p:nvSpPr>
          <p:spPr bwMode="auto">
            <a:xfrm>
              <a:off x="8403772"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84" name="Rectangle 1217"/>
            <p:cNvSpPr>
              <a:spLocks noChangeArrowheads="1"/>
            </p:cNvSpPr>
            <p:nvPr/>
          </p:nvSpPr>
          <p:spPr bwMode="auto">
            <a:xfrm>
              <a:off x="8403772" y="55959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85" name="Rectangle 1218"/>
            <p:cNvSpPr>
              <a:spLocks noChangeArrowheads="1"/>
            </p:cNvSpPr>
            <p:nvPr/>
          </p:nvSpPr>
          <p:spPr bwMode="auto">
            <a:xfrm>
              <a:off x="8403772" y="54879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86" name="Rectangle 1219"/>
            <p:cNvSpPr>
              <a:spLocks noChangeArrowheads="1"/>
            </p:cNvSpPr>
            <p:nvPr/>
          </p:nvSpPr>
          <p:spPr bwMode="auto">
            <a:xfrm>
              <a:off x="8403772" y="538162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87" name="Rectangle 1220"/>
            <p:cNvSpPr>
              <a:spLocks noChangeArrowheads="1"/>
            </p:cNvSpPr>
            <p:nvPr/>
          </p:nvSpPr>
          <p:spPr bwMode="auto">
            <a:xfrm>
              <a:off x="8403772" y="5270501"/>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88" name="Rectangle 1221"/>
            <p:cNvSpPr>
              <a:spLocks noChangeArrowheads="1"/>
            </p:cNvSpPr>
            <p:nvPr/>
          </p:nvSpPr>
          <p:spPr bwMode="auto">
            <a:xfrm>
              <a:off x="8403772" y="5164139"/>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89" name="Rectangle 1222"/>
            <p:cNvSpPr>
              <a:spLocks noChangeArrowheads="1"/>
            </p:cNvSpPr>
            <p:nvPr/>
          </p:nvSpPr>
          <p:spPr bwMode="auto">
            <a:xfrm>
              <a:off x="8403772" y="50561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90" name="Rectangle 1223"/>
            <p:cNvSpPr>
              <a:spLocks noChangeArrowheads="1"/>
            </p:cNvSpPr>
            <p:nvPr/>
          </p:nvSpPr>
          <p:spPr bwMode="auto">
            <a:xfrm>
              <a:off x="8272009"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191" name="Rectangle 1224"/>
            <p:cNvSpPr>
              <a:spLocks noChangeArrowheads="1"/>
            </p:cNvSpPr>
            <p:nvPr/>
          </p:nvSpPr>
          <p:spPr bwMode="auto">
            <a:xfrm>
              <a:off x="8272009"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92" name="Rectangle 1225"/>
            <p:cNvSpPr>
              <a:spLocks noChangeArrowheads="1"/>
            </p:cNvSpPr>
            <p:nvPr/>
          </p:nvSpPr>
          <p:spPr bwMode="auto">
            <a:xfrm>
              <a:off x="8272009"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93" name="Rectangle 1226"/>
            <p:cNvSpPr>
              <a:spLocks noChangeArrowheads="1"/>
            </p:cNvSpPr>
            <p:nvPr/>
          </p:nvSpPr>
          <p:spPr bwMode="auto">
            <a:xfrm>
              <a:off x="8272009" y="60277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94" name="Rectangle 1227"/>
            <p:cNvSpPr>
              <a:spLocks noChangeArrowheads="1"/>
            </p:cNvSpPr>
            <p:nvPr/>
          </p:nvSpPr>
          <p:spPr bwMode="auto">
            <a:xfrm>
              <a:off x="8272009" y="5919789"/>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95" name="Rectangle 1228"/>
            <p:cNvSpPr>
              <a:spLocks noChangeArrowheads="1"/>
            </p:cNvSpPr>
            <p:nvPr/>
          </p:nvSpPr>
          <p:spPr bwMode="auto">
            <a:xfrm>
              <a:off x="8272009" y="58102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96" name="Rectangle 1229"/>
            <p:cNvSpPr>
              <a:spLocks noChangeArrowheads="1"/>
            </p:cNvSpPr>
            <p:nvPr/>
          </p:nvSpPr>
          <p:spPr bwMode="auto">
            <a:xfrm>
              <a:off x="8272009"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97" name="Rectangle 1230"/>
            <p:cNvSpPr>
              <a:spLocks noChangeArrowheads="1"/>
            </p:cNvSpPr>
            <p:nvPr/>
          </p:nvSpPr>
          <p:spPr bwMode="auto">
            <a:xfrm>
              <a:off x="8143422"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198" name="Rectangle 1231"/>
            <p:cNvSpPr>
              <a:spLocks noChangeArrowheads="1"/>
            </p:cNvSpPr>
            <p:nvPr/>
          </p:nvSpPr>
          <p:spPr bwMode="auto">
            <a:xfrm>
              <a:off x="8143422"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199" name="Rectangle 1232"/>
            <p:cNvSpPr>
              <a:spLocks noChangeArrowheads="1"/>
            </p:cNvSpPr>
            <p:nvPr/>
          </p:nvSpPr>
          <p:spPr bwMode="auto">
            <a:xfrm>
              <a:off x="8143422"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00" name="Rectangle 1233"/>
            <p:cNvSpPr>
              <a:spLocks noChangeArrowheads="1"/>
            </p:cNvSpPr>
            <p:nvPr/>
          </p:nvSpPr>
          <p:spPr bwMode="auto">
            <a:xfrm>
              <a:off x="8143422" y="60277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01" name="Rectangle 1234"/>
            <p:cNvSpPr>
              <a:spLocks noChangeArrowheads="1"/>
            </p:cNvSpPr>
            <p:nvPr/>
          </p:nvSpPr>
          <p:spPr bwMode="auto">
            <a:xfrm>
              <a:off x="8143422" y="5919789"/>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02" name="Rectangle 1235"/>
            <p:cNvSpPr>
              <a:spLocks noChangeArrowheads="1"/>
            </p:cNvSpPr>
            <p:nvPr/>
          </p:nvSpPr>
          <p:spPr bwMode="auto">
            <a:xfrm>
              <a:off x="8143422" y="58102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03" name="Rectangle 1236"/>
            <p:cNvSpPr>
              <a:spLocks noChangeArrowheads="1"/>
            </p:cNvSpPr>
            <p:nvPr/>
          </p:nvSpPr>
          <p:spPr bwMode="auto">
            <a:xfrm>
              <a:off x="8143422"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04" name="Rectangle 1237"/>
            <p:cNvSpPr>
              <a:spLocks noChangeArrowheads="1"/>
            </p:cNvSpPr>
            <p:nvPr/>
          </p:nvSpPr>
          <p:spPr bwMode="auto">
            <a:xfrm>
              <a:off x="8143422" y="55959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05" name="Rectangle 1238"/>
            <p:cNvSpPr>
              <a:spLocks noChangeArrowheads="1"/>
            </p:cNvSpPr>
            <p:nvPr/>
          </p:nvSpPr>
          <p:spPr bwMode="auto">
            <a:xfrm>
              <a:off x="8143422" y="548798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06" name="Rectangle 1239"/>
            <p:cNvSpPr>
              <a:spLocks noChangeArrowheads="1"/>
            </p:cNvSpPr>
            <p:nvPr/>
          </p:nvSpPr>
          <p:spPr bwMode="auto">
            <a:xfrm>
              <a:off x="8143422" y="5381626"/>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07" name="Rectangle 1240"/>
            <p:cNvSpPr>
              <a:spLocks noChangeArrowheads="1"/>
            </p:cNvSpPr>
            <p:nvPr/>
          </p:nvSpPr>
          <p:spPr bwMode="auto">
            <a:xfrm>
              <a:off x="8143422" y="5270501"/>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08" name="Rectangle 1241"/>
            <p:cNvSpPr>
              <a:spLocks noChangeArrowheads="1"/>
            </p:cNvSpPr>
            <p:nvPr/>
          </p:nvSpPr>
          <p:spPr bwMode="auto">
            <a:xfrm>
              <a:off x="8013247"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209" name="Rectangle 1242"/>
            <p:cNvSpPr>
              <a:spLocks noChangeArrowheads="1"/>
            </p:cNvSpPr>
            <p:nvPr/>
          </p:nvSpPr>
          <p:spPr bwMode="auto">
            <a:xfrm>
              <a:off x="8013247"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10" name="Rectangle 1243"/>
            <p:cNvSpPr>
              <a:spLocks noChangeArrowheads="1"/>
            </p:cNvSpPr>
            <p:nvPr/>
          </p:nvSpPr>
          <p:spPr bwMode="auto">
            <a:xfrm>
              <a:off x="8013247"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11" name="Rectangle 1244"/>
            <p:cNvSpPr>
              <a:spLocks noChangeArrowheads="1"/>
            </p:cNvSpPr>
            <p:nvPr/>
          </p:nvSpPr>
          <p:spPr bwMode="auto">
            <a:xfrm>
              <a:off x="8013247" y="60277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12" name="Rectangle 1245"/>
            <p:cNvSpPr>
              <a:spLocks noChangeArrowheads="1"/>
            </p:cNvSpPr>
            <p:nvPr/>
          </p:nvSpPr>
          <p:spPr bwMode="auto">
            <a:xfrm>
              <a:off x="8013247" y="5919789"/>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13" name="Rectangle 1246"/>
            <p:cNvSpPr>
              <a:spLocks noChangeArrowheads="1"/>
            </p:cNvSpPr>
            <p:nvPr/>
          </p:nvSpPr>
          <p:spPr bwMode="auto">
            <a:xfrm>
              <a:off x="8013247" y="581025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14" name="Rectangle 1247"/>
            <p:cNvSpPr>
              <a:spLocks noChangeArrowheads="1"/>
            </p:cNvSpPr>
            <p:nvPr/>
          </p:nvSpPr>
          <p:spPr bwMode="auto">
            <a:xfrm>
              <a:off x="8013247"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15" name="Rectangle 1248"/>
            <p:cNvSpPr>
              <a:spLocks noChangeArrowheads="1"/>
            </p:cNvSpPr>
            <p:nvPr/>
          </p:nvSpPr>
          <p:spPr bwMode="auto">
            <a:xfrm>
              <a:off x="8013247" y="55959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16" name="Rectangle 1249"/>
            <p:cNvSpPr>
              <a:spLocks noChangeArrowheads="1"/>
            </p:cNvSpPr>
            <p:nvPr/>
          </p:nvSpPr>
          <p:spPr bwMode="auto">
            <a:xfrm>
              <a:off x="8013247" y="54879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17" name="Rectangle 1250"/>
            <p:cNvSpPr>
              <a:spLocks noChangeArrowheads="1"/>
            </p:cNvSpPr>
            <p:nvPr/>
          </p:nvSpPr>
          <p:spPr bwMode="auto">
            <a:xfrm>
              <a:off x="7881484"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218" name="Rectangle 1251"/>
            <p:cNvSpPr>
              <a:spLocks noChangeArrowheads="1"/>
            </p:cNvSpPr>
            <p:nvPr/>
          </p:nvSpPr>
          <p:spPr bwMode="auto">
            <a:xfrm>
              <a:off x="7881484"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19" name="Rectangle 1252"/>
            <p:cNvSpPr>
              <a:spLocks noChangeArrowheads="1"/>
            </p:cNvSpPr>
            <p:nvPr/>
          </p:nvSpPr>
          <p:spPr bwMode="auto">
            <a:xfrm>
              <a:off x="7881484"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20" name="Rectangle 1253"/>
            <p:cNvSpPr>
              <a:spLocks noChangeArrowheads="1"/>
            </p:cNvSpPr>
            <p:nvPr/>
          </p:nvSpPr>
          <p:spPr bwMode="auto">
            <a:xfrm>
              <a:off x="7881484" y="60277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21" name="Rectangle 1254"/>
            <p:cNvSpPr>
              <a:spLocks noChangeArrowheads="1"/>
            </p:cNvSpPr>
            <p:nvPr/>
          </p:nvSpPr>
          <p:spPr bwMode="auto">
            <a:xfrm>
              <a:off x="7881484" y="5919789"/>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22" name="Rectangle 1255"/>
            <p:cNvSpPr>
              <a:spLocks noChangeArrowheads="1"/>
            </p:cNvSpPr>
            <p:nvPr/>
          </p:nvSpPr>
          <p:spPr bwMode="auto">
            <a:xfrm>
              <a:off x="7881484" y="58102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23" name="Rectangle 1256"/>
            <p:cNvSpPr>
              <a:spLocks noChangeArrowheads="1"/>
            </p:cNvSpPr>
            <p:nvPr/>
          </p:nvSpPr>
          <p:spPr bwMode="auto">
            <a:xfrm>
              <a:off x="7751309"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224" name="Rectangle 1257"/>
            <p:cNvSpPr>
              <a:spLocks noChangeArrowheads="1"/>
            </p:cNvSpPr>
            <p:nvPr/>
          </p:nvSpPr>
          <p:spPr bwMode="auto">
            <a:xfrm>
              <a:off x="7751309"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25" name="Rectangle 1258"/>
            <p:cNvSpPr>
              <a:spLocks noChangeArrowheads="1"/>
            </p:cNvSpPr>
            <p:nvPr/>
          </p:nvSpPr>
          <p:spPr bwMode="auto">
            <a:xfrm>
              <a:off x="7751309"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26" name="Rectangle 1259"/>
            <p:cNvSpPr>
              <a:spLocks noChangeArrowheads="1"/>
            </p:cNvSpPr>
            <p:nvPr/>
          </p:nvSpPr>
          <p:spPr bwMode="auto">
            <a:xfrm>
              <a:off x="7751309" y="60277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27" name="Rectangle 1260"/>
            <p:cNvSpPr>
              <a:spLocks noChangeArrowheads="1"/>
            </p:cNvSpPr>
            <p:nvPr/>
          </p:nvSpPr>
          <p:spPr bwMode="auto">
            <a:xfrm>
              <a:off x="7751309" y="5919789"/>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28" name="Rectangle 1261"/>
            <p:cNvSpPr>
              <a:spLocks noChangeArrowheads="1"/>
            </p:cNvSpPr>
            <p:nvPr/>
          </p:nvSpPr>
          <p:spPr bwMode="auto">
            <a:xfrm>
              <a:off x="7751309" y="581025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29" name="Rectangle 1262"/>
            <p:cNvSpPr>
              <a:spLocks noChangeArrowheads="1"/>
            </p:cNvSpPr>
            <p:nvPr/>
          </p:nvSpPr>
          <p:spPr bwMode="auto">
            <a:xfrm>
              <a:off x="7751309"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30" name="Rectangle 1263"/>
            <p:cNvSpPr>
              <a:spLocks noChangeArrowheads="1"/>
            </p:cNvSpPr>
            <p:nvPr/>
          </p:nvSpPr>
          <p:spPr bwMode="auto">
            <a:xfrm>
              <a:off x="7751309" y="55959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31" name="Rectangle 1264"/>
            <p:cNvSpPr>
              <a:spLocks noChangeArrowheads="1"/>
            </p:cNvSpPr>
            <p:nvPr/>
          </p:nvSpPr>
          <p:spPr bwMode="auto">
            <a:xfrm>
              <a:off x="7751309" y="54879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32" name="Rectangle 1265"/>
            <p:cNvSpPr>
              <a:spLocks noChangeArrowheads="1"/>
            </p:cNvSpPr>
            <p:nvPr/>
          </p:nvSpPr>
          <p:spPr bwMode="auto">
            <a:xfrm>
              <a:off x="7751309" y="538162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33" name="Rectangle 1266"/>
            <p:cNvSpPr>
              <a:spLocks noChangeArrowheads="1"/>
            </p:cNvSpPr>
            <p:nvPr/>
          </p:nvSpPr>
          <p:spPr bwMode="auto">
            <a:xfrm>
              <a:off x="7751309" y="5270501"/>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34" name="Rectangle 1267"/>
            <p:cNvSpPr>
              <a:spLocks noChangeArrowheads="1"/>
            </p:cNvSpPr>
            <p:nvPr/>
          </p:nvSpPr>
          <p:spPr bwMode="auto">
            <a:xfrm>
              <a:off x="7751309" y="5164139"/>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35" name="Rectangle 1268"/>
            <p:cNvSpPr>
              <a:spLocks noChangeArrowheads="1"/>
            </p:cNvSpPr>
            <p:nvPr/>
          </p:nvSpPr>
          <p:spPr bwMode="auto">
            <a:xfrm>
              <a:off x="7622722"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236" name="Rectangle 1269"/>
            <p:cNvSpPr>
              <a:spLocks noChangeArrowheads="1"/>
            </p:cNvSpPr>
            <p:nvPr/>
          </p:nvSpPr>
          <p:spPr bwMode="auto">
            <a:xfrm>
              <a:off x="7622722"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37" name="Rectangle 1270"/>
            <p:cNvSpPr>
              <a:spLocks noChangeArrowheads="1"/>
            </p:cNvSpPr>
            <p:nvPr/>
          </p:nvSpPr>
          <p:spPr bwMode="auto">
            <a:xfrm>
              <a:off x="7622722"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38" name="Rectangle 1271"/>
            <p:cNvSpPr>
              <a:spLocks noChangeArrowheads="1"/>
            </p:cNvSpPr>
            <p:nvPr/>
          </p:nvSpPr>
          <p:spPr bwMode="auto">
            <a:xfrm>
              <a:off x="7622722" y="60277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39" name="Rectangle 1272"/>
            <p:cNvSpPr>
              <a:spLocks noChangeArrowheads="1"/>
            </p:cNvSpPr>
            <p:nvPr/>
          </p:nvSpPr>
          <p:spPr bwMode="auto">
            <a:xfrm>
              <a:off x="7622722" y="5919789"/>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40" name="Rectangle 1273"/>
            <p:cNvSpPr>
              <a:spLocks noChangeArrowheads="1"/>
            </p:cNvSpPr>
            <p:nvPr/>
          </p:nvSpPr>
          <p:spPr bwMode="auto">
            <a:xfrm>
              <a:off x="7622722" y="581025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41" name="Rectangle 1274"/>
            <p:cNvSpPr>
              <a:spLocks noChangeArrowheads="1"/>
            </p:cNvSpPr>
            <p:nvPr/>
          </p:nvSpPr>
          <p:spPr bwMode="auto">
            <a:xfrm>
              <a:off x="7622722"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42" name="Rectangle 1275"/>
            <p:cNvSpPr>
              <a:spLocks noChangeArrowheads="1"/>
            </p:cNvSpPr>
            <p:nvPr/>
          </p:nvSpPr>
          <p:spPr bwMode="auto">
            <a:xfrm>
              <a:off x="7622722" y="55959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43" name="Rectangle 1276"/>
            <p:cNvSpPr>
              <a:spLocks noChangeArrowheads="1"/>
            </p:cNvSpPr>
            <p:nvPr/>
          </p:nvSpPr>
          <p:spPr bwMode="auto">
            <a:xfrm>
              <a:off x="7622722" y="548798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44" name="Rectangle 1277"/>
            <p:cNvSpPr>
              <a:spLocks noChangeArrowheads="1"/>
            </p:cNvSpPr>
            <p:nvPr/>
          </p:nvSpPr>
          <p:spPr bwMode="auto">
            <a:xfrm>
              <a:off x="7490959"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245" name="Rectangle 1278"/>
            <p:cNvSpPr>
              <a:spLocks noChangeArrowheads="1"/>
            </p:cNvSpPr>
            <p:nvPr/>
          </p:nvSpPr>
          <p:spPr bwMode="auto">
            <a:xfrm>
              <a:off x="7490959"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46" name="Rectangle 1279"/>
            <p:cNvSpPr>
              <a:spLocks noChangeArrowheads="1"/>
            </p:cNvSpPr>
            <p:nvPr/>
          </p:nvSpPr>
          <p:spPr bwMode="auto">
            <a:xfrm>
              <a:off x="7490959"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47" name="Rectangle 1280"/>
            <p:cNvSpPr>
              <a:spLocks noChangeArrowheads="1"/>
            </p:cNvSpPr>
            <p:nvPr/>
          </p:nvSpPr>
          <p:spPr bwMode="auto">
            <a:xfrm>
              <a:off x="7490959" y="60277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48" name="Rectangle 1281"/>
            <p:cNvSpPr>
              <a:spLocks noChangeArrowheads="1"/>
            </p:cNvSpPr>
            <p:nvPr/>
          </p:nvSpPr>
          <p:spPr bwMode="auto">
            <a:xfrm>
              <a:off x="7490959" y="5919789"/>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49" name="Rectangle 1282"/>
            <p:cNvSpPr>
              <a:spLocks noChangeArrowheads="1"/>
            </p:cNvSpPr>
            <p:nvPr/>
          </p:nvSpPr>
          <p:spPr bwMode="auto">
            <a:xfrm>
              <a:off x="7360784"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250" name="Rectangle 1283"/>
            <p:cNvSpPr>
              <a:spLocks noChangeArrowheads="1"/>
            </p:cNvSpPr>
            <p:nvPr/>
          </p:nvSpPr>
          <p:spPr bwMode="auto">
            <a:xfrm>
              <a:off x="7360784"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51" name="Rectangle 1284"/>
            <p:cNvSpPr>
              <a:spLocks noChangeArrowheads="1"/>
            </p:cNvSpPr>
            <p:nvPr/>
          </p:nvSpPr>
          <p:spPr bwMode="auto">
            <a:xfrm>
              <a:off x="7360784"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52" name="Rectangle 1285"/>
            <p:cNvSpPr>
              <a:spLocks noChangeArrowheads="1"/>
            </p:cNvSpPr>
            <p:nvPr/>
          </p:nvSpPr>
          <p:spPr bwMode="auto">
            <a:xfrm>
              <a:off x="7360784" y="60277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53" name="Rectangle 1286"/>
            <p:cNvSpPr>
              <a:spLocks noChangeArrowheads="1"/>
            </p:cNvSpPr>
            <p:nvPr/>
          </p:nvSpPr>
          <p:spPr bwMode="auto">
            <a:xfrm>
              <a:off x="7360784" y="5919789"/>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54" name="Rectangle 1287"/>
            <p:cNvSpPr>
              <a:spLocks noChangeArrowheads="1"/>
            </p:cNvSpPr>
            <p:nvPr/>
          </p:nvSpPr>
          <p:spPr bwMode="auto">
            <a:xfrm>
              <a:off x="7360784" y="581025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55" name="Rectangle 1288"/>
            <p:cNvSpPr>
              <a:spLocks noChangeArrowheads="1"/>
            </p:cNvSpPr>
            <p:nvPr/>
          </p:nvSpPr>
          <p:spPr bwMode="auto">
            <a:xfrm>
              <a:off x="7360784"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56" name="Rectangle 1289"/>
            <p:cNvSpPr>
              <a:spLocks noChangeArrowheads="1"/>
            </p:cNvSpPr>
            <p:nvPr/>
          </p:nvSpPr>
          <p:spPr bwMode="auto">
            <a:xfrm>
              <a:off x="7360784" y="55959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57" name="Rectangle 1290"/>
            <p:cNvSpPr>
              <a:spLocks noChangeArrowheads="1"/>
            </p:cNvSpPr>
            <p:nvPr/>
          </p:nvSpPr>
          <p:spPr bwMode="auto">
            <a:xfrm>
              <a:off x="7360784" y="54879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58" name="Rectangle 1291"/>
            <p:cNvSpPr>
              <a:spLocks noChangeArrowheads="1"/>
            </p:cNvSpPr>
            <p:nvPr/>
          </p:nvSpPr>
          <p:spPr bwMode="auto">
            <a:xfrm>
              <a:off x="7360784" y="538162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59" name="Rectangle 1292"/>
            <p:cNvSpPr>
              <a:spLocks noChangeArrowheads="1"/>
            </p:cNvSpPr>
            <p:nvPr/>
          </p:nvSpPr>
          <p:spPr bwMode="auto">
            <a:xfrm>
              <a:off x="7360784" y="5270501"/>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60" name="Rectangle 1293"/>
            <p:cNvSpPr>
              <a:spLocks noChangeArrowheads="1"/>
            </p:cNvSpPr>
            <p:nvPr/>
          </p:nvSpPr>
          <p:spPr bwMode="auto">
            <a:xfrm>
              <a:off x="7360784" y="5164139"/>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61" name="Rectangle 1294"/>
            <p:cNvSpPr>
              <a:spLocks noChangeArrowheads="1"/>
            </p:cNvSpPr>
            <p:nvPr/>
          </p:nvSpPr>
          <p:spPr bwMode="auto">
            <a:xfrm>
              <a:off x="7360784" y="50561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62" name="Rectangle 1295"/>
            <p:cNvSpPr>
              <a:spLocks noChangeArrowheads="1"/>
            </p:cNvSpPr>
            <p:nvPr/>
          </p:nvSpPr>
          <p:spPr bwMode="auto">
            <a:xfrm>
              <a:off x="7360784" y="495300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63" name="Rectangle 1296"/>
            <p:cNvSpPr>
              <a:spLocks noChangeArrowheads="1"/>
            </p:cNvSpPr>
            <p:nvPr/>
          </p:nvSpPr>
          <p:spPr bwMode="auto">
            <a:xfrm>
              <a:off x="7360784" y="484505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64" name="Rectangle 1297"/>
            <p:cNvSpPr>
              <a:spLocks noChangeArrowheads="1"/>
            </p:cNvSpPr>
            <p:nvPr/>
          </p:nvSpPr>
          <p:spPr bwMode="auto">
            <a:xfrm>
              <a:off x="7232197"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265" name="Rectangle 1298"/>
            <p:cNvSpPr>
              <a:spLocks noChangeArrowheads="1"/>
            </p:cNvSpPr>
            <p:nvPr/>
          </p:nvSpPr>
          <p:spPr bwMode="auto">
            <a:xfrm>
              <a:off x="7232197"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66" name="Rectangle 1299"/>
            <p:cNvSpPr>
              <a:spLocks noChangeArrowheads="1"/>
            </p:cNvSpPr>
            <p:nvPr/>
          </p:nvSpPr>
          <p:spPr bwMode="auto">
            <a:xfrm>
              <a:off x="7232197"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67" name="Rectangle 1300"/>
            <p:cNvSpPr>
              <a:spLocks noChangeArrowheads="1"/>
            </p:cNvSpPr>
            <p:nvPr/>
          </p:nvSpPr>
          <p:spPr bwMode="auto">
            <a:xfrm>
              <a:off x="7232197" y="60277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68" name="Rectangle 1301"/>
            <p:cNvSpPr>
              <a:spLocks noChangeArrowheads="1"/>
            </p:cNvSpPr>
            <p:nvPr/>
          </p:nvSpPr>
          <p:spPr bwMode="auto">
            <a:xfrm>
              <a:off x="7232197" y="5919789"/>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69" name="Rectangle 1302"/>
            <p:cNvSpPr>
              <a:spLocks noChangeArrowheads="1"/>
            </p:cNvSpPr>
            <p:nvPr/>
          </p:nvSpPr>
          <p:spPr bwMode="auto">
            <a:xfrm>
              <a:off x="7232197" y="581025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70" name="Rectangle 1303"/>
            <p:cNvSpPr>
              <a:spLocks noChangeArrowheads="1"/>
            </p:cNvSpPr>
            <p:nvPr/>
          </p:nvSpPr>
          <p:spPr bwMode="auto">
            <a:xfrm>
              <a:off x="7232197"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71" name="Rectangle 1304"/>
            <p:cNvSpPr>
              <a:spLocks noChangeArrowheads="1"/>
            </p:cNvSpPr>
            <p:nvPr/>
          </p:nvSpPr>
          <p:spPr bwMode="auto">
            <a:xfrm>
              <a:off x="7232197" y="55959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72" name="Rectangle 1305"/>
            <p:cNvSpPr>
              <a:spLocks noChangeArrowheads="1"/>
            </p:cNvSpPr>
            <p:nvPr/>
          </p:nvSpPr>
          <p:spPr bwMode="auto">
            <a:xfrm>
              <a:off x="7232197" y="548798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73" name="Rectangle 1306"/>
            <p:cNvSpPr>
              <a:spLocks noChangeArrowheads="1"/>
            </p:cNvSpPr>
            <p:nvPr/>
          </p:nvSpPr>
          <p:spPr bwMode="auto">
            <a:xfrm>
              <a:off x="7098847" y="591343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74" name="Rectangle 1307"/>
            <p:cNvSpPr>
              <a:spLocks noChangeArrowheads="1"/>
            </p:cNvSpPr>
            <p:nvPr/>
          </p:nvSpPr>
          <p:spPr bwMode="auto">
            <a:xfrm>
              <a:off x="7098847" y="580707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75" name="Rectangle 1308"/>
            <p:cNvSpPr>
              <a:spLocks noChangeArrowheads="1"/>
            </p:cNvSpPr>
            <p:nvPr/>
          </p:nvSpPr>
          <p:spPr bwMode="auto">
            <a:xfrm>
              <a:off x="7098847"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76" name="Rectangle 1309"/>
            <p:cNvSpPr>
              <a:spLocks noChangeArrowheads="1"/>
            </p:cNvSpPr>
            <p:nvPr/>
          </p:nvSpPr>
          <p:spPr bwMode="auto">
            <a:xfrm>
              <a:off x="7098847" y="5595939"/>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77" name="Rectangle 1310"/>
            <p:cNvSpPr>
              <a:spLocks noChangeArrowheads="1"/>
            </p:cNvSpPr>
            <p:nvPr/>
          </p:nvSpPr>
          <p:spPr bwMode="auto">
            <a:xfrm>
              <a:off x="7098847" y="548798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78" name="Rectangle 1311"/>
            <p:cNvSpPr>
              <a:spLocks noChangeArrowheads="1"/>
            </p:cNvSpPr>
            <p:nvPr/>
          </p:nvSpPr>
          <p:spPr bwMode="auto">
            <a:xfrm>
              <a:off x="7098847" y="537845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79" name="Rectangle 1312"/>
            <p:cNvSpPr>
              <a:spLocks noChangeArrowheads="1"/>
            </p:cNvSpPr>
            <p:nvPr/>
          </p:nvSpPr>
          <p:spPr bwMode="auto">
            <a:xfrm>
              <a:off x="7098847" y="52705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80" name="Rectangle 1313"/>
            <p:cNvSpPr>
              <a:spLocks noChangeArrowheads="1"/>
            </p:cNvSpPr>
            <p:nvPr/>
          </p:nvSpPr>
          <p:spPr bwMode="auto">
            <a:xfrm>
              <a:off x="7098847" y="5164139"/>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81" name="Rectangle 1314"/>
            <p:cNvSpPr>
              <a:spLocks noChangeArrowheads="1"/>
            </p:cNvSpPr>
            <p:nvPr/>
          </p:nvSpPr>
          <p:spPr bwMode="auto">
            <a:xfrm>
              <a:off x="7098847" y="505618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82" name="Rectangle 1315"/>
            <p:cNvSpPr>
              <a:spLocks noChangeArrowheads="1"/>
            </p:cNvSpPr>
            <p:nvPr/>
          </p:nvSpPr>
          <p:spPr bwMode="auto">
            <a:xfrm>
              <a:off x="7098847" y="495300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83" name="Rectangle 1316"/>
            <p:cNvSpPr>
              <a:spLocks noChangeArrowheads="1"/>
            </p:cNvSpPr>
            <p:nvPr/>
          </p:nvSpPr>
          <p:spPr bwMode="auto">
            <a:xfrm>
              <a:off x="7098847" y="4838701"/>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84" name="Rectangle 1317"/>
            <p:cNvSpPr>
              <a:spLocks noChangeArrowheads="1"/>
            </p:cNvSpPr>
            <p:nvPr/>
          </p:nvSpPr>
          <p:spPr bwMode="auto">
            <a:xfrm>
              <a:off x="7098847" y="4732339"/>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85" name="Rectangle 1318"/>
            <p:cNvSpPr>
              <a:spLocks noChangeArrowheads="1"/>
            </p:cNvSpPr>
            <p:nvPr/>
          </p:nvSpPr>
          <p:spPr bwMode="auto">
            <a:xfrm>
              <a:off x="7098847" y="4627564"/>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86" name="Rectangle 1319"/>
            <p:cNvSpPr>
              <a:spLocks noChangeArrowheads="1"/>
            </p:cNvSpPr>
            <p:nvPr/>
          </p:nvSpPr>
          <p:spPr bwMode="auto">
            <a:xfrm>
              <a:off x="7098847" y="452120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87" name="Rectangle 1320"/>
            <p:cNvSpPr>
              <a:spLocks noChangeArrowheads="1"/>
            </p:cNvSpPr>
            <p:nvPr/>
          </p:nvSpPr>
          <p:spPr bwMode="auto">
            <a:xfrm>
              <a:off x="7098847" y="441325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88" name="Rectangle 1321"/>
            <p:cNvSpPr>
              <a:spLocks noChangeArrowheads="1"/>
            </p:cNvSpPr>
            <p:nvPr/>
          </p:nvSpPr>
          <p:spPr bwMode="auto">
            <a:xfrm>
              <a:off x="6970259"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89" name="Rectangle 1322"/>
            <p:cNvSpPr>
              <a:spLocks noChangeArrowheads="1"/>
            </p:cNvSpPr>
            <p:nvPr/>
          </p:nvSpPr>
          <p:spPr bwMode="auto">
            <a:xfrm>
              <a:off x="6970259"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90" name="Rectangle 1323"/>
            <p:cNvSpPr>
              <a:spLocks noChangeArrowheads="1"/>
            </p:cNvSpPr>
            <p:nvPr/>
          </p:nvSpPr>
          <p:spPr bwMode="auto">
            <a:xfrm>
              <a:off x="6970259" y="60277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91" name="Rectangle 1325"/>
            <p:cNvSpPr>
              <a:spLocks noChangeArrowheads="1"/>
            </p:cNvSpPr>
            <p:nvPr/>
          </p:nvSpPr>
          <p:spPr bwMode="auto">
            <a:xfrm>
              <a:off x="6970259" y="591978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92" name="Rectangle 1326"/>
            <p:cNvSpPr>
              <a:spLocks noChangeArrowheads="1"/>
            </p:cNvSpPr>
            <p:nvPr/>
          </p:nvSpPr>
          <p:spPr bwMode="auto">
            <a:xfrm>
              <a:off x="6970259" y="5813426"/>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93" name="Rectangle 1327"/>
            <p:cNvSpPr>
              <a:spLocks noChangeArrowheads="1"/>
            </p:cNvSpPr>
            <p:nvPr/>
          </p:nvSpPr>
          <p:spPr bwMode="auto">
            <a:xfrm>
              <a:off x="6970259"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94" name="Rectangle 1328"/>
            <p:cNvSpPr>
              <a:spLocks noChangeArrowheads="1"/>
            </p:cNvSpPr>
            <p:nvPr/>
          </p:nvSpPr>
          <p:spPr bwMode="auto">
            <a:xfrm>
              <a:off x="6970259" y="559593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95" name="Rectangle 1329"/>
            <p:cNvSpPr>
              <a:spLocks noChangeArrowheads="1"/>
            </p:cNvSpPr>
            <p:nvPr/>
          </p:nvSpPr>
          <p:spPr bwMode="auto">
            <a:xfrm>
              <a:off x="6970259" y="548798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96" name="Rectangle 1330"/>
            <p:cNvSpPr>
              <a:spLocks noChangeArrowheads="1"/>
            </p:cNvSpPr>
            <p:nvPr/>
          </p:nvSpPr>
          <p:spPr bwMode="auto">
            <a:xfrm>
              <a:off x="6970259" y="538480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97" name="Rectangle 1331"/>
            <p:cNvSpPr>
              <a:spLocks noChangeArrowheads="1"/>
            </p:cNvSpPr>
            <p:nvPr/>
          </p:nvSpPr>
          <p:spPr bwMode="auto">
            <a:xfrm>
              <a:off x="6970259" y="527685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98" name="Rectangle 1332"/>
            <p:cNvSpPr>
              <a:spLocks noChangeArrowheads="1"/>
            </p:cNvSpPr>
            <p:nvPr/>
          </p:nvSpPr>
          <p:spPr bwMode="auto">
            <a:xfrm>
              <a:off x="6970259" y="516413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299" name="Rectangle 1333"/>
            <p:cNvSpPr>
              <a:spLocks noChangeArrowheads="1"/>
            </p:cNvSpPr>
            <p:nvPr/>
          </p:nvSpPr>
          <p:spPr bwMode="auto">
            <a:xfrm>
              <a:off x="6970259" y="5059363"/>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00" name="Rectangle 1334"/>
            <p:cNvSpPr>
              <a:spLocks noChangeArrowheads="1"/>
            </p:cNvSpPr>
            <p:nvPr/>
          </p:nvSpPr>
          <p:spPr bwMode="auto">
            <a:xfrm>
              <a:off x="6970259" y="495300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01" name="Rectangle 1335"/>
            <p:cNvSpPr>
              <a:spLocks noChangeArrowheads="1"/>
            </p:cNvSpPr>
            <p:nvPr/>
          </p:nvSpPr>
          <p:spPr bwMode="auto">
            <a:xfrm>
              <a:off x="6970259" y="4845051"/>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02" name="Rectangle 1336"/>
            <p:cNvSpPr>
              <a:spLocks noChangeArrowheads="1"/>
            </p:cNvSpPr>
            <p:nvPr/>
          </p:nvSpPr>
          <p:spPr bwMode="auto">
            <a:xfrm>
              <a:off x="6840084"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03" name="Rectangle 1337"/>
            <p:cNvSpPr>
              <a:spLocks noChangeArrowheads="1"/>
            </p:cNvSpPr>
            <p:nvPr/>
          </p:nvSpPr>
          <p:spPr bwMode="auto">
            <a:xfrm>
              <a:off x="6840084"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304" name="Rectangle 1338"/>
            <p:cNvSpPr>
              <a:spLocks noChangeArrowheads="1"/>
            </p:cNvSpPr>
            <p:nvPr/>
          </p:nvSpPr>
          <p:spPr bwMode="auto">
            <a:xfrm>
              <a:off x="6840084"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05" name="Rectangle 1339"/>
            <p:cNvSpPr>
              <a:spLocks noChangeArrowheads="1"/>
            </p:cNvSpPr>
            <p:nvPr/>
          </p:nvSpPr>
          <p:spPr bwMode="auto">
            <a:xfrm>
              <a:off x="6840084" y="6027738"/>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06" name="Rectangle 1340"/>
            <p:cNvSpPr>
              <a:spLocks noChangeArrowheads="1"/>
            </p:cNvSpPr>
            <p:nvPr/>
          </p:nvSpPr>
          <p:spPr bwMode="auto">
            <a:xfrm>
              <a:off x="6708322"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07" name="Rectangle 1341"/>
            <p:cNvSpPr>
              <a:spLocks noChangeArrowheads="1"/>
            </p:cNvSpPr>
            <p:nvPr/>
          </p:nvSpPr>
          <p:spPr bwMode="auto">
            <a:xfrm>
              <a:off x="6708322"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08" name="Rectangle 1342"/>
            <p:cNvSpPr>
              <a:spLocks noChangeArrowheads="1"/>
            </p:cNvSpPr>
            <p:nvPr/>
          </p:nvSpPr>
          <p:spPr bwMode="auto">
            <a:xfrm>
              <a:off x="6708322" y="6027738"/>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09" name="Rectangle 1343"/>
            <p:cNvSpPr>
              <a:spLocks noChangeArrowheads="1"/>
            </p:cNvSpPr>
            <p:nvPr/>
          </p:nvSpPr>
          <p:spPr bwMode="auto">
            <a:xfrm>
              <a:off x="6708322" y="591343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10" name="Rectangle 1344"/>
            <p:cNvSpPr>
              <a:spLocks noChangeArrowheads="1"/>
            </p:cNvSpPr>
            <p:nvPr/>
          </p:nvSpPr>
          <p:spPr bwMode="auto">
            <a:xfrm>
              <a:off x="6708322" y="580707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11" name="Rectangle 1345"/>
            <p:cNvSpPr>
              <a:spLocks noChangeArrowheads="1"/>
            </p:cNvSpPr>
            <p:nvPr/>
          </p:nvSpPr>
          <p:spPr bwMode="auto">
            <a:xfrm>
              <a:off x="6708322"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12" name="Rectangle 1346"/>
            <p:cNvSpPr>
              <a:spLocks noChangeArrowheads="1"/>
            </p:cNvSpPr>
            <p:nvPr/>
          </p:nvSpPr>
          <p:spPr bwMode="auto">
            <a:xfrm>
              <a:off x="6708322" y="559593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13" name="Rectangle 1347"/>
            <p:cNvSpPr>
              <a:spLocks noChangeArrowheads="1"/>
            </p:cNvSpPr>
            <p:nvPr/>
          </p:nvSpPr>
          <p:spPr bwMode="auto">
            <a:xfrm>
              <a:off x="6708322" y="548798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14" name="Rectangle 1348"/>
            <p:cNvSpPr>
              <a:spLocks noChangeArrowheads="1"/>
            </p:cNvSpPr>
            <p:nvPr/>
          </p:nvSpPr>
          <p:spPr bwMode="auto">
            <a:xfrm>
              <a:off x="6708322" y="538480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15" name="Rectangle 1349"/>
            <p:cNvSpPr>
              <a:spLocks noChangeArrowheads="1"/>
            </p:cNvSpPr>
            <p:nvPr/>
          </p:nvSpPr>
          <p:spPr bwMode="auto">
            <a:xfrm>
              <a:off x="6708322" y="527685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16" name="Rectangle 1350"/>
            <p:cNvSpPr>
              <a:spLocks noChangeArrowheads="1"/>
            </p:cNvSpPr>
            <p:nvPr/>
          </p:nvSpPr>
          <p:spPr bwMode="auto">
            <a:xfrm>
              <a:off x="6708322" y="516413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17" name="Rectangle 1351"/>
            <p:cNvSpPr>
              <a:spLocks noChangeArrowheads="1"/>
            </p:cNvSpPr>
            <p:nvPr/>
          </p:nvSpPr>
          <p:spPr bwMode="auto">
            <a:xfrm>
              <a:off x="6708322" y="5059363"/>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18" name="Rectangle 1352"/>
            <p:cNvSpPr>
              <a:spLocks noChangeArrowheads="1"/>
            </p:cNvSpPr>
            <p:nvPr/>
          </p:nvSpPr>
          <p:spPr bwMode="auto">
            <a:xfrm>
              <a:off x="6579734"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19" name="Rectangle 1353"/>
            <p:cNvSpPr>
              <a:spLocks noChangeArrowheads="1"/>
            </p:cNvSpPr>
            <p:nvPr/>
          </p:nvSpPr>
          <p:spPr bwMode="auto">
            <a:xfrm>
              <a:off x="6579734"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20" name="Rectangle 1354"/>
            <p:cNvSpPr>
              <a:spLocks noChangeArrowheads="1"/>
            </p:cNvSpPr>
            <p:nvPr/>
          </p:nvSpPr>
          <p:spPr bwMode="auto">
            <a:xfrm>
              <a:off x="6579734" y="6027738"/>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21" name="Rectangle 1355"/>
            <p:cNvSpPr>
              <a:spLocks noChangeArrowheads="1"/>
            </p:cNvSpPr>
            <p:nvPr/>
          </p:nvSpPr>
          <p:spPr bwMode="auto">
            <a:xfrm>
              <a:off x="6579734" y="591343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22" name="Rectangle 1356"/>
            <p:cNvSpPr>
              <a:spLocks noChangeArrowheads="1"/>
            </p:cNvSpPr>
            <p:nvPr/>
          </p:nvSpPr>
          <p:spPr bwMode="auto">
            <a:xfrm>
              <a:off x="6579734" y="5807076"/>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23" name="Rectangle 1357"/>
            <p:cNvSpPr>
              <a:spLocks noChangeArrowheads="1"/>
            </p:cNvSpPr>
            <p:nvPr/>
          </p:nvSpPr>
          <p:spPr bwMode="auto">
            <a:xfrm>
              <a:off x="6579734"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24" name="Rectangle 1358"/>
            <p:cNvSpPr>
              <a:spLocks noChangeArrowheads="1"/>
            </p:cNvSpPr>
            <p:nvPr/>
          </p:nvSpPr>
          <p:spPr bwMode="auto">
            <a:xfrm>
              <a:off x="6579734" y="559593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25" name="Rectangle 1359"/>
            <p:cNvSpPr>
              <a:spLocks noChangeArrowheads="1"/>
            </p:cNvSpPr>
            <p:nvPr/>
          </p:nvSpPr>
          <p:spPr bwMode="auto">
            <a:xfrm>
              <a:off x="6579734" y="548798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26" name="Rectangle 1360"/>
            <p:cNvSpPr>
              <a:spLocks noChangeArrowheads="1"/>
            </p:cNvSpPr>
            <p:nvPr/>
          </p:nvSpPr>
          <p:spPr bwMode="auto">
            <a:xfrm>
              <a:off x="6579734" y="538480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27" name="Rectangle 1361"/>
            <p:cNvSpPr>
              <a:spLocks noChangeArrowheads="1"/>
            </p:cNvSpPr>
            <p:nvPr/>
          </p:nvSpPr>
          <p:spPr bwMode="auto">
            <a:xfrm>
              <a:off x="6446384"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28" name="Rectangle 1362"/>
            <p:cNvSpPr>
              <a:spLocks noChangeArrowheads="1"/>
            </p:cNvSpPr>
            <p:nvPr/>
          </p:nvSpPr>
          <p:spPr bwMode="auto">
            <a:xfrm>
              <a:off x="6446384"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29" name="Rectangle 1363"/>
            <p:cNvSpPr>
              <a:spLocks noChangeArrowheads="1"/>
            </p:cNvSpPr>
            <p:nvPr/>
          </p:nvSpPr>
          <p:spPr bwMode="auto">
            <a:xfrm>
              <a:off x="6446384" y="6027738"/>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30" name="Rectangle 1364"/>
            <p:cNvSpPr>
              <a:spLocks noChangeArrowheads="1"/>
            </p:cNvSpPr>
            <p:nvPr/>
          </p:nvSpPr>
          <p:spPr bwMode="auto">
            <a:xfrm>
              <a:off x="6446384" y="591343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31" name="Rectangle 1365"/>
            <p:cNvSpPr>
              <a:spLocks noChangeArrowheads="1"/>
            </p:cNvSpPr>
            <p:nvPr/>
          </p:nvSpPr>
          <p:spPr bwMode="auto">
            <a:xfrm>
              <a:off x="6446384" y="580707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32" name="Rectangle 1366"/>
            <p:cNvSpPr>
              <a:spLocks noChangeArrowheads="1"/>
            </p:cNvSpPr>
            <p:nvPr/>
          </p:nvSpPr>
          <p:spPr bwMode="auto">
            <a:xfrm>
              <a:off x="6446384"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33" name="Rectangle 1367"/>
            <p:cNvSpPr>
              <a:spLocks noChangeArrowheads="1"/>
            </p:cNvSpPr>
            <p:nvPr/>
          </p:nvSpPr>
          <p:spPr bwMode="auto">
            <a:xfrm>
              <a:off x="6317797"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34" name="Rectangle 1368"/>
            <p:cNvSpPr>
              <a:spLocks noChangeArrowheads="1"/>
            </p:cNvSpPr>
            <p:nvPr/>
          </p:nvSpPr>
          <p:spPr bwMode="auto">
            <a:xfrm>
              <a:off x="6317797"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35" name="Rectangle 1369"/>
            <p:cNvSpPr>
              <a:spLocks noChangeArrowheads="1"/>
            </p:cNvSpPr>
            <p:nvPr/>
          </p:nvSpPr>
          <p:spPr bwMode="auto">
            <a:xfrm>
              <a:off x="6317797" y="6027738"/>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36" name="Rectangle 1370"/>
            <p:cNvSpPr>
              <a:spLocks noChangeArrowheads="1"/>
            </p:cNvSpPr>
            <p:nvPr/>
          </p:nvSpPr>
          <p:spPr bwMode="auto">
            <a:xfrm>
              <a:off x="6317797" y="5913438"/>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37" name="Rectangle 1371"/>
            <p:cNvSpPr>
              <a:spLocks noChangeArrowheads="1"/>
            </p:cNvSpPr>
            <p:nvPr/>
          </p:nvSpPr>
          <p:spPr bwMode="auto">
            <a:xfrm>
              <a:off x="6317797" y="5807076"/>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38" name="Rectangle 1372"/>
            <p:cNvSpPr>
              <a:spLocks noChangeArrowheads="1"/>
            </p:cNvSpPr>
            <p:nvPr/>
          </p:nvSpPr>
          <p:spPr bwMode="auto">
            <a:xfrm>
              <a:off x="6317797"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39" name="Rectangle 1373"/>
            <p:cNvSpPr>
              <a:spLocks noChangeArrowheads="1"/>
            </p:cNvSpPr>
            <p:nvPr/>
          </p:nvSpPr>
          <p:spPr bwMode="auto">
            <a:xfrm>
              <a:off x="6317797" y="5595938"/>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40" name="Rectangle 1374"/>
            <p:cNvSpPr>
              <a:spLocks noChangeArrowheads="1"/>
            </p:cNvSpPr>
            <p:nvPr/>
          </p:nvSpPr>
          <p:spPr bwMode="auto">
            <a:xfrm>
              <a:off x="6317797" y="5487988"/>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41" name="Rectangle 1375"/>
            <p:cNvSpPr>
              <a:spLocks noChangeArrowheads="1"/>
            </p:cNvSpPr>
            <p:nvPr/>
          </p:nvSpPr>
          <p:spPr bwMode="auto">
            <a:xfrm>
              <a:off x="6317797" y="538480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42" name="Rectangle 1376"/>
            <p:cNvSpPr>
              <a:spLocks noChangeArrowheads="1"/>
            </p:cNvSpPr>
            <p:nvPr/>
          </p:nvSpPr>
          <p:spPr bwMode="auto">
            <a:xfrm>
              <a:off x="6317797" y="527685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43" name="Rectangle 1377"/>
            <p:cNvSpPr>
              <a:spLocks noChangeArrowheads="1"/>
            </p:cNvSpPr>
            <p:nvPr/>
          </p:nvSpPr>
          <p:spPr bwMode="auto">
            <a:xfrm>
              <a:off x="6317797" y="5164138"/>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44" name="Rectangle 1378"/>
            <p:cNvSpPr>
              <a:spLocks noChangeArrowheads="1"/>
            </p:cNvSpPr>
            <p:nvPr/>
          </p:nvSpPr>
          <p:spPr bwMode="auto">
            <a:xfrm>
              <a:off x="6317797" y="5059363"/>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45" name="Rectangle 1379"/>
            <p:cNvSpPr>
              <a:spLocks noChangeArrowheads="1"/>
            </p:cNvSpPr>
            <p:nvPr/>
          </p:nvSpPr>
          <p:spPr bwMode="auto">
            <a:xfrm>
              <a:off x="6317797" y="495300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46" name="Rectangle 1380"/>
            <p:cNvSpPr>
              <a:spLocks noChangeArrowheads="1"/>
            </p:cNvSpPr>
            <p:nvPr/>
          </p:nvSpPr>
          <p:spPr bwMode="auto">
            <a:xfrm>
              <a:off x="6187622"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47" name="Rectangle 1381"/>
            <p:cNvSpPr>
              <a:spLocks noChangeArrowheads="1"/>
            </p:cNvSpPr>
            <p:nvPr/>
          </p:nvSpPr>
          <p:spPr bwMode="auto">
            <a:xfrm>
              <a:off x="6187622"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48" name="Rectangle 1382"/>
            <p:cNvSpPr>
              <a:spLocks noChangeArrowheads="1"/>
            </p:cNvSpPr>
            <p:nvPr/>
          </p:nvSpPr>
          <p:spPr bwMode="auto">
            <a:xfrm>
              <a:off x="6187622" y="6027738"/>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49" name="Rectangle 1383"/>
            <p:cNvSpPr>
              <a:spLocks noChangeArrowheads="1"/>
            </p:cNvSpPr>
            <p:nvPr/>
          </p:nvSpPr>
          <p:spPr bwMode="auto">
            <a:xfrm>
              <a:off x="6187622" y="591343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50" name="Rectangle 1384"/>
            <p:cNvSpPr>
              <a:spLocks noChangeArrowheads="1"/>
            </p:cNvSpPr>
            <p:nvPr/>
          </p:nvSpPr>
          <p:spPr bwMode="auto">
            <a:xfrm>
              <a:off x="6187622"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51" name="Rectangle 1385"/>
            <p:cNvSpPr>
              <a:spLocks noChangeArrowheads="1"/>
            </p:cNvSpPr>
            <p:nvPr/>
          </p:nvSpPr>
          <p:spPr bwMode="auto">
            <a:xfrm>
              <a:off x="6187622"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52" name="Rectangle 1386"/>
            <p:cNvSpPr>
              <a:spLocks noChangeArrowheads="1"/>
            </p:cNvSpPr>
            <p:nvPr/>
          </p:nvSpPr>
          <p:spPr bwMode="auto">
            <a:xfrm>
              <a:off x="6187622" y="559593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53" name="Rectangle 1387"/>
            <p:cNvSpPr>
              <a:spLocks noChangeArrowheads="1"/>
            </p:cNvSpPr>
            <p:nvPr/>
          </p:nvSpPr>
          <p:spPr bwMode="auto">
            <a:xfrm>
              <a:off x="6187622" y="548798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54" name="Rectangle 1388"/>
            <p:cNvSpPr>
              <a:spLocks noChangeArrowheads="1"/>
            </p:cNvSpPr>
            <p:nvPr/>
          </p:nvSpPr>
          <p:spPr bwMode="auto">
            <a:xfrm>
              <a:off x="6187622" y="538480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55" name="Rectangle 1389"/>
            <p:cNvSpPr>
              <a:spLocks noChangeArrowheads="1"/>
            </p:cNvSpPr>
            <p:nvPr/>
          </p:nvSpPr>
          <p:spPr bwMode="auto">
            <a:xfrm>
              <a:off x="6187622" y="527685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56" name="Rectangle 1390"/>
            <p:cNvSpPr>
              <a:spLocks noChangeArrowheads="1"/>
            </p:cNvSpPr>
            <p:nvPr/>
          </p:nvSpPr>
          <p:spPr bwMode="auto">
            <a:xfrm>
              <a:off x="6187622" y="516413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57" name="Rectangle 1391"/>
            <p:cNvSpPr>
              <a:spLocks noChangeArrowheads="1"/>
            </p:cNvSpPr>
            <p:nvPr/>
          </p:nvSpPr>
          <p:spPr bwMode="auto">
            <a:xfrm>
              <a:off x="6187622" y="5059363"/>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58" name="Rectangle 1392"/>
            <p:cNvSpPr>
              <a:spLocks noChangeArrowheads="1"/>
            </p:cNvSpPr>
            <p:nvPr/>
          </p:nvSpPr>
          <p:spPr bwMode="auto">
            <a:xfrm>
              <a:off x="6055859"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59" name="Rectangle 1393"/>
            <p:cNvSpPr>
              <a:spLocks noChangeArrowheads="1"/>
            </p:cNvSpPr>
            <p:nvPr/>
          </p:nvSpPr>
          <p:spPr bwMode="auto">
            <a:xfrm>
              <a:off x="6055859"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60" name="Rectangle 1394"/>
            <p:cNvSpPr>
              <a:spLocks noChangeArrowheads="1"/>
            </p:cNvSpPr>
            <p:nvPr/>
          </p:nvSpPr>
          <p:spPr bwMode="auto">
            <a:xfrm>
              <a:off x="6055859" y="6027738"/>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61" name="Rectangle 1395"/>
            <p:cNvSpPr>
              <a:spLocks noChangeArrowheads="1"/>
            </p:cNvSpPr>
            <p:nvPr/>
          </p:nvSpPr>
          <p:spPr bwMode="auto">
            <a:xfrm>
              <a:off x="6055859" y="591343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62" name="Rectangle 1396"/>
            <p:cNvSpPr>
              <a:spLocks noChangeArrowheads="1"/>
            </p:cNvSpPr>
            <p:nvPr/>
          </p:nvSpPr>
          <p:spPr bwMode="auto">
            <a:xfrm>
              <a:off x="5927272"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63" name="Rectangle 1397"/>
            <p:cNvSpPr>
              <a:spLocks noChangeArrowheads="1"/>
            </p:cNvSpPr>
            <p:nvPr/>
          </p:nvSpPr>
          <p:spPr bwMode="auto">
            <a:xfrm>
              <a:off x="5927272"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64" name="Rectangle 1398"/>
            <p:cNvSpPr>
              <a:spLocks noChangeArrowheads="1"/>
            </p:cNvSpPr>
            <p:nvPr/>
          </p:nvSpPr>
          <p:spPr bwMode="auto">
            <a:xfrm>
              <a:off x="5927272" y="6027738"/>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65" name="Rectangle 1399"/>
            <p:cNvSpPr>
              <a:spLocks noChangeArrowheads="1"/>
            </p:cNvSpPr>
            <p:nvPr/>
          </p:nvSpPr>
          <p:spPr bwMode="auto">
            <a:xfrm>
              <a:off x="5927272" y="591343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66" name="Rectangle 1400"/>
            <p:cNvSpPr>
              <a:spLocks noChangeArrowheads="1"/>
            </p:cNvSpPr>
            <p:nvPr/>
          </p:nvSpPr>
          <p:spPr bwMode="auto">
            <a:xfrm>
              <a:off x="5927272" y="5807076"/>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67" name="Rectangle 1401"/>
            <p:cNvSpPr>
              <a:spLocks noChangeArrowheads="1"/>
            </p:cNvSpPr>
            <p:nvPr/>
          </p:nvSpPr>
          <p:spPr bwMode="auto">
            <a:xfrm>
              <a:off x="5927272"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68" name="Rectangle 1402"/>
            <p:cNvSpPr>
              <a:spLocks noChangeArrowheads="1"/>
            </p:cNvSpPr>
            <p:nvPr/>
          </p:nvSpPr>
          <p:spPr bwMode="auto">
            <a:xfrm>
              <a:off x="5927272" y="559593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69" name="Rectangle 1403"/>
            <p:cNvSpPr>
              <a:spLocks noChangeArrowheads="1"/>
            </p:cNvSpPr>
            <p:nvPr/>
          </p:nvSpPr>
          <p:spPr bwMode="auto">
            <a:xfrm>
              <a:off x="5797097"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70" name="Rectangle 1404"/>
            <p:cNvSpPr>
              <a:spLocks noChangeArrowheads="1"/>
            </p:cNvSpPr>
            <p:nvPr/>
          </p:nvSpPr>
          <p:spPr bwMode="auto">
            <a:xfrm>
              <a:off x="5797097"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71" name="Rectangle 1405"/>
            <p:cNvSpPr>
              <a:spLocks noChangeArrowheads="1"/>
            </p:cNvSpPr>
            <p:nvPr/>
          </p:nvSpPr>
          <p:spPr bwMode="auto">
            <a:xfrm>
              <a:off x="5797097" y="6027738"/>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72" name="Rectangle 1406"/>
            <p:cNvSpPr>
              <a:spLocks noChangeArrowheads="1"/>
            </p:cNvSpPr>
            <p:nvPr/>
          </p:nvSpPr>
          <p:spPr bwMode="auto">
            <a:xfrm>
              <a:off x="5797097" y="591343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73" name="Rectangle 1407"/>
            <p:cNvSpPr>
              <a:spLocks noChangeArrowheads="1"/>
            </p:cNvSpPr>
            <p:nvPr/>
          </p:nvSpPr>
          <p:spPr bwMode="auto">
            <a:xfrm>
              <a:off x="5797097"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74" name="Rectangle 1408"/>
            <p:cNvSpPr>
              <a:spLocks noChangeArrowheads="1"/>
            </p:cNvSpPr>
            <p:nvPr/>
          </p:nvSpPr>
          <p:spPr bwMode="auto">
            <a:xfrm>
              <a:off x="5797097"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75" name="Rectangle 1409"/>
            <p:cNvSpPr>
              <a:spLocks noChangeArrowheads="1"/>
            </p:cNvSpPr>
            <p:nvPr/>
          </p:nvSpPr>
          <p:spPr bwMode="auto">
            <a:xfrm>
              <a:off x="5797097" y="559593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76" name="Rectangle 1410"/>
            <p:cNvSpPr>
              <a:spLocks noChangeArrowheads="1"/>
            </p:cNvSpPr>
            <p:nvPr/>
          </p:nvSpPr>
          <p:spPr bwMode="auto">
            <a:xfrm>
              <a:off x="5797097" y="548798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77" name="Rectangle 1411"/>
            <p:cNvSpPr>
              <a:spLocks noChangeArrowheads="1"/>
            </p:cNvSpPr>
            <p:nvPr/>
          </p:nvSpPr>
          <p:spPr bwMode="auto">
            <a:xfrm>
              <a:off x="5797097" y="538480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78" name="Rectangle 1412"/>
            <p:cNvSpPr>
              <a:spLocks noChangeArrowheads="1"/>
            </p:cNvSpPr>
            <p:nvPr/>
          </p:nvSpPr>
          <p:spPr bwMode="auto">
            <a:xfrm>
              <a:off x="5797097" y="527685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79" name="Rectangle 1413"/>
            <p:cNvSpPr>
              <a:spLocks noChangeArrowheads="1"/>
            </p:cNvSpPr>
            <p:nvPr/>
          </p:nvSpPr>
          <p:spPr bwMode="auto">
            <a:xfrm>
              <a:off x="5797097" y="516413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80" name="Rectangle 1414"/>
            <p:cNvSpPr>
              <a:spLocks noChangeArrowheads="1"/>
            </p:cNvSpPr>
            <p:nvPr/>
          </p:nvSpPr>
          <p:spPr bwMode="auto">
            <a:xfrm>
              <a:off x="5797097" y="5059363"/>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81" name="Rectangle 1415"/>
            <p:cNvSpPr>
              <a:spLocks noChangeArrowheads="1"/>
            </p:cNvSpPr>
            <p:nvPr/>
          </p:nvSpPr>
          <p:spPr bwMode="auto">
            <a:xfrm>
              <a:off x="5797097" y="495300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82" name="Rectangle 1416"/>
            <p:cNvSpPr>
              <a:spLocks noChangeArrowheads="1"/>
            </p:cNvSpPr>
            <p:nvPr/>
          </p:nvSpPr>
          <p:spPr bwMode="auto">
            <a:xfrm>
              <a:off x="5665334"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83" name="Rectangle 1417"/>
            <p:cNvSpPr>
              <a:spLocks noChangeArrowheads="1"/>
            </p:cNvSpPr>
            <p:nvPr/>
          </p:nvSpPr>
          <p:spPr bwMode="auto">
            <a:xfrm>
              <a:off x="5665334"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84" name="Rectangle 1418"/>
            <p:cNvSpPr>
              <a:spLocks noChangeArrowheads="1"/>
            </p:cNvSpPr>
            <p:nvPr/>
          </p:nvSpPr>
          <p:spPr bwMode="auto">
            <a:xfrm>
              <a:off x="5665334" y="6027738"/>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85" name="Rectangle 1419"/>
            <p:cNvSpPr>
              <a:spLocks noChangeArrowheads="1"/>
            </p:cNvSpPr>
            <p:nvPr/>
          </p:nvSpPr>
          <p:spPr bwMode="auto">
            <a:xfrm>
              <a:off x="5665334" y="5913438"/>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86" name="Rectangle 1420"/>
            <p:cNvSpPr>
              <a:spLocks noChangeArrowheads="1"/>
            </p:cNvSpPr>
            <p:nvPr/>
          </p:nvSpPr>
          <p:spPr bwMode="auto">
            <a:xfrm>
              <a:off x="5665334" y="5807076"/>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87" name="Rectangle 1421"/>
            <p:cNvSpPr>
              <a:spLocks noChangeArrowheads="1"/>
            </p:cNvSpPr>
            <p:nvPr/>
          </p:nvSpPr>
          <p:spPr bwMode="auto">
            <a:xfrm>
              <a:off x="5665334"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88" name="Rectangle 1422"/>
            <p:cNvSpPr>
              <a:spLocks noChangeArrowheads="1"/>
            </p:cNvSpPr>
            <p:nvPr/>
          </p:nvSpPr>
          <p:spPr bwMode="auto">
            <a:xfrm>
              <a:off x="5665334" y="5595938"/>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89" name="Rectangle 1423"/>
            <p:cNvSpPr>
              <a:spLocks noChangeArrowheads="1"/>
            </p:cNvSpPr>
            <p:nvPr/>
          </p:nvSpPr>
          <p:spPr bwMode="auto">
            <a:xfrm>
              <a:off x="5535159"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90" name="Rectangle 1424"/>
            <p:cNvSpPr>
              <a:spLocks noChangeArrowheads="1"/>
            </p:cNvSpPr>
            <p:nvPr/>
          </p:nvSpPr>
          <p:spPr bwMode="auto">
            <a:xfrm>
              <a:off x="5535159"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91" name="Rectangle 1425"/>
            <p:cNvSpPr>
              <a:spLocks noChangeArrowheads="1"/>
            </p:cNvSpPr>
            <p:nvPr/>
          </p:nvSpPr>
          <p:spPr bwMode="auto">
            <a:xfrm>
              <a:off x="5535159" y="6027738"/>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92" name="Rectangle 1426"/>
            <p:cNvSpPr>
              <a:spLocks noChangeArrowheads="1"/>
            </p:cNvSpPr>
            <p:nvPr/>
          </p:nvSpPr>
          <p:spPr bwMode="auto">
            <a:xfrm>
              <a:off x="5535159" y="591343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93" name="Rectangle 1427"/>
            <p:cNvSpPr>
              <a:spLocks noChangeArrowheads="1"/>
            </p:cNvSpPr>
            <p:nvPr/>
          </p:nvSpPr>
          <p:spPr bwMode="auto">
            <a:xfrm>
              <a:off x="5535159"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94" name="Rectangle 1428"/>
            <p:cNvSpPr>
              <a:spLocks noChangeArrowheads="1"/>
            </p:cNvSpPr>
            <p:nvPr/>
          </p:nvSpPr>
          <p:spPr bwMode="auto">
            <a:xfrm>
              <a:off x="5406572"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95" name="Rectangle 1429"/>
            <p:cNvSpPr>
              <a:spLocks noChangeArrowheads="1"/>
            </p:cNvSpPr>
            <p:nvPr/>
          </p:nvSpPr>
          <p:spPr bwMode="auto">
            <a:xfrm>
              <a:off x="5406572"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96" name="Rectangle 1430"/>
            <p:cNvSpPr>
              <a:spLocks noChangeArrowheads="1"/>
            </p:cNvSpPr>
            <p:nvPr/>
          </p:nvSpPr>
          <p:spPr bwMode="auto">
            <a:xfrm>
              <a:off x="5406572" y="6027738"/>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97" name="Rectangle 1431"/>
            <p:cNvSpPr>
              <a:spLocks noChangeArrowheads="1"/>
            </p:cNvSpPr>
            <p:nvPr/>
          </p:nvSpPr>
          <p:spPr bwMode="auto">
            <a:xfrm>
              <a:off x="5406572" y="591343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98" name="Rectangle 1432"/>
            <p:cNvSpPr>
              <a:spLocks noChangeArrowheads="1"/>
            </p:cNvSpPr>
            <p:nvPr/>
          </p:nvSpPr>
          <p:spPr bwMode="auto">
            <a:xfrm>
              <a:off x="5406572"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399" name="Rectangle 1433"/>
            <p:cNvSpPr>
              <a:spLocks noChangeArrowheads="1"/>
            </p:cNvSpPr>
            <p:nvPr/>
          </p:nvSpPr>
          <p:spPr bwMode="auto">
            <a:xfrm>
              <a:off x="5406572"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00" name="Rectangle 1434"/>
            <p:cNvSpPr>
              <a:spLocks noChangeArrowheads="1"/>
            </p:cNvSpPr>
            <p:nvPr/>
          </p:nvSpPr>
          <p:spPr bwMode="auto">
            <a:xfrm>
              <a:off x="5406572" y="559593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01" name="Rectangle 1435"/>
            <p:cNvSpPr>
              <a:spLocks noChangeArrowheads="1"/>
            </p:cNvSpPr>
            <p:nvPr/>
          </p:nvSpPr>
          <p:spPr bwMode="auto">
            <a:xfrm>
              <a:off x="5406572" y="548798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02" name="Rectangle 1436"/>
            <p:cNvSpPr>
              <a:spLocks noChangeArrowheads="1"/>
            </p:cNvSpPr>
            <p:nvPr/>
          </p:nvSpPr>
          <p:spPr bwMode="auto">
            <a:xfrm>
              <a:off x="5406572" y="538480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03" name="Rectangle 1437"/>
            <p:cNvSpPr>
              <a:spLocks noChangeArrowheads="1"/>
            </p:cNvSpPr>
            <p:nvPr/>
          </p:nvSpPr>
          <p:spPr bwMode="auto">
            <a:xfrm>
              <a:off x="5406572" y="527685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04" name="Rectangle 1438"/>
            <p:cNvSpPr>
              <a:spLocks noChangeArrowheads="1"/>
            </p:cNvSpPr>
            <p:nvPr/>
          </p:nvSpPr>
          <p:spPr bwMode="auto">
            <a:xfrm>
              <a:off x="5274809"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05" name="Rectangle 1439"/>
            <p:cNvSpPr>
              <a:spLocks noChangeArrowheads="1"/>
            </p:cNvSpPr>
            <p:nvPr/>
          </p:nvSpPr>
          <p:spPr bwMode="auto">
            <a:xfrm>
              <a:off x="5274809"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06" name="Rectangle 1440"/>
            <p:cNvSpPr>
              <a:spLocks noChangeArrowheads="1"/>
            </p:cNvSpPr>
            <p:nvPr/>
          </p:nvSpPr>
          <p:spPr bwMode="auto">
            <a:xfrm>
              <a:off x="5274809" y="6027738"/>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07" name="Rectangle 1441"/>
            <p:cNvSpPr>
              <a:spLocks noChangeArrowheads="1"/>
            </p:cNvSpPr>
            <p:nvPr/>
          </p:nvSpPr>
          <p:spPr bwMode="auto">
            <a:xfrm>
              <a:off x="5274809" y="5913438"/>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08" name="Rectangle 1442"/>
            <p:cNvSpPr>
              <a:spLocks noChangeArrowheads="1"/>
            </p:cNvSpPr>
            <p:nvPr/>
          </p:nvSpPr>
          <p:spPr bwMode="auto">
            <a:xfrm>
              <a:off x="5274809" y="5807076"/>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09" name="Rectangle 1443"/>
            <p:cNvSpPr>
              <a:spLocks noChangeArrowheads="1"/>
            </p:cNvSpPr>
            <p:nvPr/>
          </p:nvSpPr>
          <p:spPr bwMode="auto">
            <a:xfrm>
              <a:off x="5274809"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10" name="Rectangle 1444"/>
            <p:cNvSpPr>
              <a:spLocks noChangeArrowheads="1"/>
            </p:cNvSpPr>
            <p:nvPr/>
          </p:nvSpPr>
          <p:spPr bwMode="auto">
            <a:xfrm>
              <a:off x="5274809" y="5595938"/>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11" name="Rectangle 1445"/>
            <p:cNvSpPr>
              <a:spLocks noChangeArrowheads="1"/>
            </p:cNvSpPr>
            <p:nvPr/>
          </p:nvSpPr>
          <p:spPr bwMode="auto">
            <a:xfrm>
              <a:off x="5274809" y="5487988"/>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12" name="Rectangle 1446"/>
            <p:cNvSpPr>
              <a:spLocks noChangeArrowheads="1"/>
            </p:cNvSpPr>
            <p:nvPr/>
          </p:nvSpPr>
          <p:spPr bwMode="auto">
            <a:xfrm>
              <a:off x="5144634"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13" name="Rectangle 1447"/>
            <p:cNvSpPr>
              <a:spLocks noChangeArrowheads="1"/>
            </p:cNvSpPr>
            <p:nvPr/>
          </p:nvSpPr>
          <p:spPr bwMode="auto">
            <a:xfrm>
              <a:off x="5144634"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14" name="Rectangle 1448"/>
            <p:cNvSpPr>
              <a:spLocks noChangeArrowheads="1"/>
            </p:cNvSpPr>
            <p:nvPr/>
          </p:nvSpPr>
          <p:spPr bwMode="auto">
            <a:xfrm>
              <a:off x="5144634" y="6027738"/>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15" name="Rectangle 1449"/>
            <p:cNvSpPr>
              <a:spLocks noChangeArrowheads="1"/>
            </p:cNvSpPr>
            <p:nvPr/>
          </p:nvSpPr>
          <p:spPr bwMode="auto">
            <a:xfrm>
              <a:off x="5144634" y="591343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16" name="Rectangle 1450"/>
            <p:cNvSpPr>
              <a:spLocks noChangeArrowheads="1"/>
            </p:cNvSpPr>
            <p:nvPr/>
          </p:nvSpPr>
          <p:spPr bwMode="auto">
            <a:xfrm>
              <a:off x="5144634"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17" name="Rectangle 1451"/>
            <p:cNvSpPr>
              <a:spLocks noChangeArrowheads="1"/>
            </p:cNvSpPr>
            <p:nvPr/>
          </p:nvSpPr>
          <p:spPr bwMode="auto">
            <a:xfrm>
              <a:off x="5144634"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18" name="Rectangle 1452"/>
            <p:cNvSpPr>
              <a:spLocks noChangeArrowheads="1"/>
            </p:cNvSpPr>
            <p:nvPr/>
          </p:nvSpPr>
          <p:spPr bwMode="auto">
            <a:xfrm>
              <a:off x="5144634" y="559593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19" name="Rectangle 1453"/>
            <p:cNvSpPr>
              <a:spLocks noChangeArrowheads="1"/>
            </p:cNvSpPr>
            <p:nvPr/>
          </p:nvSpPr>
          <p:spPr bwMode="auto">
            <a:xfrm>
              <a:off x="5144634" y="548798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20" name="Rectangle 1454"/>
            <p:cNvSpPr>
              <a:spLocks noChangeArrowheads="1"/>
            </p:cNvSpPr>
            <p:nvPr/>
          </p:nvSpPr>
          <p:spPr bwMode="auto">
            <a:xfrm>
              <a:off x="5144634" y="538480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21" name="Rectangle 1455"/>
            <p:cNvSpPr>
              <a:spLocks noChangeArrowheads="1"/>
            </p:cNvSpPr>
            <p:nvPr/>
          </p:nvSpPr>
          <p:spPr bwMode="auto">
            <a:xfrm>
              <a:off x="5144634" y="527685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22" name="Rectangle 1456"/>
            <p:cNvSpPr>
              <a:spLocks noChangeArrowheads="1"/>
            </p:cNvSpPr>
            <p:nvPr/>
          </p:nvSpPr>
          <p:spPr bwMode="auto">
            <a:xfrm>
              <a:off x="5144634" y="516413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23" name="Rectangle 1457"/>
            <p:cNvSpPr>
              <a:spLocks noChangeArrowheads="1"/>
            </p:cNvSpPr>
            <p:nvPr/>
          </p:nvSpPr>
          <p:spPr bwMode="auto">
            <a:xfrm>
              <a:off x="5144634" y="5059363"/>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24" name="Rectangle 1458"/>
            <p:cNvSpPr>
              <a:spLocks noChangeArrowheads="1"/>
            </p:cNvSpPr>
            <p:nvPr/>
          </p:nvSpPr>
          <p:spPr bwMode="auto">
            <a:xfrm>
              <a:off x="5144634" y="495300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25" name="Rectangle 1459"/>
            <p:cNvSpPr>
              <a:spLocks noChangeArrowheads="1"/>
            </p:cNvSpPr>
            <p:nvPr/>
          </p:nvSpPr>
          <p:spPr bwMode="auto">
            <a:xfrm>
              <a:off x="5144634" y="4845051"/>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26" name="Rectangle 1460"/>
            <p:cNvSpPr>
              <a:spLocks noChangeArrowheads="1"/>
            </p:cNvSpPr>
            <p:nvPr/>
          </p:nvSpPr>
          <p:spPr bwMode="auto">
            <a:xfrm>
              <a:off x="5144634" y="473868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27" name="Rectangle 1461"/>
            <p:cNvSpPr>
              <a:spLocks noChangeArrowheads="1"/>
            </p:cNvSpPr>
            <p:nvPr/>
          </p:nvSpPr>
          <p:spPr bwMode="auto">
            <a:xfrm>
              <a:off x="5016047"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28" name="Rectangle 1462"/>
            <p:cNvSpPr>
              <a:spLocks noChangeArrowheads="1"/>
            </p:cNvSpPr>
            <p:nvPr/>
          </p:nvSpPr>
          <p:spPr bwMode="auto">
            <a:xfrm>
              <a:off x="5016047"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29" name="Rectangle 1463"/>
            <p:cNvSpPr>
              <a:spLocks noChangeArrowheads="1"/>
            </p:cNvSpPr>
            <p:nvPr/>
          </p:nvSpPr>
          <p:spPr bwMode="auto">
            <a:xfrm>
              <a:off x="5016047" y="6027738"/>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30" name="Rectangle 1464"/>
            <p:cNvSpPr>
              <a:spLocks noChangeArrowheads="1"/>
            </p:cNvSpPr>
            <p:nvPr/>
          </p:nvSpPr>
          <p:spPr bwMode="auto">
            <a:xfrm>
              <a:off x="5016047" y="591343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31" name="Rectangle 1465"/>
            <p:cNvSpPr>
              <a:spLocks noChangeArrowheads="1"/>
            </p:cNvSpPr>
            <p:nvPr/>
          </p:nvSpPr>
          <p:spPr bwMode="auto">
            <a:xfrm>
              <a:off x="5016047" y="5807076"/>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32" name="Rectangle 1466"/>
            <p:cNvSpPr>
              <a:spLocks noChangeArrowheads="1"/>
            </p:cNvSpPr>
            <p:nvPr/>
          </p:nvSpPr>
          <p:spPr bwMode="auto">
            <a:xfrm>
              <a:off x="5016047"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33" name="Rectangle 1467"/>
            <p:cNvSpPr>
              <a:spLocks noChangeArrowheads="1"/>
            </p:cNvSpPr>
            <p:nvPr/>
          </p:nvSpPr>
          <p:spPr bwMode="auto">
            <a:xfrm>
              <a:off x="5016047" y="559593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34" name="Rectangle 1468"/>
            <p:cNvSpPr>
              <a:spLocks noChangeArrowheads="1"/>
            </p:cNvSpPr>
            <p:nvPr/>
          </p:nvSpPr>
          <p:spPr bwMode="auto">
            <a:xfrm>
              <a:off x="5016047" y="548798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35" name="Rectangle 1469"/>
            <p:cNvSpPr>
              <a:spLocks noChangeArrowheads="1"/>
            </p:cNvSpPr>
            <p:nvPr/>
          </p:nvSpPr>
          <p:spPr bwMode="auto">
            <a:xfrm>
              <a:off x="4882697" y="591343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36" name="Rectangle 1470"/>
            <p:cNvSpPr>
              <a:spLocks noChangeArrowheads="1"/>
            </p:cNvSpPr>
            <p:nvPr/>
          </p:nvSpPr>
          <p:spPr bwMode="auto">
            <a:xfrm>
              <a:off x="4882697" y="580707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37" name="Rectangle 1471"/>
            <p:cNvSpPr>
              <a:spLocks noChangeArrowheads="1"/>
            </p:cNvSpPr>
            <p:nvPr/>
          </p:nvSpPr>
          <p:spPr bwMode="auto">
            <a:xfrm>
              <a:off x="4882697"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38" name="Rectangle 1472"/>
            <p:cNvSpPr>
              <a:spLocks noChangeArrowheads="1"/>
            </p:cNvSpPr>
            <p:nvPr/>
          </p:nvSpPr>
          <p:spPr bwMode="auto">
            <a:xfrm>
              <a:off x="4882697" y="5595938"/>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39" name="Rectangle 1473"/>
            <p:cNvSpPr>
              <a:spLocks noChangeArrowheads="1"/>
            </p:cNvSpPr>
            <p:nvPr/>
          </p:nvSpPr>
          <p:spPr bwMode="auto">
            <a:xfrm>
              <a:off x="4882697" y="548798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40" name="Rectangle 1474"/>
            <p:cNvSpPr>
              <a:spLocks noChangeArrowheads="1"/>
            </p:cNvSpPr>
            <p:nvPr/>
          </p:nvSpPr>
          <p:spPr bwMode="auto">
            <a:xfrm>
              <a:off x="4882697" y="537845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41" name="Rectangle 1475"/>
            <p:cNvSpPr>
              <a:spLocks noChangeArrowheads="1"/>
            </p:cNvSpPr>
            <p:nvPr/>
          </p:nvSpPr>
          <p:spPr bwMode="auto">
            <a:xfrm>
              <a:off x="4882697" y="52705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42" name="Rectangle 1476"/>
            <p:cNvSpPr>
              <a:spLocks noChangeArrowheads="1"/>
            </p:cNvSpPr>
            <p:nvPr/>
          </p:nvSpPr>
          <p:spPr bwMode="auto">
            <a:xfrm>
              <a:off x="4882697" y="516413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43" name="Rectangle 1477"/>
            <p:cNvSpPr>
              <a:spLocks noChangeArrowheads="1"/>
            </p:cNvSpPr>
            <p:nvPr/>
          </p:nvSpPr>
          <p:spPr bwMode="auto">
            <a:xfrm>
              <a:off x="4882697" y="505618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44" name="Rectangle 1478"/>
            <p:cNvSpPr>
              <a:spLocks noChangeArrowheads="1"/>
            </p:cNvSpPr>
            <p:nvPr/>
          </p:nvSpPr>
          <p:spPr bwMode="auto">
            <a:xfrm>
              <a:off x="4882697" y="495300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45" name="Rectangle 1479"/>
            <p:cNvSpPr>
              <a:spLocks noChangeArrowheads="1"/>
            </p:cNvSpPr>
            <p:nvPr/>
          </p:nvSpPr>
          <p:spPr bwMode="auto">
            <a:xfrm>
              <a:off x="4882697" y="4838701"/>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46" name="Rectangle 1480"/>
            <p:cNvSpPr>
              <a:spLocks noChangeArrowheads="1"/>
            </p:cNvSpPr>
            <p:nvPr/>
          </p:nvSpPr>
          <p:spPr bwMode="auto">
            <a:xfrm>
              <a:off x="4882697" y="473233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47" name="Rectangle 1481"/>
            <p:cNvSpPr>
              <a:spLocks noChangeArrowheads="1"/>
            </p:cNvSpPr>
            <p:nvPr/>
          </p:nvSpPr>
          <p:spPr bwMode="auto">
            <a:xfrm>
              <a:off x="4882697" y="4627563"/>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48" name="Rectangle 1482"/>
            <p:cNvSpPr>
              <a:spLocks noChangeArrowheads="1"/>
            </p:cNvSpPr>
            <p:nvPr/>
          </p:nvSpPr>
          <p:spPr bwMode="auto">
            <a:xfrm>
              <a:off x="4754109" y="591343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49" name="Rectangle 1483"/>
            <p:cNvSpPr>
              <a:spLocks noChangeArrowheads="1"/>
            </p:cNvSpPr>
            <p:nvPr/>
          </p:nvSpPr>
          <p:spPr bwMode="auto">
            <a:xfrm>
              <a:off x="4754109"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50" name="Rectangle 1484"/>
            <p:cNvSpPr>
              <a:spLocks noChangeArrowheads="1"/>
            </p:cNvSpPr>
            <p:nvPr/>
          </p:nvSpPr>
          <p:spPr bwMode="auto">
            <a:xfrm>
              <a:off x="4754109"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51" name="Rectangle 1485"/>
            <p:cNvSpPr>
              <a:spLocks noChangeArrowheads="1"/>
            </p:cNvSpPr>
            <p:nvPr/>
          </p:nvSpPr>
          <p:spPr bwMode="auto">
            <a:xfrm>
              <a:off x="4754109" y="5595938"/>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52" name="Rectangle 1486"/>
            <p:cNvSpPr>
              <a:spLocks noChangeArrowheads="1"/>
            </p:cNvSpPr>
            <p:nvPr/>
          </p:nvSpPr>
          <p:spPr bwMode="auto">
            <a:xfrm>
              <a:off x="4754109" y="548798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53" name="Rectangle 1487"/>
            <p:cNvSpPr>
              <a:spLocks noChangeArrowheads="1"/>
            </p:cNvSpPr>
            <p:nvPr/>
          </p:nvSpPr>
          <p:spPr bwMode="auto">
            <a:xfrm>
              <a:off x="4754109" y="537845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54" name="Rectangle 1488"/>
            <p:cNvSpPr>
              <a:spLocks noChangeArrowheads="1"/>
            </p:cNvSpPr>
            <p:nvPr/>
          </p:nvSpPr>
          <p:spPr bwMode="auto">
            <a:xfrm>
              <a:off x="4754109" y="52705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55" name="Rectangle 1489"/>
            <p:cNvSpPr>
              <a:spLocks noChangeArrowheads="1"/>
            </p:cNvSpPr>
            <p:nvPr/>
          </p:nvSpPr>
          <p:spPr bwMode="auto">
            <a:xfrm>
              <a:off x="4754109" y="516413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56" name="Rectangle 1490"/>
            <p:cNvSpPr>
              <a:spLocks noChangeArrowheads="1"/>
            </p:cNvSpPr>
            <p:nvPr/>
          </p:nvSpPr>
          <p:spPr bwMode="auto">
            <a:xfrm>
              <a:off x="4754109" y="505618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57" name="Rectangle 1491"/>
            <p:cNvSpPr>
              <a:spLocks noChangeArrowheads="1"/>
            </p:cNvSpPr>
            <p:nvPr/>
          </p:nvSpPr>
          <p:spPr bwMode="auto">
            <a:xfrm>
              <a:off x="4754109" y="495300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58" name="Rectangle 1492"/>
            <p:cNvSpPr>
              <a:spLocks noChangeArrowheads="1"/>
            </p:cNvSpPr>
            <p:nvPr/>
          </p:nvSpPr>
          <p:spPr bwMode="auto">
            <a:xfrm>
              <a:off x="4754109" y="4838701"/>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59" name="Rectangle 1493"/>
            <p:cNvSpPr>
              <a:spLocks noChangeArrowheads="1"/>
            </p:cNvSpPr>
            <p:nvPr/>
          </p:nvSpPr>
          <p:spPr bwMode="auto">
            <a:xfrm>
              <a:off x="4754109" y="473233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60" name="Rectangle 1494"/>
            <p:cNvSpPr>
              <a:spLocks noChangeArrowheads="1"/>
            </p:cNvSpPr>
            <p:nvPr/>
          </p:nvSpPr>
          <p:spPr bwMode="auto">
            <a:xfrm>
              <a:off x="4622347" y="5913438"/>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61" name="Rectangle 1495"/>
            <p:cNvSpPr>
              <a:spLocks noChangeArrowheads="1"/>
            </p:cNvSpPr>
            <p:nvPr/>
          </p:nvSpPr>
          <p:spPr bwMode="auto">
            <a:xfrm>
              <a:off x="4622347" y="5807076"/>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62" name="Rectangle 1496"/>
            <p:cNvSpPr>
              <a:spLocks noChangeArrowheads="1"/>
            </p:cNvSpPr>
            <p:nvPr/>
          </p:nvSpPr>
          <p:spPr bwMode="auto">
            <a:xfrm>
              <a:off x="4622347"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63" name="Rectangle 1497"/>
            <p:cNvSpPr>
              <a:spLocks noChangeArrowheads="1"/>
            </p:cNvSpPr>
            <p:nvPr/>
          </p:nvSpPr>
          <p:spPr bwMode="auto">
            <a:xfrm>
              <a:off x="4622347" y="5595938"/>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64" name="Rectangle 1498"/>
            <p:cNvSpPr>
              <a:spLocks noChangeArrowheads="1"/>
            </p:cNvSpPr>
            <p:nvPr/>
          </p:nvSpPr>
          <p:spPr bwMode="auto">
            <a:xfrm>
              <a:off x="4622347" y="5487988"/>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65" name="Rectangle 1499"/>
            <p:cNvSpPr>
              <a:spLocks noChangeArrowheads="1"/>
            </p:cNvSpPr>
            <p:nvPr/>
          </p:nvSpPr>
          <p:spPr bwMode="auto">
            <a:xfrm>
              <a:off x="4622347" y="53784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66" name="Rectangle 1500"/>
            <p:cNvSpPr>
              <a:spLocks noChangeArrowheads="1"/>
            </p:cNvSpPr>
            <p:nvPr/>
          </p:nvSpPr>
          <p:spPr bwMode="auto">
            <a:xfrm>
              <a:off x="4622347" y="52705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67" name="Rectangle 1501"/>
            <p:cNvSpPr>
              <a:spLocks noChangeArrowheads="1"/>
            </p:cNvSpPr>
            <p:nvPr/>
          </p:nvSpPr>
          <p:spPr bwMode="auto">
            <a:xfrm>
              <a:off x="4492172" y="591343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68" name="Rectangle 1502"/>
            <p:cNvSpPr>
              <a:spLocks noChangeArrowheads="1"/>
            </p:cNvSpPr>
            <p:nvPr/>
          </p:nvSpPr>
          <p:spPr bwMode="auto">
            <a:xfrm>
              <a:off x="4492172" y="580707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69" name="Rectangle 1503"/>
            <p:cNvSpPr>
              <a:spLocks noChangeArrowheads="1"/>
            </p:cNvSpPr>
            <p:nvPr/>
          </p:nvSpPr>
          <p:spPr bwMode="auto">
            <a:xfrm>
              <a:off x="4492172"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70" name="Rectangle 1504"/>
            <p:cNvSpPr>
              <a:spLocks noChangeArrowheads="1"/>
            </p:cNvSpPr>
            <p:nvPr/>
          </p:nvSpPr>
          <p:spPr bwMode="auto">
            <a:xfrm>
              <a:off x="4492172" y="5595938"/>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71" name="Rectangle 1505"/>
            <p:cNvSpPr>
              <a:spLocks noChangeArrowheads="1"/>
            </p:cNvSpPr>
            <p:nvPr/>
          </p:nvSpPr>
          <p:spPr bwMode="auto">
            <a:xfrm>
              <a:off x="4492172" y="548798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72" name="Rectangle 1506"/>
            <p:cNvSpPr>
              <a:spLocks noChangeArrowheads="1"/>
            </p:cNvSpPr>
            <p:nvPr/>
          </p:nvSpPr>
          <p:spPr bwMode="auto">
            <a:xfrm>
              <a:off x="4492172" y="537845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73" name="Rectangle 1507"/>
            <p:cNvSpPr>
              <a:spLocks noChangeArrowheads="1"/>
            </p:cNvSpPr>
            <p:nvPr/>
          </p:nvSpPr>
          <p:spPr bwMode="auto">
            <a:xfrm>
              <a:off x="4492172" y="52705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74" name="Rectangle 1508"/>
            <p:cNvSpPr>
              <a:spLocks noChangeArrowheads="1"/>
            </p:cNvSpPr>
            <p:nvPr/>
          </p:nvSpPr>
          <p:spPr bwMode="auto">
            <a:xfrm>
              <a:off x="4363584" y="591343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75" name="Rectangle 1509"/>
            <p:cNvSpPr>
              <a:spLocks noChangeArrowheads="1"/>
            </p:cNvSpPr>
            <p:nvPr/>
          </p:nvSpPr>
          <p:spPr bwMode="auto">
            <a:xfrm>
              <a:off x="4363584" y="5807076"/>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76" name="Rectangle 1510"/>
            <p:cNvSpPr>
              <a:spLocks noChangeArrowheads="1"/>
            </p:cNvSpPr>
            <p:nvPr/>
          </p:nvSpPr>
          <p:spPr bwMode="auto">
            <a:xfrm>
              <a:off x="4363584"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77" name="Rectangle 1511"/>
            <p:cNvSpPr>
              <a:spLocks noChangeArrowheads="1"/>
            </p:cNvSpPr>
            <p:nvPr/>
          </p:nvSpPr>
          <p:spPr bwMode="auto">
            <a:xfrm>
              <a:off x="4363584" y="5595938"/>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78" name="Rectangle 1512"/>
            <p:cNvSpPr>
              <a:spLocks noChangeArrowheads="1"/>
            </p:cNvSpPr>
            <p:nvPr/>
          </p:nvSpPr>
          <p:spPr bwMode="auto">
            <a:xfrm>
              <a:off x="4363584" y="548798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79" name="Rectangle 1513"/>
            <p:cNvSpPr>
              <a:spLocks noChangeArrowheads="1"/>
            </p:cNvSpPr>
            <p:nvPr/>
          </p:nvSpPr>
          <p:spPr bwMode="auto">
            <a:xfrm>
              <a:off x="4363584" y="537845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80" name="Rectangle 1514"/>
            <p:cNvSpPr>
              <a:spLocks noChangeArrowheads="1"/>
            </p:cNvSpPr>
            <p:nvPr/>
          </p:nvSpPr>
          <p:spPr bwMode="auto">
            <a:xfrm>
              <a:off x="4363584" y="52705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81" name="Rectangle 1515"/>
            <p:cNvSpPr>
              <a:spLocks noChangeArrowheads="1"/>
            </p:cNvSpPr>
            <p:nvPr/>
          </p:nvSpPr>
          <p:spPr bwMode="auto">
            <a:xfrm>
              <a:off x="4363584" y="516413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82" name="Rectangle 1516"/>
            <p:cNvSpPr>
              <a:spLocks noChangeArrowheads="1"/>
            </p:cNvSpPr>
            <p:nvPr/>
          </p:nvSpPr>
          <p:spPr bwMode="auto">
            <a:xfrm>
              <a:off x="4363584" y="505618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83" name="Rectangle 1517"/>
            <p:cNvSpPr>
              <a:spLocks noChangeArrowheads="1"/>
            </p:cNvSpPr>
            <p:nvPr/>
          </p:nvSpPr>
          <p:spPr bwMode="auto">
            <a:xfrm>
              <a:off x="4363584" y="495300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84" name="Rectangle 1518"/>
            <p:cNvSpPr>
              <a:spLocks noChangeArrowheads="1"/>
            </p:cNvSpPr>
            <p:nvPr/>
          </p:nvSpPr>
          <p:spPr bwMode="auto">
            <a:xfrm>
              <a:off x="4363584" y="4838701"/>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85" name="Rectangle 1519"/>
            <p:cNvSpPr>
              <a:spLocks noChangeArrowheads="1"/>
            </p:cNvSpPr>
            <p:nvPr/>
          </p:nvSpPr>
          <p:spPr bwMode="auto">
            <a:xfrm>
              <a:off x="4363584" y="473233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86" name="Rectangle 1520"/>
            <p:cNvSpPr>
              <a:spLocks noChangeArrowheads="1"/>
            </p:cNvSpPr>
            <p:nvPr/>
          </p:nvSpPr>
          <p:spPr bwMode="auto">
            <a:xfrm>
              <a:off x="4363584" y="4627563"/>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87" name="Rectangle 1521"/>
            <p:cNvSpPr>
              <a:spLocks noChangeArrowheads="1"/>
            </p:cNvSpPr>
            <p:nvPr/>
          </p:nvSpPr>
          <p:spPr bwMode="auto">
            <a:xfrm>
              <a:off x="4230234" y="591343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88" name="Rectangle 1522"/>
            <p:cNvSpPr>
              <a:spLocks noChangeArrowheads="1"/>
            </p:cNvSpPr>
            <p:nvPr/>
          </p:nvSpPr>
          <p:spPr bwMode="auto">
            <a:xfrm>
              <a:off x="4230234" y="580707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89" name="Rectangle 1523"/>
            <p:cNvSpPr>
              <a:spLocks noChangeArrowheads="1"/>
            </p:cNvSpPr>
            <p:nvPr/>
          </p:nvSpPr>
          <p:spPr bwMode="auto">
            <a:xfrm>
              <a:off x="4230234"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90" name="Rectangle 1524"/>
            <p:cNvSpPr>
              <a:spLocks noChangeArrowheads="1"/>
            </p:cNvSpPr>
            <p:nvPr/>
          </p:nvSpPr>
          <p:spPr bwMode="auto">
            <a:xfrm>
              <a:off x="4230234" y="5595938"/>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91" name="Rectangle 1526"/>
            <p:cNvSpPr>
              <a:spLocks noChangeArrowheads="1"/>
            </p:cNvSpPr>
            <p:nvPr/>
          </p:nvSpPr>
          <p:spPr bwMode="auto">
            <a:xfrm>
              <a:off x="4101647"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492" name="Rectangle 1527"/>
            <p:cNvSpPr>
              <a:spLocks noChangeArrowheads="1"/>
            </p:cNvSpPr>
            <p:nvPr/>
          </p:nvSpPr>
          <p:spPr bwMode="auto">
            <a:xfrm>
              <a:off x="4101647"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93" name="Rectangle 1528"/>
            <p:cNvSpPr>
              <a:spLocks noChangeArrowheads="1"/>
            </p:cNvSpPr>
            <p:nvPr/>
          </p:nvSpPr>
          <p:spPr bwMode="auto">
            <a:xfrm>
              <a:off x="4101647"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94" name="Rectangle 1529"/>
            <p:cNvSpPr>
              <a:spLocks noChangeArrowheads="1"/>
            </p:cNvSpPr>
            <p:nvPr/>
          </p:nvSpPr>
          <p:spPr bwMode="auto">
            <a:xfrm>
              <a:off x="4101647" y="602138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95" name="Rectangle 1530"/>
            <p:cNvSpPr>
              <a:spLocks noChangeArrowheads="1"/>
            </p:cNvSpPr>
            <p:nvPr/>
          </p:nvSpPr>
          <p:spPr bwMode="auto">
            <a:xfrm>
              <a:off x="3973059"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496" name="Rectangle 1531"/>
            <p:cNvSpPr>
              <a:spLocks noChangeArrowheads="1"/>
            </p:cNvSpPr>
            <p:nvPr/>
          </p:nvSpPr>
          <p:spPr bwMode="auto">
            <a:xfrm>
              <a:off x="3973059"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97" name="Rectangle 1532"/>
            <p:cNvSpPr>
              <a:spLocks noChangeArrowheads="1"/>
            </p:cNvSpPr>
            <p:nvPr/>
          </p:nvSpPr>
          <p:spPr bwMode="auto">
            <a:xfrm>
              <a:off x="3973059"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98" name="Rectangle 1533"/>
            <p:cNvSpPr>
              <a:spLocks noChangeArrowheads="1"/>
            </p:cNvSpPr>
            <p:nvPr/>
          </p:nvSpPr>
          <p:spPr bwMode="auto">
            <a:xfrm>
              <a:off x="3973059" y="602138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499" name="Rectangle 1534"/>
            <p:cNvSpPr>
              <a:spLocks noChangeArrowheads="1"/>
            </p:cNvSpPr>
            <p:nvPr/>
          </p:nvSpPr>
          <p:spPr bwMode="auto">
            <a:xfrm>
              <a:off x="3842884"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500" name="Rectangle 1535"/>
            <p:cNvSpPr>
              <a:spLocks noChangeArrowheads="1"/>
            </p:cNvSpPr>
            <p:nvPr/>
          </p:nvSpPr>
          <p:spPr bwMode="auto">
            <a:xfrm>
              <a:off x="3842884"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01" name="Rectangle 1536"/>
            <p:cNvSpPr>
              <a:spLocks noChangeArrowheads="1"/>
            </p:cNvSpPr>
            <p:nvPr/>
          </p:nvSpPr>
          <p:spPr bwMode="auto">
            <a:xfrm>
              <a:off x="3842884"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02" name="Rectangle 1537"/>
            <p:cNvSpPr>
              <a:spLocks noChangeArrowheads="1"/>
            </p:cNvSpPr>
            <p:nvPr/>
          </p:nvSpPr>
          <p:spPr bwMode="auto">
            <a:xfrm>
              <a:off x="3842884" y="602138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03" name="Rectangle 1538"/>
            <p:cNvSpPr>
              <a:spLocks noChangeArrowheads="1"/>
            </p:cNvSpPr>
            <p:nvPr/>
          </p:nvSpPr>
          <p:spPr bwMode="auto">
            <a:xfrm>
              <a:off x="3711122"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504" name="Rectangle 1539"/>
            <p:cNvSpPr>
              <a:spLocks noChangeArrowheads="1"/>
            </p:cNvSpPr>
            <p:nvPr/>
          </p:nvSpPr>
          <p:spPr bwMode="auto">
            <a:xfrm>
              <a:off x="3711122"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05" name="Rectangle 1540"/>
            <p:cNvSpPr>
              <a:spLocks noChangeArrowheads="1"/>
            </p:cNvSpPr>
            <p:nvPr/>
          </p:nvSpPr>
          <p:spPr bwMode="auto">
            <a:xfrm>
              <a:off x="3711122"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06" name="Rectangle 1541"/>
            <p:cNvSpPr>
              <a:spLocks noChangeArrowheads="1"/>
            </p:cNvSpPr>
            <p:nvPr/>
          </p:nvSpPr>
          <p:spPr bwMode="auto">
            <a:xfrm>
              <a:off x="3711122" y="6021388"/>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07" name="Rectangle 1542"/>
            <p:cNvSpPr>
              <a:spLocks noChangeArrowheads="1"/>
            </p:cNvSpPr>
            <p:nvPr/>
          </p:nvSpPr>
          <p:spPr bwMode="auto">
            <a:xfrm>
              <a:off x="3580947"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508" name="Rectangle 1543"/>
            <p:cNvSpPr>
              <a:spLocks noChangeArrowheads="1"/>
            </p:cNvSpPr>
            <p:nvPr/>
          </p:nvSpPr>
          <p:spPr bwMode="auto">
            <a:xfrm>
              <a:off x="3580947"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09" name="Rectangle 1544"/>
            <p:cNvSpPr>
              <a:spLocks noChangeArrowheads="1"/>
            </p:cNvSpPr>
            <p:nvPr/>
          </p:nvSpPr>
          <p:spPr bwMode="auto">
            <a:xfrm>
              <a:off x="3580947"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10" name="Rectangle 1545"/>
            <p:cNvSpPr>
              <a:spLocks noChangeArrowheads="1"/>
            </p:cNvSpPr>
            <p:nvPr/>
          </p:nvSpPr>
          <p:spPr bwMode="auto">
            <a:xfrm>
              <a:off x="3580947" y="602138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11" name="Rectangle 1546"/>
            <p:cNvSpPr>
              <a:spLocks noChangeArrowheads="1"/>
            </p:cNvSpPr>
            <p:nvPr/>
          </p:nvSpPr>
          <p:spPr bwMode="auto">
            <a:xfrm>
              <a:off x="3449184"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512" name="Rectangle 1547"/>
            <p:cNvSpPr>
              <a:spLocks noChangeArrowheads="1"/>
            </p:cNvSpPr>
            <p:nvPr/>
          </p:nvSpPr>
          <p:spPr bwMode="auto">
            <a:xfrm>
              <a:off x="3449184"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13" name="Rectangle 1548"/>
            <p:cNvSpPr>
              <a:spLocks noChangeArrowheads="1"/>
            </p:cNvSpPr>
            <p:nvPr/>
          </p:nvSpPr>
          <p:spPr bwMode="auto">
            <a:xfrm>
              <a:off x="3449184"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14" name="Rectangle 1549"/>
            <p:cNvSpPr>
              <a:spLocks noChangeArrowheads="1"/>
            </p:cNvSpPr>
            <p:nvPr/>
          </p:nvSpPr>
          <p:spPr bwMode="auto">
            <a:xfrm>
              <a:off x="3449184" y="602138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15" name="Rectangle 1550"/>
            <p:cNvSpPr>
              <a:spLocks noChangeArrowheads="1"/>
            </p:cNvSpPr>
            <p:nvPr/>
          </p:nvSpPr>
          <p:spPr bwMode="auto">
            <a:xfrm>
              <a:off x="11662909"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516" name="Rectangle 1551"/>
            <p:cNvSpPr>
              <a:spLocks noChangeArrowheads="1"/>
            </p:cNvSpPr>
            <p:nvPr/>
          </p:nvSpPr>
          <p:spPr bwMode="auto">
            <a:xfrm>
              <a:off x="11662909"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17" name="Rectangle 1552"/>
            <p:cNvSpPr>
              <a:spLocks noChangeArrowheads="1"/>
            </p:cNvSpPr>
            <p:nvPr/>
          </p:nvSpPr>
          <p:spPr bwMode="auto">
            <a:xfrm>
              <a:off x="11662909"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18" name="Rectangle 1553"/>
            <p:cNvSpPr>
              <a:spLocks noChangeArrowheads="1"/>
            </p:cNvSpPr>
            <p:nvPr/>
          </p:nvSpPr>
          <p:spPr bwMode="auto">
            <a:xfrm>
              <a:off x="11662909" y="602138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19" name="Rectangle 1554"/>
            <p:cNvSpPr>
              <a:spLocks noChangeArrowheads="1"/>
            </p:cNvSpPr>
            <p:nvPr/>
          </p:nvSpPr>
          <p:spPr bwMode="auto">
            <a:xfrm>
              <a:off x="11531147"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520" name="Rectangle 1555"/>
            <p:cNvSpPr>
              <a:spLocks noChangeArrowheads="1"/>
            </p:cNvSpPr>
            <p:nvPr/>
          </p:nvSpPr>
          <p:spPr bwMode="auto">
            <a:xfrm>
              <a:off x="11531147"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21" name="Rectangle 1556"/>
            <p:cNvSpPr>
              <a:spLocks noChangeArrowheads="1"/>
            </p:cNvSpPr>
            <p:nvPr/>
          </p:nvSpPr>
          <p:spPr bwMode="auto">
            <a:xfrm>
              <a:off x="11531147"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22" name="Rectangle 1557"/>
            <p:cNvSpPr>
              <a:spLocks noChangeArrowheads="1"/>
            </p:cNvSpPr>
            <p:nvPr/>
          </p:nvSpPr>
          <p:spPr bwMode="auto">
            <a:xfrm>
              <a:off x="11531147" y="602138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23" name="Rectangle 1558"/>
            <p:cNvSpPr>
              <a:spLocks noChangeArrowheads="1"/>
            </p:cNvSpPr>
            <p:nvPr/>
          </p:nvSpPr>
          <p:spPr bwMode="auto">
            <a:xfrm>
              <a:off x="11402559"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524" name="Rectangle 1559"/>
            <p:cNvSpPr>
              <a:spLocks noChangeArrowheads="1"/>
            </p:cNvSpPr>
            <p:nvPr/>
          </p:nvSpPr>
          <p:spPr bwMode="auto">
            <a:xfrm>
              <a:off x="11402559"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25" name="Rectangle 1560"/>
            <p:cNvSpPr>
              <a:spLocks noChangeArrowheads="1"/>
            </p:cNvSpPr>
            <p:nvPr/>
          </p:nvSpPr>
          <p:spPr bwMode="auto">
            <a:xfrm>
              <a:off x="11402559"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26" name="Rectangle 1561"/>
            <p:cNvSpPr>
              <a:spLocks noChangeArrowheads="1"/>
            </p:cNvSpPr>
            <p:nvPr/>
          </p:nvSpPr>
          <p:spPr bwMode="auto">
            <a:xfrm>
              <a:off x="11402559" y="602138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27" name="Rectangle 1562"/>
            <p:cNvSpPr>
              <a:spLocks noChangeArrowheads="1"/>
            </p:cNvSpPr>
            <p:nvPr/>
          </p:nvSpPr>
          <p:spPr bwMode="auto">
            <a:xfrm>
              <a:off x="11272384"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528" name="Rectangle 1563"/>
            <p:cNvSpPr>
              <a:spLocks noChangeArrowheads="1"/>
            </p:cNvSpPr>
            <p:nvPr/>
          </p:nvSpPr>
          <p:spPr bwMode="auto">
            <a:xfrm>
              <a:off x="11272384"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29" name="Rectangle 1564"/>
            <p:cNvSpPr>
              <a:spLocks noChangeArrowheads="1"/>
            </p:cNvSpPr>
            <p:nvPr/>
          </p:nvSpPr>
          <p:spPr bwMode="auto">
            <a:xfrm>
              <a:off x="11272384"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30" name="Rectangle 1565"/>
            <p:cNvSpPr>
              <a:spLocks noChangeArrowheads="1"/>
            </p:cNvSpPr>
            <p:nvPr/>
          </p:nvSpPr>
          <p:spPr bwMode="auto">
            <a:xfrm>
              <a:off x="11272384" y="602138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31" name="Rectangle 1566"/>
            <p:cNvSpPr>
              <a:spLocks noChangeArrowheads="1"/>
            </p:cNvSpPr>
            <p:nvPr/>
          </p:nvSpPr>
          <p:spPr bwMode="auto">
            <a:xfrm>
              <a:off x="11140622"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532" name="Rectangle 1567"/>
            <p:cNvSpPr>
              <a:spLocks noChangeArrowheads="1"/>
            </p:cNvSpPr>
            <p:nvPr/>
          </p:nvSpPr>
          <p:spPr bwMode="auto">
            <a:xfrm>
              <a:off x="11140622"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33" name="Rectangle 1568"/>
            <p:cNvSpPr>
              <a:spLocks noChangeArrowheads="1"/>
            </p:cNvSpPr>
            <p:nvPr/>
          </p:nvSpPr>
          <p:spPr bwMode="auto">
            <a:xfrm>
              <a:off x="11140622"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34" name="Rectangle 1569"/>
            <p:cNvSpPr>
              <a:spLocks noChangeArrowheads="1"/>
            </p:cNvSpPr>
            <p:nvPr/>
          </p:nvSpPr>
          <p:spPr bwMode="auto">
            <a:xfrm>
              <a:off x="11140622" y="6021388"/>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35" name="Rectangle 1570"/>
            <p:cNvSpPr>
              <a:spLocks noChangeArrowheads="1"/>
            </p:cNvSpPr>
            <p:nvPr/>
          </p:nvSpPr>
          <p:spPr bwMode="auto">
            <a:xfrm>
              <a:off x="11010447"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536" name="Rectangle 1571"/>
            <p:cNvSpPr>
              <a:spLocks noChangeArrowheads="1"/>
            </p:cNvSpPr>
            <p:nvPr/>
          </p:nvSpPr>
          <p:spPr bwMode="auto">
            <a:xfrm>
              <a:off x="11010447"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37" name="Rectangle 1572"/>
            <p:cNvSpPr>
              <a:spLocks noChangeArrowheads="1"/>
            </p:cNvSpPr>
            <p:nvPr/>
          </p:nvSpPr>
          <p:spPr bwMode="auto">
            <a:xfrm>
              <a:off x="11010447"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38" name="Rectangle 1573"/>
            <p:cNvSpPr>
              <a:spLocks noChangeArrowheads="1"/>
            </p:cNvSpPr>
            <p:nvPr/>
          </p:nvSpPr>
          <p:spPr bwMode="auto">
            <a:xfrm>
              <a:off x="11010447" y="602138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39" name="Rectangle 1574"/>
            <p:cNvSpPr>
              <a:spLocks noChangeArrowheads="1"/>
            </p:cNvSpPr>
            <p:nvPr/>
          </p:nvSpPr>
          <p:spPr bwMode="auto">
            <a:xfrm>
              <a:off x="10881859"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540" name="Rectangle 1575"/>
            <p:cNvSpPr>
              <a:spLocks noChangeArrowheads="1"/>
            </p:cNvSpPr>
            <p:nvPr/>
          </p:nvSpPr>
          <p:spPr bwMode="auto">
            <a:xfrm>
              <a:off x="10881859"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41" name="Rectangle 1576"/>
            <p:cNvSpPr>
              <a:spLocks noChangeArrowheads="1"/>
            </p:cNvSpPr>
            <p:nvPr/>
          </p:nvSpPr>
          <p:spPr bwMode="auto">
            <a:xfrm>
              <a:off x="10881859"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42" name="Rectangle 1577"/>
            <p:cNvSpPr>
              <a:spLocks noChangeArrowheads="1"/>
            </p:cNvSpPr>
            <p:nvPr/>
          </p:nvSpPr>
          <p:spPr bwMode="auto">
            <a:xfrm>
              <a:off x="10881859" y="602138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43" name="Rectangle 1578"/>
            <p:cNvSpPr>
              <a:spLocks noChangeArrowheads="1"/>
            </p:cNvSpPr>
            <p:nvPr/>
          </p:nvSpPr>
          <p:spPr bwMode="auto">
            <a:xfrm>
              <a:off x="10750097"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544" name="Rectangle 1579"/>
            <p:cNvSpPr>
              <a:spLocks noChangeArrowheads="1"/>
            </p:cNvSpPr>
            <p:nvPr/>
          </p:nvSpPr>
          <p:spPr bwMode="auto">
            <a:xfrm>
              <a:off x="10750097"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45" name="Rectangle 1580"/>
            <p:cNvSpPr>
              <a:spLocks noChangeArrowheads="1"/>
            </p:cNvSpPr>
            <p:nvPr/>
          </p:nvSpPr>
          <p:spPr bwMode="auto">
            <a:xfrm>
              <a:off x="10750097"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46" name="Rectangle 1581"/>
            <p:cNvSpPr>
              <a:spLocks noChangeArrowheads="1"/>
            </p:cNvSpPr>
            <p:nvPr/>
          </p:nvSpPr>
          <p:spPr bwMode="auto">
            <a:xfrm>
              <a:off x="10750097" y="6021388"/>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47" name="Rectangle 1582"/>
            <p:cNvSpPr>
              <a:spLocks noChangeArrowheads="1"/>
            </p:cNvSpPr>
            <p:nvPr/>
          </p:nvSpPr>
          <p:spPr bwMode="auto">
            <a:xfrm>
              <a:off x="10619922"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548" name="Rectangle 1583"/>
            <p:cNvSpPr>
              <a:spLocks noChangeArrowheads="1"/>
            </p:cNvSpPr>
            <p:nvPr/>
          </p:nvSpPr>
          <p:spPr bwMode="auto">
            <a:xfrm>
              <a:off x="10619922"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49" name="Rectangle 1584"/>
            <p:cNvSpPr>
              <a:spLocks noChangeArrowheads="1"/>
            </p:cNvSpPr>
            <p:nvPr/>
          </p:nvSpPr>
          <p:spPr bwMode="auto">
            <a:xfrm>
              <a:off x="10619922"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50" name="Rectangle 1585"/>
            <p:cNvSpPr>
              <a:spLocks noChangeArrowheads="1"/>
            </p:cNvSpPr>
            <p:nvPr/>
          </p:nvSpPr>
          <p:spPr bwMode="auto">
            <a:xfrm>
              <a:off x="10619922" y="602138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51" name="Rectangle 1586"/>
            <p:cNvSpPr>
              <a:spLocks noChangeArrowheads="1"/>
            </p:cNvSpPr>
            <p:nvPr/>
          </p:nvSpPr>
          <p:spPr bwMode="auto">
            <a:xfrm>
              <a:off x="10491334"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552" name="Rectangle 1587"/>
            <p:cNvSpPr>
              <a:spLocks noChangeArrowheads="1"/>
            </p:cNvSpPr>
            <p:nvPr/>
          </p:nvSpPr>
          <p:spPr bwMode="auto">
            <a:xfrm>
              <a:off x="10491334"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53" name="Rectangle 1588"/>
            <p:cNvSpPr>
              <a:spLocks noChangeArrowheads="1"/>
            </p:cNvSpPr>
            <p:nvPr/>
          </p:nvSpPr>
          <p:spPr bwMode="auto">
            <a:xfrm>
              <a:off x="10491334"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54" name="Rectangle 1589"/>
            <p:cNvSpPr>
              <a:spLocks noChangeArrowheads="1"/>
            </p:cNvSpPr>
            <p:nvPr/>
          </p:nvSpPr>
          <p:spPr bwMode="auto">
            <a:xfrm>
              <a:off x="10491334" y="602138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55" name="Rectangle 1590"/>
            <p:cNvSpPr>
              <a:spLocks noChangeArrowheads="1"/>
            </p:cNvSpPr>
            <p:nvPr/>
          </p:nvSpPr>
          <p:spPr bwMode="auto">
            <a:xfrm>
              <a:off x="10357984"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556" name="Rectangle 1591"/>
            <p:cNvSpPr>
              <a:spLocks noChangeArrowheads="1"/>
            </p:cNvSpPr>
            <p:nvPr/>
          </p:nvSpPr>
          <p:spPr bwMode="auto">
            <a:xfrm>
              <a:off x="10357984"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57" name="Rectangle 1592"/>
            <p:cNvSpPr>
              <a:spLocks noChangeArrowheads="1"/>
            </p:cNvSpPr>
            <p:nvPr/>
          </p:nvSpPr>
          <p:spPr bwMode="auto">
            <a:xfrm>
              <a:off x="10357984"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58" name="Rectangle 1593"/>
            <p:cNvSpPr>
              <a:spLocks noChangeArrowheads="1"/>
            </p:cNvSpPr>
            <p:nvPr/>
          </p:nvSpPr>
          <p:spPr bwMode="auto">
            <a:xfrm>
              <a:off x="10357984" y="602138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59" name="Rectangle 1594"/>
            <p:cNvSpPr>
              <a:spLocks noChangeArrowheads="1"/>
            </p:cNvSpPr>
            <p:nvPr/>
          </p:nvSpPr>
          <p:spPr bwMode="auto">
            <a:xfrm>
              <a:off x="10229397"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560" name="Rectangle 1595"/>
            <p:cNvSpPr>
              <a:spLocks noChangeArrowheads="1"/>
            </p:cNvSpPr>
            <p:nvPr/>
          </p:nvSpPr>
          <p:spPr bwMode="auto">
            <a:xfrm>
              <a:off x="10229397"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61" name="Rectangle 1596"/>
            <p:cNvSpPr>
              <a:spLocks noChangeArrowheads="1"/>
            </p:cNvSpPr>
            <p:nvPr/>
          </p:nvSpPr>
          <p:spPr bwMode="auto">
            <a:xfrm>
              <a:off x="10229397"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62" name="Rectangle 1597"/>
            <p:cNvSpPr>
              <a:spLocks noChangeArrowheads="1"/>
            </p:cNvSpPr>
            <p:nvPr/>
          </p:nvSpPr>
          <p:spPr bwMode="auto">
            <a:xfrm>
              <a:off x="10229397" y="602138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63" name="Rectangle 1598"/>
            <p:cNvSpPr>
              <a:spLocks noChangeArrowheads="1"/>
            </p:cNvSpPr>
            <p:nvPr/>
          </p:nvSpPr>
          <p:spPr bwMode="auto">
            <a:xfrm>
              <a:off x="10097634"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564" name="Rectangle 1599"/>
            <p:cNvSpPr>
              <a:spLocks noChangeArrowheads="1"/>
            </p:cNvSpPr>
            <p:nvPr/>
          </p:nvSpPr>
          <p:spPr bwMode="auto">
            <a:xfrm>
              <a:off x="10097634"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65" name="Rectangle 1600"/>
            <p:cNvSpPr>
              <a:spLocks noChangeArrowheads="1"/>
            </p:cNvSpPr>
            <p:nvPr/>
          </p:nvSpPr>
          <p:spPr bwMode="auto">
            <a:xfrm>
              <a:off x="10097634"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66" name="Rectangle 1601"/>
            <p:cNvSpPr>
              <a:spLocks noChangeArrowheads="1"/>
            </p:cNvSpPr>
            <p:nvPr/>
          </p:nvSpPr>
          <p:spPr bwMode="auto">
            <a:xfrm>
              <a:off x="10097634" y="6021388"/>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67" name="Rectangle 1602"/>
            <p:cNvSpPr>
              <a:spLocks noChangeArrowheads="1"/>
            </p:cNvSpPr>
            <p:nvPr/>
          </p:nvSpPr>
          <p:spPr bwMode="auto">
            <a:xfrm>
              <a:off x="9967459"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568" name="Rectangle 1603"/>
            <p:cNvSpPr>
              <a:spLocks noChangeArrowheads="1"/>
            </p:cNvSpPr>
            <p:nvPr/>
          </p:nvSpPr>
          <p:spPr bwMode="auto">
            <a:xfrm>
              <a:off x="9967459"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69" name="Rectangle 1604"/>
            <p:cNvSpPr>
              <a:spLocks noChangeArrowheads="1"/>
            </p:cNvSpPr>
            <p:nvPr/>
          </p:nvSpPr>
          <p:spPr bwMode="auto">
            <a:xfrm>
              <a:off x="9967459"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70" name="Rectangle 1605"/>
            <p:cNvSpPr>
              <a:spLocks noChangeArrowheads="1"/>
            </p:cNvSpPr>
            <p:nvPr/>
          </p:nvSpPr>
          <p:spPr bwMode="auto">
            <a:xfrm>
              <a:off x="9967459" y="602138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71" name="Rectangle 1606"/>
            <p:cNvSpPr>
              <a:spLocks noChangeArrowheads="1"/>
            </p:cNvSpPr>
            <p:nvPr/>
          </p:nvSpPr>
          <p:spPr bwMode="auto">
            <a:xfrm>
              <a:off x="7098847"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572" name="Rectangle 1607"/>
            <p:cNvSpPr>
              <a:spLocks noChangeArrowheads="1"/>
            </p:cNvSpPr>
            <p:nvPr/>
          </p:nvSpPr>
          <p:spPr bwMode="auto">
            <a:xfrm>
              <a:off x="7098847"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73" name="Rectangle 1608"/>
            <p:cNvSpPr>
              <a:spLocks noChangeArrowheads="1"/>
            </p:cNvSpPr>
            <p:nvPr/>
          </p:nvSpPr>
          <p:spPr bwMode="auto">
            <a:xfrm>
              <a:off x="7098847"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74" name="Rectangle 1609"/>
            <p:cNvSpPr>
              <a:spLocks noChangeArrowheads="1"/>
            </p:cNvSpPr>
            <p:nvPr/>
          </p:nvSpPr>
          <p:spPr bwMode="auto">
            <a:xfrm>
              <a:off x="7098847" y="6024564"/>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75" name="Rectangle 1610"/>
            <p:cNvSpPr>
              <a:spLocks noChangeArrowheads="1"/>
            </p:cNvSpPr>
            <p:nvPr/>
          </p:nvSpPr>
          <p:spPr bwMode="auto">
            <a:xfrm>
              <a:off x="6970259"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576" name="Rectangle 1611"/>
            <p:cNvSpPr>
              <a:spLocks noChangeArrowheads="1"/>
            </p:cNvSpPr>
            <p:nvPr/>
          </p:nvSpPr>
          <p:spPr bwMode="auto">
            <a:xfrm>
              <a:off x="6708322"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577" name="Rectangle 1612"/>
            <p:cNvSpPr>
              <a:spLocks noChangeArrowheads="1"/>
            </p:cNvSpPr>
            <p:nvPr/>
          </p:nvSpPr>
          <p:spPr bwMode="auto">
            <a:xfrm>
              <a:off x="6579734"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578" name="Rectangle 1613"/>
            <p:cNvSpPr>
              <a:spLocks noChangeArrowheads="1"/>
            </p:cNvSpPr>
            <p:nvPr/>
          </p:nvSpPr>
          <p:spPr bwMode="auto">
            <a:xfrm>
              <a:off x="6446384"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579" name="Rectangle 1614"/>
            <p:cNvSpPr>
              <a:spLocks noChangeArrowheads="1"/>
            </p:cNvSpPr>
            <p:nvPr/>
          </p:nvSpPr>
          <p:spPr bwMode="auto">
            <a:xfrm>
              <a:off x="6317797"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580" name="Rectangle 1615"/>
            <p:cNvSpPr>
              <a:spLocks noChangeArrowheads="1"/>
            </p:cNvSpPr>
            <p:nvPr/>
          </p:nvSpPr>
          <p:spPr bwMode="auto">
            <a:xfrm>
              <a:off x="6187622"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581" name="Rectangle 1616"/>
            <p:cNvSpPr>
              <a:spLocks noChangeArrowheads="1"/>
            </p:cNvSpPr>
            <p:nvPr/>
          </p:nvSpPr>
          <p:spPr bwMode="auto">
            <a:xfrm>
              <a:off x="6055859"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582" name="Rectangle 1617"/>
            <p:cNvSpPr>
              <a:spLocks noChangeArrowheads="1"/>
            </p:cNvSpPr>
            <p:nvPr/>
          </p:nvSpPr>
          <p:spPr bwMode="auto">
            <a:xfrm>
              <a:off x="5927272"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583" name="Rectangle 1618"/>
            <p:cNvSpPr>
              <a:spLocks noChangeArrowheads="1"/>
            </p:cNvSpPr>
            <p:nvPr/>
          </p:nvSpPr>
          <p:spPr bwMode="auto">
            <a:xfrm>
              <a:off x="5797097"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584" name="Rectangle 1619"/>
            <p:cNvSpPr>
              <a:spLocks noChangeArrowheads="1"/>
            </p:cNvSpPr>
            <p:nvPr/>
          </p:nvSpPr>
          <p:spPr bwMode="auto">
            <a:xfrm>
              <a:off x="5665334"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585" name="Rectangle 1620"/>
            <p:cNvSpPr>
              <a:spLocks noChangeArrowheads="1"/>
            </p:cNvSpPr>
            <p:nvPr/>
          </p:nvSpPr>
          <p:spPr bwMode="auto">
            <a:xfrm>
              <a:off x="5535159"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586" name="Rectangle 1621"/>
            <p:cNvSpPr>
              <a:spLocks noChangeArrowheads="1"/>
            </p:cNvSpPr>
            <p:nvPr/>
          </p:nvSpPr>
          <p:spPr bwMode="auto">
            <a:xfrm>
              <a:off x="5406572"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587" name="Rectangle 1622"/>
            <p:cNvSpPr>
              <a:spLocks noChangeArrowheads="1"/>
            </p:cNvSpPr>
            <p:nvPr/>
          </p:nvSpPr>
          <p:spPr bwMode="auto">
            <a:xfrm>
              <a:off x="5274809"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588" name="Rectangle 1623"/>
            <p:cNvSpPr>
              <a:spLocks noChangeArrowheads="1"/>
            </p:cNvSpPr>
            <p:nvPr/>
          </p:nvSpPr>
          <p:spPr bwMode="auto">
            <a:xfrm>
              <a:off x="5144634"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589" name="Rectangle 1624"/>
            <p:cNvSpPr>
              <a:spLocks noChangeArrowheads="1"/>
            </p:cNvSpPr>
            <p:nvPr/>
          </p:nvSpPr>
          <p:spPr bwMode="auto">
            <a:xfrm>
              <a:off x="5016047"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590" name="Rectangle 1625"/>
            <p:cNvSpPr>
              <a:spLocks noChangeArrowheads="1"/>
            </p:cNvSpPr>
            <p:nvPr/>
          </p:nvSpPr>
          <p:spPr bwMode="auto">
            <a:xfrm>
              <a:off x="4882697"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591" name="Rectangle 1626"/>
            <p:cNvSpPr>
              <a:spLocks noChangeArrowheads="1"/>
            </p:cNvSpPr>
            <p:nvPr/>
          </p:nvSpPr>
          <p:spPr bwMode="auto">
            <a:xfrm>
              <a:off x="4882697"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92" name="Rectangle 1627"/>
            <p:cNvSpPr>
              <a:spLocks noChangeArrowheads="1"/>
            </p:cNvSpPr>
            <p:nvPr/>
          </p:nvSpPr>
          <p:spPr bwMode="auto">
            <a:xfrm>
              <a:off x="4882697"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93" name="Rectangle 1628"/>
            <p:cNvSpPr>
              <a:spLocks noChangeArrowheads="1"/>
            </p:cNvSpPr>
            <p:nvPr/>
          </p:nvSpPr>
          <p:spPr bwMode="auto">
            <a:xfrm>
              <a:off x="4882697" y="602138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94" name="Rectangle 1629"/>
            <p:cNvSpPr>
              <a:spLocks noChangeArrowheads="1"/>
            </p:cNvSpPr>
            <p:nvPr/>
          </p:nvSpPr>
          <p:spPr bwMode="auto">
            <a:xfrm>
              <a:off x="4754109"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595" name="Rectangle 1630"/>
            <p:cNvSpPr>
              <a:spLocks noChangeArrowheads="1"/>
            </p:cNvSpPr>
            <p:nvPr/>
          </p:nvSpPr>
          <p:spPr bwMode="auto">
            <a:xfrm>
              <a:off x="4754109"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96" name="Rectangle 1631"/>
            <p:cNvSpPr>
              <a:spLocks noChangeArrowheads="1"/>
            </p:cNvSpPr>
            <p:nvPr/>
          </p:nvSpPr>
          <p:spPr bwMode="auto">
            <a:xfrm>
              <a:off x="4754109"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97" name="Rectangle 1632"/>
            <p:cNvSpPr>
              <a:spLocks noChangeArrowheads="1"/>
            </p:cNvSpPr>
            <p:nvPr/>
          </p:nvSpPr>
          <p:spPr bwMode="auto">
            <a:xfrm>
              <a:off x="4754109" y="602138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598" name="Rectangle 1633"/>
            <p:cNvSpPr>
              <a:spLocks noChangeArrowheads="1"/>
            </p:cNvSpPr>
            <p:nvPr/>
          </p:nvSpPr>
          <p:spPr bwMode="auto">
            <a:xfrm>
              <a:off x="4622347"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599" name="Rectangle 1634"/>
            <p:cNvSpPr>
              <a:spLocks noChangeArrowheads="1"/>
            </p:cNvSpPr>
            <p:nvPr/>
          </p:nvSpPr>
          <p:spPr bwMode="auto">
            <a:xfrm>
              <a:off x="4622347"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600" name="Rectangle 1635"/>
            <p:cNvSpPr>
              <a:spLocks noChangeArrowheads="1"/>
            </p:cNvSpPr>
            <p:nvPr/>
          </p:nvSpPr>
          <p:spPr bwMode="auto">
            <a:xfrm>
              <a:off x="4622347"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601" name="Rectangle 1636"/>
            <p:cNvSpPr>
              <a:spLocks noChangeArrowheads="1"/>
            </p:cNvSpPr>
            <p:nvPr/>
          </p:nvSpPr>
          <p:spPr bwMode="auto">
            <a:xfrm>
              <a:off x="4622347" y="6021388"/>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602" name="Rectangle 1637"/>
            <p:cNvSpPr>
              <a:spLocks noChangeArrowheads="1"/>
            </p:cNvSpPr>
            <p:nvPr/>
          </p:nvSpPr>
          <p:spPr bwMode="auto">
            <a:xfrm>
              <a:off x="4492172"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603" name="Rectangle 1638"/>
            <p:cNvSpPr>
              <a:spLocks noChangeArrowheads="1"/>
            </p:cNvSpPr>
            <p:nvPr/>
          </p:nvSpPr>
          <p:spPr bwMode="auto">
            <a:xfrm>
              <a:off x="4492172"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604" name="Rectangle 1639"/>
            <p:cNvSpPr>
              <a:spLocks noChangeArrowheads="1"/>
            </p:cNvSpPr>
            <p:nvPr/>
          </p:nvSpPr>
          <p:spPr bwMode="auto">
            <a:xfrm>
              <a:off x="4492172"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605" name="Rectangle 1640"/>
            <p:cNvSpPr>
              <a:spLocks noChangeArrowheads="1"/>
            </p:cNvSpPr>
            <p:nvPr/>
          </p:nvSpPr>
          <p:spPr bwMode="auto">
            <a:xfrm>
              <a:off x="4492172" y="602138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606" name="Rectangle 1641"/>
            <p:cNvSpPr>
              <a:spLocks noChangeArrowheads="1"/>
            </p:cNvSpPr>
            <p:nvPr/>
          </p:nvSpPr>
          <p:spPr bwMode="auto">
            <a:xfrm>
              <a:off x="4363584"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607" name="Rectangle 1642"/>
            <p:cNvSpPr>
              <a:spLocks noChangeArrowheads="1"/>
            </p:cNvSpPr>
            <p:nvPr/>
          </p:nvSpPr>
          <p:spPr bwMode="auto">
            <a:xfrm>
              <a:off x="4363584"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608" name="Rectangle 1643"/>
            <p:cNvSpPr>
              <a:spLocks noChangeArrowheads="1"/>
            </p:cNvSpPr>
            <p:nvPr/>
          </p:nvSpPr>
          <p:spPr bwMode="auto">
            <a:xfrm>
              <a:off x="4363584"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609" name="Rectangle 1644"/>
            <p:cNvSpPr>
              <a:spLocks noChangeArrowheads="1"/>
            </p:cNvSpPr>
            <p:nvPr/>
          </p:nvSpPr>
          <p:spPr bwMode="auto">
            <a:xfrm>
              <a:off x="4363584" y="602138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610" name="Rectangle 1645"/>
            <p:cNvSpPr>
              <a:spLocks noChangeArrowheads="1"/>
            </p:cNvSpPr>
            <p:nvPr/>
          </p:nvSpPr>
          <p:spPr bwMode="auto">
            <a:xfrm>
              <a:off x="4230234"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611" name="Rectangle 1646"/>
            <p:cNvSpPr>
              <a:spLocks noChangeArrowheads="1"/>
            </p:cNvSpPr>
            <p:nvPr/>
          </p:nvSpPr>
          <p:spPr bwMode="auto">
            <a:xfrm>
              <a:off x="4230234"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612" name="Rectangle 1647"/>
            <p:cNvSpPr>
              <a:spLocks noChangeArrowheads="1"/>
            </p:cNvSpPr>
            <p:nvPr/>
          </p:nvSpPr>
          <p:spPr bwMode="auto">
            <a:xfrm>
              <a:off x="4230234"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613" name="Rectangle 1648"/>
            <p:cNvSpPr>
              <a:spLocks noChangeArrowheads="1"/>
            </p:cNvSpPr>
            <p:nvPr/>
          </p:nvSpPr>
          <p:spPr bwMode="auto">
            <a:xfrm>
              <a:off x="4230234" y="602138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614" name="Rectangle 1649"/>
            <p:cNvSpPr>
              <a:spLocks noChangeArrowheads="1"/>
            </p:cNvSpPr>
            <p:nvPr/>
          </p:nvSpPr>
          <p:spPr bwMode="auto">
            <a:xfrm>
              <a:off x="4230234" y="548798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615" name="Rectangle 1650"/>
            <p:cNvSpPr>
              <a:spLocks noChangeArrowheads="1"/>
            </p:cNvSpPr>
            <p:nvPr/>
          </p:nvSpPr>
          <p:spPr bwMode="auto">
            <a:xfrm>
              <a:off x="4230234" y="537845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616" name="Rectangle 1651"/>
            <p:cNvSpPr>
              <a:spLocks noChangeArrowheads="1"/>
            </p:cNvSpPr>
            <p:nvPr/>
          </p:nvSpPr>
          <p:spPr bwMode="auto">
            <a:xfrm>
              <a:off x="4101647" y="5183188"/>
              <a:ext cx="98425"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17" name="Rectangle 937"/>
            <p:cNvSpPr>
              <a:spLocks noChangeArrowheads="1"/>
            </p:cNvSpPr>
            <p:nvPr/>
          </p:nvSpPr>
          <p:spPr bwMode="auto">
            <a:xfrm>
              <a:off x="3973059" y="5162552"/>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618" name="Rectangle 938"/>
            <p:cNvSpPr>
              <a:spLocks noChangeArrowheads="1"/>
            </p:cNvSpPr>
            <p:nvPr/>
          </p:nvSpPr>
          <p:spPr bwMode="auto">
            <a:xfrm>
              <a:off x="3973059" y="5059364"/>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619" name="Rectangle 939"/>
            <p:cNvSpPr>
              <a:spLocks noChangeArrowheads="1"/>
            </p:cNvSpPr>
            <p:nvPr/>
          </p:nvSpPr>
          <p:spPr bwMode="auto">
            <a:xfrm>
              <a:off x="3973059" y="4945064"/>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620" name="Rectangle 948"/>
            <p:cNvSpPr>
              <a:spLocks noChangeArrowheads="1"/>
            </p:cNvSpPr>
            <p:nvPr/>
          </p:nvSpPr>
          <p:spPr bwMode="auto">
            <a:xfrm>
              <a:off x="3842884" y="5162552"/>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621" name="Rectangle 949"/>
            <p:cNvSpPr>
              <a:spLocks noChangeArrowheads="1"/>
            </p:cNvSpPr>
            <p:nvPr/>
          </p:nvSpPr>
          <p:spPr bwMode="auto">
            <a:xfrm>
              <a:off x="3842884" y="5059364"/>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622" name="Rectangle 950"/>
            <p:cNvSpPr>
              <a:spLocks noChangeArrowheads="1"/>
            </p:cNvSpPr>
            <p:nvPr/>
          </p:nvSpPr>
          <p:spPr bwMode="auto">
            <a:xfrm>
              <a:off x="3842884" y="4945064"/>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623" name="Rectangle 951"/>
            <p:cNvSpPr>
              <a:spLocks noChangeArrowheads="1"/>
            </p:cNvSpPr>
            <p:nvPr/>
          </p:nvSpPr>
          <p:spPr bwMode="auto">
            <a:xfrm>
              <a:off x="3842884" y="4838702"/>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624" name="Rectangle 952"/>
            <p:cNvSpPr>
              <a:spLocks noChangeArrowheads="1"/>
            </p:cNvSpPr>
            <p:nvPr/>
          </p:nvSpPr>
          <p:spPr bwMode="auto">
            <a:xfrm>
              <a:off x="3842884" y="4733927"/>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625" name="Rectangle 953"/>
            <p:cNvSpPr>
              <a:spLocks noChangeArrowheads="1"/>
            </p:cNvSpPr>
            <p:nvPr/>
          </p:nvSpPr>
          <p:spPr bwMode="auto">
            <a:xfrm>
              <a:off x="3842884" y="4627564"/>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626" name="Rectangle 954"/>
            <p:cNvSpPr>
              <a:spLocks noChangeArrowheads="1"/>
            </p:cNvSpPr>
            <p:nvPr/>
          </p:nvSpPr>
          <p:spPr bwMode="auto">
            <a:xfrm>
              <a:off x="3842884" y="4519614"/>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627" name="Rectangle 963"/>
            <p:cNvSpPr>
              <a:spLocks noChangeArrowheads="1"/>
            </p:cNvSpPr>
            <p:nvPr/>
          </p:nvSpPr>
          <p:spPr bwMode="auto">
            <a:xfrm>
              <a:off x="3711122" y="5162552"/>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628" name="Rectangle 964"/>
            <p:cNvSpPr>
              <a:spLocks noChangeArrowheads="1"/>
            </p:cNvSpPr>
            <p:nvPr/>
          </p:nvSpPr>
          <p:spPr bwMode="auto">
            <a:xfrm>
              <a:off x="3711122" y="5059364"/>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629" name="Rectangle 965"/>
            <p:cNvSpPr>
              <a:spLocks noChangeArrowheads="1"/>
            </p:cNvSpPr>
            <p:nvPr/>
          </p:nvSpPr>
          <p:spPr bwMode="auto">
            <a:xfrm>
              <a:off x="3711122" y="4945064"/>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630" name="Rectangle 966"/>
            <p:cNvSpPr>
              <a:spLocks noChangeArrowheads="1"/>
            </p:cNvSpPr>
            <p:nvPr/>
          </p:nvSpPr>
          <p:spPr bwMode="auto">
            <a:xfrm>
              <a:off x="3711122" y="4838702"/>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631" name="Rectangle 975"/>
            <p:cNvSpPr>
              <a:spLocks noChangeArrowheads="1"/>
            </p:cNvSpPr>
            <p:nvPr/>
          </p:nvSpPr>
          <p:spPr bwMode="auto">
            <a:xfrm>
              <a:off x="3580947" y="5162552"/>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632" name="Rectangle 976"/>
            <p:cNvSpPr>
              <a:spLocks noChangeArrowheads="1"/>
            </p:cNvSpPr>
            <p:nvPr/>
          </p:nvSpPr>
          <p:spPr bwMode="auto">
            <a:xfrm>
              <a:off x="3580947" y="5059364"/>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633" name="Rectangle 977"/>
            <p:cNvSpPr>
              <a:spLocks noChangeArrowheads="1"/>
            </p:cNvSpPr>
            <p:nvPr/>
          </p:nvSpPr>
          <p:spPr bwMode="auto">
            <a:xfrm>
              <a:off x="3580947" y="4945064"/>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634" name="Rectangle 986"/>
            <p:cNvSpPr>
              <a:spLocks noChangeArrowheads="1"/>
            </p:cNvSpPr>
            <p:nvPr/>
          </p:nvSpPr>
          <p:spPr bwMode="auto">
            <a:xfrm>
              <a:off x="3449184" y="5162552"/>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635" name="Rectangle 1652"/>
            <p:cNvSpPr>
              <a:spLocks noChangeArrowheads="1"/>
            </p:cNvSpPr>
            <p:nvPr/>
          </p:nvSpPr>
          <p:spPr bwMode="auto">
            <a:xfrm>
              <a:off x="3973059" y="4749801"/>
              <a:ext cx="93663"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36" name="Rectangle 1653"/>
            <p:cNvSpPr>
              <a:spLocks noChangeArrowheads="1"/>
            </p:cNvSpPr>
            <p:nvPr/>
          </p:nvSpPr>
          <p:spPr bwMode="auto">
            <a:xfrm>
              <a:off x="3842884" y="4324351"/>
              <a:ext cx="95250"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37" name="Rectangle 1654"/>
            <p:cNvSpPr>
              <a:spLocks noChangeArrowheads="1"/>
            </p:cNvSpPr>
            <p:nvPr/>
          </p:nvSpPr>
          <p:spPr bwMode="auto">
            <a:xfrm>
              <a:off x="3711122" y="4643439"/>
              <a:ext cx="96838" cy="968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38" name="Rectangle 1655"/>
            <p:cNvSpPr>
              <a:spLocks noChangeArrowheads="1"/>
            </p:cNvSpPr>
            <p:nvPr/>
          </p:nvSpPr>
          <p:spPr bwMode="auto">
            <a:xfrm>
              <a:off x="3580947" y="4749801"/>
              <a:ext cx="95250"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39" name="Rectangle 1656"/>
            <p:cNvSpPr>
              <a:spLocks noChangeArrowheads="1"/>
            </p:cNvSpPr>
            <p:nvPr/>
          </p:nvSpPr>
          <p:spPr bwMode="auto">
            <a:xfrm>
              <a:off x="3449184" y="4967289"/>
              <a:ext cx="98425"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40" name="Rectangle 1657"/>
            <p:cNvSpPr>
              <a:spLocks noChangeArrowheads="1"/>
            </p:cNvSpPr>
            <p:nvPr/>
          </p:nvSpPr>
          <p:spPr bwMode="auto">
            <a:xfrm>
              <a:off x="11662909" y="5183188"/>
              <a:ext cx="95250"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41" name="Rectangle 1658"/>
            <p:cNvSpPr>
              <a:spLocks noChangeArrowheads="1"/>
            </p:cNvSpPr>
            <p:nvPr/>
          </p:nvSpPr>
          <p:spPr bwMode="auto">
            <a:xfrm>
              <a:off x="11531147" y="5183188"/>
              <a:ext cx="98425"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42" name="Rectangle 1659"/>
            <p:cNvSpPr>
              <a:spLocks noChangeArrowheads="1"/>
            </p:cNvSpPr>
            <p:nvPr/>
          </p:nvSpPr>
          <p:spPr bwMode="auto">
            <a:xfrm>
              <a:off x="11402559" y="4537076"/>
              <a:ext cx="93663" cy="968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43" name="Rectangle 1660"/>
            <p:cNvSpPr>
              <a:spLocks noChangeArrowheads="1"/>
            </p:cNvSpPr>
            <p:nvPr/>
          </p:nvSpPr>
          <p:spPr bwMode="auto">
            <a:xfrm>
              <a:off x="11272384" y="4217988"/>
              <a:ext cx="95250"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44" name="Rectangle 1661"/>
            <p:cNvSpPr>
              <a:spLocks noChangeArrowheads="1"/>
            </p:cNvSpPr>
            <p:nvPr/>
          </p:nvSpPr>
          <p:spPr bwMode="auto">
            <a:xfrm>
              <a:off x="11140622" y="4860926"/>
              <a:ext cx="96838"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45" name="Rectangle 1662"/>
            <p:cNvSpPr>
              <a:spLocks noChangeArrowheads="1"/>
            </p:cNvSpPr>
            <p:nvPr/>
          </p:nvSpPr>
          <p:spPr bwMode="auto">
            <a:xfrm>
              <a:off x="11010447" y="4432301"/>
              <a:ext cx="95250"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46" name="Rectangle 1663"/>
            <p:cNvSpPr>
              <a:spLocks noChangeArrowheads="1"/>
            </p:cNvSpPr>
            <p:nvPr/>
          </p:nvSpPr>
          <p:spPr bwMode="auto">
            <a:xfrm>
              <a:off x="10881859" y="5183188"/>
              <a:ext cx="95250"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47" name="Rectangle 1664"/>
            <p:cNvSpPr>
              <a:spLocks noChangeArrowheads="1"/>
            </p:cNvSpPr>
            <p:nvPr/>
          </p:nvSpPr>
          <p:spPr bwMode="auto">
            <a:xfrm>
              <a:off x="10750097" y="4860926"/>
              <a:ext cx="96838"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48" name="Rectangle 1665"/>
            <p:cNvSpPr>
              <a:spLocks noChangeArrowheads="1"/>
            </p:cNvSpPr>
            <p:nvPr/>
          </p:nvSpPr>
          <p:spPr bwMode="auto">
            <a:xfrm>
              <a:off x="10619922" y="5292726"/>
              <a:ext cx="95250"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49" name="Rectangle 1666"/>
            <p:cNvSpPr>
              <a:spLocks noChangeArrowheads="1"/>
            </p:cNvSpPr>
            <p:nvPr/>
          </p:nvSpPr>
          <p:spPr bwMode="auto">
            <a:xfrm>
              <a:off x="10491334" y="5292726"/>
              <a:ext cx="93663"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50" name="Rectangle 1667"/>
            <p:cNvSpPr>
              <a:spLocks noChangeArrowheads="1"/>
            </p:cNvSpPr>
            <p:nvPr/>
          </p:nvSpPr>
          <p:spPr bwMode="auto">
            <a:xfrm>
              <a:off x="10357984" y="4324351"/>
              <a:ext cx="98425"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51" name="Rectangle 1668"/>
            <p:cNvSpPr>
              <a:spLocks noChangeArrowheads="1"/>
            </p:cNvSpPr>
            <p:nvPr/>
          </p:nvSpPr>
          <p:spPr bwMode="auto">
            <a:xfrm>
              <a:off x="10229397" y="4432301"/>
              <a:ext cx="95250"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52" name="Rectangle 1669"/>
            <p:cNvSpPr>
              <a:spLocks noChangeArrowheads="1"/>
            </p:cNvSpPr>
            <p:nvPr/>
          </p:nvSpPr>
          <p:spPr bwMode="auto">
            <a:xfrm>
              <a:off x="10097634" y="5075238"/>
              <a:ext cx="96838"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53" name="Rectangle 1670"/>
            <p:cNvSpPr>
              <a:spLocks noChangeArrowheads="1"/>
            </p:cNvSpPr>
            <p:nvPr/>
          </p:nvSpPr>
          <p:spPr bwMode="auto">
            <a:xfrm>
              <a:off x="9967459" y="5183188"/>
              <a:ext cx="98425"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54" name="Rectangle 1671"/>
            <p:cNvSpPr>
              <a:spLocks noChangeArrowheads="1"/>
            </p:cNvSpPr>
            <p:nvPr/>
          </p:nvSpPr>
          <p:spPr bwMode="auto">
            <a:xfrm>
              <a:off x="9838872" y="4864101"/>
              <a:ext cx="93663"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55" name="Rectangle 1672"/>
            <p:cNvSpPr>
              <a:spLocks noChangeArrowheads="1"/>
            </p:cNvSpPr>
            <p:nvPr/>
          </p:nvSpPr>
          <p:spPr bwMode="auto">
            <a:xfrm>
              <a:off x="9705522" y="5186363"/>
              <a:ext cx="98425" cy="968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56" name="Rectangle 1673"/>
            <p:cNvSpPr>
              <a:spLocks noChangeArrowheads="1"/>
            </p:cNvSpPr>
            <p:nvPr/>
          </p:nvSpPr>
          <p:spPr bwMode="auto">
            <a:xfrm>
              <a:off x="9576934" y="5507038"/>
              <a:ext cx="93663"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57" name="Rectangle 1674"/>
            <p:cNvSpPr>
              <a:spLocks noChangeArrowheads="1"/>
            </p:cNvSpPr>
            <p:nvPr/>
          </p:nvSpPr>
          <p:spPr bwMode="auto">
            <a:xfrm>
              <a:off x="9448347" y="5292726"/>
              <a:ext cx="93663"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64" name="Rectangle 1675"/>
            <p:cNvSpPr>
              <a:spLocks noChangeArrowheads="1"/>
            </p:cNvSpPr>
            <p:nvPr/>
          </p:nvSpPr>
          <p:spPr bwMode="auto">
            <a:xfrm>
              <a:off x="9314997" y="4864101"/>
              <a:ext cx="98425"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65" name="Rectangle 1676"/>
            <p:cNvSpPr>
              <a:spLocks noChangeArrowheads="1"/>
            </p:cNvSpPr>
            <p:nvPr/>
          </p:nvSpPr>
          <p:spPr bwMode="auto">
            <a:xfrm>
              <a:off x="9186409" y="5075238"/>
              <a:ext cx="93663"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66" name="Rectangle 1677"/>
            <p:cNvSpPr>
              <a:spLocks noChangeArrowheads="1"/>
            </p:cNvSpPr>
            <p:nvPr/>
          </p:nvSpPr>
          <p:spPr bwMode="auto">
            <a:xfrm>
              <a:off x="9056234" y="5832476"/>
              <a:ext cx="95250"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67" name="Rectangle 1678"/>
            <p:cNvSpPr>
              <a:spLocks noChangeArrowheads="1"/>
            </p:cNvSpPr>
            <p:nvPr/>
          </p:nvSpPr>
          <p:spPr bwMode="auto">
            <a:xfrm>
              <a:off x="8924472" y="5507038"/>
              <a:ext cx="96838"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68" name="Rectangle 1679"/>
            <p:cNvSpPr>
              <a:spLocks noChangeArrowheads="1"/>
            </p:cNvSpPr>
            <p:nvPr/>
          </p:nvSpPr>
          <p:spPr bwMode="auto">
            <a:xfrm>
              <a:off x="8795884" y="5292726"/>
              <a:ext cx="93663"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69" name="Rectangle 1680"/>
            <p:cNvSpPr>
              <a:spLocks noChangeArrowheads="1"/>
            </p:cNvSpPr>
            <p:nvPr/>
          </p:nvSpPr>
          <p:spPr bwMode="auto">
            <a:xfrm>
              <a:off x="8665709" y="5938838"/>
              <a:ext cx="95250"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70" name="Rectangle 1681"/>
            <p:cNvSpPr>
              <a:spLocks noChangeArrowheads="1"/>
            </p:cNvSpPr>
            <p:nvPr/>
          </p:nvSpPr>
          <p:spPr bwMode="auto">
            <a:xfrm>
              <a:off x="8533947" y="5186363"/>
              <a:ext cx="96838" cy="968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71" name="Rectangle 1682"/>
            <p:cNvSpPr>
              <a:spLocks noChangeArrowheads="1"/>
            </p:cNvSpPr>
            <p:nvPr/>
          </p:nvSpPr>
          <p:spPr bwMode="auto">
            <a:xfrm>
              <a:off x="8403772" y="4864101"/>
              <a:ext cx="95250"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72" name="Rectangle 1683"/>
            <p:cNvSpPr>
              <a:spLocks noChangeArrowheads="1"/>
            </p:cNvSpPr>
            <p:nvPr/>
          </p:nvSpPr>
          <p:spPr bwMode="auto">
            <a:xfrm>
              <a:off x="8272009" y="5507038"/>
              <a:ext cx="96838"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73" name="Rectangle 1684"/>
            <p:cNvSpPr>
              <a:spLocks noChangeArrowheads="1"/>
            </p:cNvSpPr>
            <p:nvPr/>
          </p:nvSpPr>
          <p:spPr bwMode="auto">
            <a:xfrm>
              <a:off x="8143422" y="5075238"/>
              <a:ext cx="96838"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74" name="Rectangle 1685"/>
            <p:cNvSpPr>
              <a:spLocks noChangeArrowheads="1"/>
            </p:cNvSpPr>
            <p:nvPr/>
          </p:nvSpPr>
          <p:spPr bwMode="auto">
            <a:xfrm>
              <a:off x="8013247" y="5292726"/>
              <a:ext cx="95250"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75" name="Rectangle 1686"/>
            <p:cNvSpPr>
              <a:spLocks noChangeArrowheads="1"/>
            </p:cNvSpPr>
            <p:nvPr/>
          </p:nvSpPr>
          <p:spPr bwMode="auto">
            <a:xfrm>
              <a:off x="7881484" y="5614988"/>
              <a:ext cx="96838"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76" name="Rectangle 1687"/>
            <p:cNvSpPr>
              <a:spLocks noChangeArrowheads="1"/>
            </p:cNvSpPr>
            <p:nvPr/>
          </p:nvSpPr>
          <p:spPr bwMode="auto">
            <a:xfrm>
              <a:off x="7751309" y="4968876"/>
              <a:ext cx="95250" cy="968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77" name="Rectangle 1688"/>
            <p:cNvSpPr>
              <a:spLocks noChangeArrowheads="1"/>
            </p:cNvSpPr>
            <p:nvPr/>
          </p:nvSpPr>
          <p:spPr bwMode="auto">
            <a:xfrm>
              <a:off x="7622722" y="5292726"/>
              <a:ext cx="93663"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78" name="Rectangle 1689"/>
            <p:cNvSpPr>
              <a:spLocks noChangeArrowheads="1"/>
            </p:cNvSpPr>
            <p:nvPr/>
          </p:nvSpPr>
          <p:spPr bwMode="auto">
            <a:xfrm>
              <a:off x="7490959" y="5724526"/>
              <a:ext cx="96838"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79" name="Rectangle 1690"/>
            <p:cNvSpPr>
              <a:spLocks noChangeArrowheads="1"/>
            </p:cNvSpPr>
            <p:nvPr/>
          </p:nvSpPr>
          <p:spPr bwMode="auto">
            <a:xfrm>
              <a:off x="7360784" y="4649788"/>
              <a:ext cx="95250"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80" name="Rectangle 1691"/>
            <p:cNvSpPr>
              <a:spLocks noChangeArrowheads="1"/>
            </p:cNvSpPr>
            <p:nvPr/>
          </p:nvSpPr>
          <p:spPr bwMode="auto">
            <a:xfrm>
              <a:off x="7232197" y="5292726"/>
              <a:ext cx="93663"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81" name="Rectangle 1692"/>
            <p:cNvSpPr>
              <a:spLocks noChangeArrowheads="1"/>
            </p:cNvSpPr>
            <p:nvPr/>
          </p:nvSpPr>
          <p:spPr bwMode="auto">
            <a:xfrm>
              <a:off x="7098847" y="4217988"/>
              <a:ext cx="98425"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82" name="Rectangle 1693"/>
            <p:cNvSpPr>
              <a:spLocks noChangeArrowheads="1"/>
            </p:cNvSpPr>
            <p:nvPr/>
          </p:nvSpPr>
          <p:spPr bwMode="auto">
            <a:xfrm>
              <a:off x="6970259" y="4649788"/>
              <a:ext cx="93663"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83" name="Rectangle 1694"/>
            <p:cNvSpPr>
              <a:spLocks noChangeArrowheads="1"/>
            </p:cNvSpPr>
            <p:nvPr/>
          </p:nvSpPr>
          <p:spPr bwMode="auto">
            <a:xfrm>
              <a:off x="6840084" y="5832476"/>
              <a:ext cx="95250"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84" name="Rectangle 1695"/>
            <p:cNvSpPr>
              <a:spLocks noChangeArrowheads="1"/>
            </p:cNvSpPr>
            <p:nvPr/>
          </p:nvSpPr>
          <p:spPr bwMode="auto">
            <a:xfrm>
              <a:off x="6708322" y="4864101"/>
              <a:ext cx="98425"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85" name="Rectangle 1696"/>
            <p:cNvSpPr>
              <a:spLocks noChangeArrowheads="1"/>
            </p:cNvSpPr>
            <p:nvPr/>
          </p:nvSpPr>
          <p:spPr bwMode="auto">
            <a:xfrm>
              <a:off x="6579734" y="5189538"/>
              <a:ext cx="93663"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86" name="Rectangle 1697"/>
            <p:cNvSpPr>
              <a:spLocks noChangeArrowheads="1"/>
            </p:cNvSpPr>
            <p:nvPr/>
          </p:nvSpPr>
          <p:spPr bwMode="auto">
            <a:xfrm>
              <a:off x="6446384" y="5507038"/>
              <a:ext cx="98425"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87" name="Rectangle 1698"/>
            <p:cNvSpPr>
              <a:spLocks noChangeArrowheads="1"/>
            </p:cNvSpPr>
            <p:nvPr/>
          </p:nvSpPr>
          <p:spPr bwMode="auto">
            <a:xfrm>
              <a:off x="6317797" y="4757738"/>
              <a:ext cx="96838"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88" name="Rectangle 1699"/>
            <p:cNvSpPr>
              <a:spLocks noChangeArrowheads="1"/>
            </p:cNvSpPr>
            <p:nvPr/>
          </p:nvSpPr>
          <p:spPr bwMode="auto">
            <a:xfrm>
              <a:off x="6187622" y="4864101"/>
              <a:ext cx="95250"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89" name="Rectangle 1700"/>
            <p:cNvSpPr>
              <a:spLocks noChangeArrowheads="1"/>
            </p:cNvSpPr>
            <p:nvPr/>
          </p:nvSpPr>
          <p:spPr bwMode="auto">
            <a:xfrm>
              <a:off x="6055859" y="5724526"/>
              <a:ext cx="98425"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90" name="Rectangle 1701"/>
            <p:cNvSpPr>
              <a:spLocks noChangeArrowheads="1"/>
            </p:cNvSpPr>
            <p:nvPr/>
          </p:nvSpPr>
          <p:spPr bwMode="auto">
            <a:xfrm>
              <a:off x="5927272" y="5400676"/>
              <a:ext cx="93663" cy="968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91" name="Rectangle 1702"/>
            <p:cNvSpPr>
              <a:spLocks noChangeArrowheads="1"/>
            </p:cNvSpPr>
            <p:nvPr/>
          </p:nvSpPr>
          <p:spPr bwMode="auto">
            <a:xfrm>
              <a:off x="5797097" y="4757738"/>
              <a:ext cx="95250"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92" name="Rectangle 1703"/>
            <p:cNvSpPr>
              <a:spLocks noChangeArrowheads="1"/>
            </p:cNvSpPr>
            <p:nvPr/>
          </p:nvSpPr>
          <p:spPr bwMode="auto">
            <a:xfrm>
              <a:off x="5665334" y="5400676"/>
              <a:ext cx="96838" cy="968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93" name="Rectangle 1704"/>
            <p:cNvSpPr>
              <a:spLocks noChangeArrowheads="1"/>
            </p:cNvSpPr>
            <p:nvPr/>
          </p:nvSpPr>
          <p:spPr bwMode="auto">
            <a:xfrm>
              <a:off x="5535159" y="5618163"/>
              <a:ext cx="95250" cy="968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94" name="Rectangle 1705"/>
            <p:cNvSpPr>
              <a:spLocks noChangeArrowheads="1"/>
            </p:cNvSpPr>
            <p:nvPr/>
          </p:nvSpPr>
          <p:spPr bwMode="auto">
            <a:xfrm>
              <a:off x="5406572" y="5081588"/>
              <a:ext cx="95250"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95" name="Rectangle 1706"/>
            <p:cNvSpPr>
              <a:spLocks noChangeArrowheads="1"/>
            </p:cNvSpPr>
            <p:nvPr/>
          </p:nvSpPr>
          <p:spPr bwMode="auto">
            <a:xfrm>
              <a:off x="5274809" y="5292726"/>
              <a:ext cx="96838"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96" name="Rectangle 1707"/>
            <p:cNvSpPr>
              <a:spLocks noChangeArrowheads="1"/>
            </p:cNvSpPr>
            <p:nvPr/>
          </p:nvSpPr>
          <p:spPr bwMode="auto">
            <a:xfrm>
              <a:off x="5144634" y="4543426"/>
              <a:ext cx="95250" cy="968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97" name="Rectangle 1708"/>
            <p:cNvSpPr>
              <a:spLocks noChangeArrowheads="1"/>
            </p:cNvSpPr>
            <p:nvPr/>
          </p:nvSpPr>
          <p:spPr bwMode="auto">
            <a:xfrm>
              <a:off x="5016047" y="5292726"/>
              <a:ext cx="93663"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98" name="Rectangle 1709"/>
            <p:cNvSpPr>
              <a:spLocks noChangeArrowheads="1"/>
            </p:cNvSpPr>
            <p:nvPr/>
          </p:nvSpPr>
          <p:spPr bwMode="auto">
            <a:xfrm>
              <a:off x="4882697" y="4432301"/>
              <a:ext cx="98425"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699" name="Rectangle 1710"/>
            <p:cNvSpPr>
              <a:spLocks noChangeArrowheads="1"/>
            </p:cNvSpPr>
            <p:nvPr/>
          </p:nvSpPr>
          <p:spPr bwMode="auto">
            <a:xfrm>
              <a:off x="4754109" y="4537076"/>
              <a:ext cx="95250" cy="968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700" name="Rectangle 1711"/>
            <p:cNvSpPr>
              <a:spLocks noChangeArrowheads="1"/>
            </p:cNvSpPr>
            <p:nvPr/>
          </p:nvSpPr>
          <p:spPr bwMode="auto">
            <a:xfrm>
              <a:off x="4622347" y="5075238"/>
              <a:ext cx="96838"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701" name="Rectangle 1712"/>
            <p:cNvSpPr>
              <a:spLocks noChangeArrowheads="1"/>
            </p:cNvSpPr>
            <p:nvPr/>
          </p:nvSpPr>
          <p:spPr bwMode="auto">
            <a:xfrm>
              <a:off x="4492172" y="5075238"/>
              <a:ext cx="98425"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702" name="Rectangle 1713"/>
            <p:cNvSpPr>
              <a:spLocks noChangeArrowheads="1"/>
            </p:cNvSpPr>
            <p:nvPr/>
          </p:nvSpPr>
          <p:spPr bwMode="auto">
            <a:xfrm>
              <a:off x="4363584" y="4432301"/>
              <a:ext cx="93663"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703" name="Rectangle 1714"/>
            <p:cNvSpPr>
              <a:spLocks noChangeArrowheads="1"/>
            </p:cNvSpPr>
            <p:nvPr/>
          </p:nvSpPr>
          <p:spPr bwMode="auto">
            <a:xfrm>
              <a:off x="4230234" y="5183188"/>
              <a:ext cx="98425"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704" name="Rectangle 1321"/>
            <p:cNvSpPr>
              <a:spLocks noChangeArrowheads="1"/>
            </p:cNvSpPr>
            <p:nvPr/>
          </p:nvSpPr>
          <p:spPr bwMode="auto">
            <a:xfrm>
              <a:off x="3316497"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05" name="Rectangle 1322"/>
            <p:cNvSpPr>
              <a:spLocks noChangeArrowheads="1"/>
            </p:cNvSpPr>
            <p:nvPr/>
          </p:nvSpPr>
          <p:spPr bwMode="auto">
            <a:xfrm>
              <a:off x="3316497"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06" name="Rectangle 1323"/>
            <p:cNvSpPr>
              <a:spLocks noChangeArrowheads="1"/>
            </p:cNvSpPr>
            <p:nvPr/>
          </p:nvSpPr>
          <p:spPr bwMode="auto">
            <a:xfrm>
              <a:off x="3316497" y="60277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07" name="Rectangle 1325"/>
            <p:cNvSpPr>
              <a:spLocks noChangeArrowheads="1"/>
            </p:cNvSpPr>
            <p:nvPr/>
          </p:nvSpPr>
          <p:spPr bwMode="auto">
            <a:xfrm>
              <a:off x="3316497" y="591978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08" name="Rectangle 1326"/>
            <p:cNvSpPr>
              <a:spLocks noChangeArrowheads="1"/>
            </p:cNvSpPr>
            <p:nvPr/>
          </p:nvSpPr>
          <p:spPr bwMode="auto">
            <a:xfrm>
              <a:off x="3316497" y="5813426"/>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09" name="Rectangle 1327"/>
            <p:cNvSpPr>
              <a:spLocks noChangeArrowheads="1"/>
            </p:cNvSpPr>
            <p:nvPr/>
          </p:nvSpPr>
          <p:spPr bwMode="auto">
            <a:xfrm>
              <a:off x="3316497"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10" name="Rectangle 1328"/>
            <p:cNvSpPr>
              <a:spLocks noChangeArrowheads="1"/>
            </p:cNvSpPr>
            <p:nvPr/>
          </p:nvSpPr>
          <p:spPr bwMode="auto">
            <a:xfrm>
              <a:off x="3316497" y="559593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11" name="Rectangle 1329"/>
            <p:cNvSpPr>
              <a:spLocks noChangeArrowheads="1"/>
            </p:cNvSpPr>
            <p:nvPr/>
          </p:nvSpPr>
          <p:spPr bwMode="auto">
            <a:xfrm>
              <a:off x="3316497" y="548798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12" name="Rectangle 1330"/>
            <p:cNvSpPr>
              <a:spLocks noChangeArrowheads="1"/>
            </p:cNvSpPr>
            <p:nvPr/>
          </p:nvSpPr>
          <p:spPr bwMode="auto">
            <a:xfrm>
              <a:off x="3316497" y="538480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13" name="Rectangle 1331"/>
            <p:cNvSpPr>
              <a:spLocks noChangeArrowheads="1"/>
            </p:cNvSpPr>
            <p:nvPr/>
          </p:nvSpPr>
          <p:spPr bwMode="auto">
            <a:xfrm>
              <a:off x="3316497" y="527685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14" name="Rectangle 1332"/>
            <p:cNvSpPr>
              <a:spLocks noChangeArrowheads="1"/>
            </p:cNvSpPr>
            <p:nvPr/>
          </p:nvSpPr>
          <p:spPr bwMode="auto">
            <a:xfrm>
              <a:off x="3316497" y="516413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15" name="Rectangle 1333"/>
            <p:cNvSpPr>
              <a:spLocks noChangeArrowheads="1"/>
            </p:cNvSpPr>
            <p:nvPr/>
          </p:nvSpPr>
          <p:spPr bwMode="auto">
            <a:xfrm>
              <a:off x="3316497" y="5059363"/>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16" name="Rectangle 1334"/>
            <p:cNvSpPr>
              <a:spLocks noChangeArrowheads="1"/>
            </p:cNvSpPr>
            <p:nvPr/>
          </p:nvSpPr>
          <p:spPr bwMode="auto">
            <a:xfrm>
              <a:off x="3316497" y="495300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17" name="Rectangle 1335"/>
            <p:cNvSpPr>
              <a:spLocks noChangeArrowheads="1"/>
            </p:cNvSpPr>
            <p:nvPr/>
          </p:nvSpPr>
          <p:spPr bwMode="auto">
            <a:xfrm>
              <a:off x="3316497" y="4845051"/>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18" name="Rectangle 1336"/>
            <p:cNvSpPr>
              <a:spLocks noChangeArrowheads="1"/>
            </p:cNvSpPr>
            <p:nvPr/>
          </p:nvSpPr>
          <p:spPr bwMode="auto">
            <a:xfrm>
              <a:off x="3186322"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19" name="Rectangle 1337"/>
            <p:cNvSpPr>
              <a:spLocks noChangeArrowheads="1"/>
            </p:cNvSpPr>
            <p:nvPr/>
          </p:nvSpPr>
          <p:spPr bwMode="auto">
            <a:xfrm>
              <a:off x="3186322"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720" name="Rectangle 1338"/>
            <p:cNvSpPr>
              <a:spLocks noChangeArrowheads="1"/>
            </p:cNvSpPr>
            <p:nvPr/>
          </p:nvSpPr>
          <p:spPr bwMode="auto">
            <a:xfrm>
              <a:off x="3186322"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21" name="Rectangle 1339"/>
            <p:cNvSpPr>
              <a:spLocks noChangeArrowheads="1"/>
            </p:cNvSpPr>
            <p:nvPr/>
          </p:nvSpPr>
          <p:spPr bwMode="auto">
            <a:xfrm>
              <a:off x="3186322" y="6027738"/>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22" name="Rectangle 1340"/>
            <p:cNvSpPr>
              <a:spLocks noChangeArrowheads="1"/>
            </p:cNvSpPr>
            <p:nvPr/>
          </p:nvSpPr>
          <p:spPr bwMode="auto">
            <a:xfrm>
              <a:off x="3054560"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23" name="Rectangle 1341"/>
            <p:cNvSpPr>
              <a:spLocks noChangeArrowheads="1"/>
            </p:cNvSpPr>
            <p:nvPr/>
          </p:nvSpPr>
          <p:spPr bwMode="auto">
            <a:xfrm>
              <a:off x="3054560"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24" name="Rectangle 1342"/>
            <p:cNvSpPr>
              <a:spLocks noChangeArrowheads="1"/>
            </p:cNvSpPr>
            <p:nvPr/>
          </p:nvSpPr>
          <p:spPr bwMode="auto">
            <a:xfrm>
              <a:off x="3054560" y="6027738"/>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25" name="Rectangle 1343"/>
            <p:cNvSpPr>
              <a:spLocks noChangeArrowheads="1"/>
            </p:cNvSpPr>
            <p:nvPr/>
          </p:nvSpPr>
          <p:spPr bwMode="auto">
            <a:xfrm>
              <a:off x="3054560" y="591343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26" name="Rectangle 1344"/>
            <p:cNvSpPr>
              <a:spLocks noChangeArrowheads="1"/>
            </p:cNvSpPr>
            <p:nvPr/>
          </p:nvSpPr>
          <p:spPr bwMode="auto">
            <a:xfrm>
              <a:off x="3054560" y="580707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27" name="Rectangle 1345"/>
            <p:cNvSpPr>
              <a:spLocks noChangeArrowheads="1"/>
            </p:cNvSpPr>
            <p:nvPr/>
          </p:nvSpPr>
          <p:spPr bwMode="auto">
            <a:xfrm>
              <a:off x="3054560"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28" name="Rectangle 1346"/>
            <p:cNvSpPr>
              <a:spLocks noChangeArrowheads="1"/>
            </p:cNvSpPr>
            <p:nvPr/>
          </p:nvSpPr>
          <p:spPr bwMode="auto">
            <a:xfrm>
              <a:off x="3054560" y="559593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29" name="Rectangle 1347"/>
            <p:cNvSpPr>
              <a:spLocks noChangeArrowheads="1"/>
            </p:cNvSpPr>
            <p:nvPr/>
          </p:nvSpPr>
          <p:spPr bwMode="auto">
            <a:xfrm>
              <a:off x="3054560" y="548798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30" name="Rectangle 1348"/>
            <p:cNvSpPr>
              <a:spLocks noChangeArrowheads="1"/>
            </p:cNvSpPr>
            <p:nvPr/>
          </p:nvSpPr>
          <p:spPr bwMode="auto">
            <a:xfrm>
              <a:off x="3054560" y="538480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31" name="Rectangle 1349"/>
            <p:cNvSpPr>
              <a:spLocks noChangeArrowheads="1"/>
            </p:cNvSpPr>
            <p:nvPr/>
          </p:nvSpPr>
          <p:spPr bwMode="auto">
            <a:xfrm>
              <a:off x="3054560" y="527685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32" name="Rectangle 1350"/>
            <p:cNvSpPr>
              <a:spLocks noChangeArrowheads="1"/>
            </p:cNvSpPr>
            <p:nvPr/>
          </p:nvSpPr>
          <p:spPr bwMode="auto">
            <a:xfrm>
              <a:off x="3054560" y="516413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33" name="Rectangle 1351"/>
            <p:cNvSpPr>
              <a:spLocks noChangeArrowheads="1"/>
            </p:cNvSpPr>
            <p:nvPr/>
          </p:nvSpPr>
          <p:spPr bwMode="auto">
            <a:xfrm>
              <a:off x="3054560" y="5059363"/>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34" name="Rectangle 1352"/>
            <p:cNvSpPr>
              <a:spLocks noChangeArrowheads="1"/>
            </p:cNvSpPr>
            <p:nvPr/>
          </p:nvSpPr>
          <p:spPr bwMode="auto">
            <a:xfrm>
              <a:off x="2925972"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35" name="Rectangle 1353"/>
            <p:cNvSpPr>
              <a:spLocks noChangeArrowheads="1"/>
            </p:cNvSpPr>
            <p:nvPr/>
          </p:nvSpPr>
          <p:spPr bwMode="auto">
            <a:xfrm>
              <a:off x="2925972"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36" name="Rectangle 1354"/>
            <p:cNvSpPr>
              <a:spLocks noChangeArrowheads="1"/>
            </p:cNvSpPr>
            <p:nvPr/>
          </p:nvSpPr>
          <p:spPr bwMode="auto">
            <a:xfrm>
              <a:off x="2925972" y="6027738"/>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37" name="Rectangle 1355"/>
            <p:cNvSpPr>
              <a:spLocks noChangeArrowheads="1"/>
            </p:cNvSpPr>
            <p:nvPr/>
          </p:nvSpPr>
          <p:spPr bwMode="auto">
            <a:xfrm>
              <a:off x="2925972" y="591343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38" name="Rectangle 1356"/>
            <p:cNvSpPr>
              <a:spLocks noChangeArrowheads="1"/>
            </p:cNvSpPr>
            <p:nvPr/>
          </p:nvSpPr>
          <p:spPr bwMode="auto">
            <a:xfrm>
              <a:off x="2925972" y="5807076"/>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39" name="Rectangle 1357"/>
            <p:cNvSpPr>
              <a:spLocks noChangeArrowheads="1"/>
            </p:cNvSpPr>
            <p:nvPr/>
          </p:nvSpPr>
          <p:spPr bwMode="auto">
            <a:xfrm>
              <a:off x="2925972"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40" name="Rectangle 1358"/>
            <p:cNvSpPr>
              <a:spLocks noChangeArrowheads="1"/>
            </p:cNvSpPr>
            <p:nvPr/>
          </p:nvSpPr>
          <p:spPr bwMode="auto">
            <a:xfrm>
              <a:off x="2925972" y="559593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41" name="Rectangle 1359"/>
            <p:cNvSpPr>
              <a:spLocks noChangeArrowheads="1"/>
            </p:cNvSpPr>
            <p:nvPr/>
          </p:nvSpPr>
          <p:spPr bwMode="auto">
            <a:xfrm>
              <a:off x="2925972" y="548798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42" name="Rectangle 1360"/>
            <p:cNvSpPr>
              <a:spLocks noChangeArrowheads="1"/>
            </p:cNvSpPr>
            <p:nvPr/>
          </p:nvSpPr>
          <p:spPr bwMode="auto">
            <a:xfrm>
              <a:off x="2925972" y="538480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43" name="Rectangle 1361"/>
            <p:cNvSpPr>
              <a:spLocks noChangeArrowheads="1"/>
            </p:cNvSpPr>
            <p:nvPr/>
          </p:nvSpPr>
          <p:spPr bwMode="auto">
            <a:xfrm>
              <a:off x="2792622"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44" name="Rectangle 1362"/>
            <p:cNvSpPr>
              <a:spLocks noChangeArrowheads="1"/>
            </p:cNvSpPr>
            <p:nvPr/>
          </p:nvSpPr>
          <p:spPr bwMode="auto">
            <a:xfrm>
              <a:off x="2792622"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45" name="Rectangle 1363"/>
            <p:cNvSpPr>
              <a:spLocks noChangeArrowheads="1"/>
            </p:cNvSpPr>
            <p:nvPr/>
          </p:nvSpPr>
          <p:spPr bwMode="auto">
            <a:xfrm>
              <a:off x="2792622" y="6027738"/>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46" name="Rectangle 1364"/>
            <p:cNvSpPr>
              <a:spLocks noChangeArrowheads="1"/>
            </p:cNvSpPr>
            <p:nvPr/>
          </p:nvSpPr>
          <p:spPr bwMode="auto">
            <a:xfrm>
              <a:off x="2792622" y="591343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47" name="Rectangle 1365"/>
            <p:cNvSpPr>
              <a:spLocks noChangeArrowheads="1"/>
            </p:cNvSpPr>
            <p:nvPr/>
          </p:nvSpPr>
          <p:spPr bwMode="auto">
            <a:xfrm>
              <a:off x="2792622" y="580707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48" name="Rectangle 1366"/>
            <p:cNvSpPr>
              <a:spLocks noChangeArrowheads="1"/>
            </p:cNvSpPr>
            <p:nvPr/>
          </p:nvSpPr>
          <p:spPr bwMode="auto">
            <a:xfrm>
              <a:off x="2792622"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49" name="Rectangle 1610"/>
            <p:cNvSpPr>
              <a:spLocks noChangeArrowheads="1"/>
            </p:cNvSpPr>
            <p:nvPr/>
          </p:nvSpPr>
          <p:spPr bwMode="auto">
            <a:xfrm>
              <a:off x="3316497"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750" name="Rectangle 1611"/>
            <p:cNvSpPr>
              <a:spLocks noChangeArrowheads="1"/>
            </p:cNvSpPr>
            <p:nvPr/>
          </p:nvSpPr>
          <p:spPr bwMode="auto">
            <a:xfrm>
              <a:off x="3054560"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751" name="Rectangle 1612"/>
            <p:cNvSpPr>
              <a:spLocks noChangeArrowheads="1"/>
            </p:cNvSpPr>
            <p:nvPr/>
          </p:nvSpPr>
          <p:spPr bwMode="auto">
            <a:xfrm>
              <a:off x="2925972"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752" name="Rectangle 1613"/>
            <p:cNvSpPr>
              <a:spLocks noChangeArrowheads="1"/>
            </p:cNvSpPr>
            <p:nvPr/>
          </p:nvSpPr>
          <p:spPr bwMode="auto">
            <a:xfrm>
              <a:off x="2792622"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753" name="Rectangle 1693"/>
            <p:cNvSpPr>
              <a:spLocks noChangeArrowheads="1"/>
            </p:cNvSpPr>
            <p:nvPr/>
          </p:nvSpPr>
          <p:spPr bwMode="auto">
            <a:xfrm>
              <a:off x="3316497" y="4649788"/>
              <a:ext cx="93663"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754" name="Rectangle 1694"/>
            <p:cNvSpPr>
              <a:spLocks noChangeArrowheads="1"/>
            </p:cNvSpPr>
            <p:nvPr/>
          </p:nvSpPr>
          <p:spPr bwMode="auto">
            <a:xfrm>
              <a:off x="3186322" y="5832476"/>
              <a:ext cx="95250"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755" name="Rectangle 1695"/>
            <p:cNvSpPr>
              <a:spLocks noChangeArrowheads="1"/>
            </p:cNvSpPr>
            <p:nvPr/>
          </p:nvSpPr>
          <p:spPr bwMode="auto">
            <a:xfrm>
              <a:off x="3054560" y="4864101"/>
              <a:ext cx="98425"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756" name="Rectangle 1696"/>
            <p:cNvSpPr>
              <a:spLocks noChangeArrowheads="1"/>
            </p:cNvSpPr>
            <p:nvPr/>
          </p:nvSpPr>
          <p:spPr bwMode="auto">
            <a:xfrm>
              <a:off x="2925972" y="5189538"/>
              <a:ext cx="93663"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757" name="Rectangle 1697"/>
            <p:cNvSpPr>
              <a:spLocks noChangeArrowheads="1"/>
            </p:cNvSpPr>
            <p:nvPr/>
          </p:nvSpPr>
          <p:spPr bwMode="auto">
            <a:xfrm>
              <a:off x="2792622" y="5507038"/>
              <a:ext cx="98425"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758" name="Rectangle 1428"/>
            <p:cNvSpPr>
              <a:spLocks noChangeArrowheads="1"/>
            </p:cNvSpPr>
            <p:nvPr/>
          </p:nvSpPr>
          <p:spPr bwMode="auto">
            <a:xfrm>
              <a:off x="2674937"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59" name="Rectangle 1429"/>
            <p:cNvSpPr>
              <a:spLocks noChangeArrowheads="1"/>
            </p:cNvSpPr>
            <p:nvPr/>
          </p:nvSpPr>
          <p:spPr bwMode="auto">
            <a:xfrm>
              <a:off x="2674937"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60" name="Rectangle 1430"/>
            <p:cNvSpPr>
              <a:spLocks noChangeArrowheads="1"/>
            </p:cNvSpPr>
            <p:nvPr/>
          </p:nvSpPr>
          <p:spPr bwMode="auto">
            <a:xfrm>
              <a:off x="2674937" y="6027738"/>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61" name="Rectangle 1431"/>
            <p:cNvSpPr>
              <a:spLocks noChangeArrowheads="1"/>
            </p:cNvSpPr>
            <p:nvPr/>
          </p:nvSpPr>
          <p:spPr bwMode="auto">
            <a:xfrm>
              <a:off x="2674937" y="591343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62" name="Rectangle 1432"/>
            <p:cNvSpPr>
              <a:spLocks noChangeArrowheads="1"/>
            </p:cNvSpPr>
            <p:nvPr/>
          </p:nvSpPr>
          <p:spPr bwMode="auto">
            <a:xfrm>
              <a:off x="2674937"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63" name="Rectangle 1433"/>
            <p:cNvSpPr>
              <a:spLocks noChangeArrowheads="1"/>
            </p:cNvSpPr>
            <p:nvPr/>
          </p:nvSpPr>
          <p:spPr bwMode="auto">
            <a:xfrm>
              <a:off x="2674937"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64" name="Rectangle 1434"/>
            <p:cNvSpPr>
              <a:spLocks noChangeArrowheads="1"/>
            </p:cNvSpPr>
            <p:nvPr/>
          </p:nvSpPr>
          <p:spPr bwMode="auto">
            <a:xfrm>
              <a:off x="2674937" y="559593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65" name="Rectangle 1435"/>
            <p:cNvSpPr>
              <a:spLocks noChangeArrowheads="1"/>
            </p:cNvSpPr>
            <p:nvPr/>
          </p:nvSpPr>
          <p:spPr bwMode="auto">
            <a:xfrm>
              <a:off x="2674937" y="548798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66" name="Rectangle 1436"/>
            <p:cNvSpPr>
              <a:spLocks noChangeArrowheads="1"/>
            </p:cNvSpPr>
            <p:nvPr/>
          </p:nvSpPr>
          <p:spPr bwMode="auto">
            <a:xfrm>
              <a:off x="2674937" y="538480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67" name="Rectangle 1437"/>
            <p:cNvSpPr>
              <a:spLocks noChangeArrowheads="1"/>
            </p:cNvSpPr>
            <p:nvPr/>
          </p:nvSpPr>
          <p:spPr bwMode="auto">
            <a:xfrm>
              <a:off x="2674937" y="527685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68" name="Rectangle 1438"/>
            <p:cNvSpPr>
              <a:spLocks noChangeArrowheads="1"/>
            </p:cNvSpPr>
            <p:nvPr/>
          </p:nvSpPr>
          <p:spPr bwMode="auto">
            <a:xfrm>
              <a:off x="2543174"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69" name="Rectangle 1439"/>
            <p:cNvSpPr>
              <a:spLocks noChangeArrowheads="1"/>
            </p:cNvSpPr>
            <p:nvPr/>
          </p:nvSpPr>
          <p:spPr bwMode="auto">
            <a:xfrm>
              <a:off x="2543174"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70" name="Rectangle 1440"/>
            <p:cNvSpPr>
              <a:spLocks noChangeArrowheads="1"/>
            </p:cNvSpPr>
            <p:nvPr/>
          </p:nvSpPr>
          <p:spPr bwMode="auto">
            <a:xfrm>
              <a:off x="2543174" y="6027738"/>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71" name="Rectangle 1441"/>
            <p:cNvSpPr>
              <a:spLocks noChangeArrowheads="1"/>
            </p:cNvSpPr>
            <p:nvPr/>
          </p:nvSpPr>
          <p:spPr bwMode="auto">
            <a:xfrm>
              <a:off x="2543174" y="5913438"/>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72" name="Rectangle 1442"/>
            <p:cNvSpPr>
              <a:spLocks noChangeArrowheads="1"/>
            </p:cNvSpPr>
            <p:nvPr/>
          </p:nvSpPr>
          <p:spPr bwMode="auto">
            <a:xfrm>
              <a:off x="2543174" y="5807076"/>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73" name="Rectangle 1443"/>
            <p:cNvSpPr>
              <a:spLocks noChangeArrowheads="1"/>
            </p:cNvSpPr>
            <p:nvPr/>
          </p:nvSpPr>
          <p:spPr bwMode="auto">
            <a:xfrm>
              <a:off x="2543174"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74" name="Rectangle 1444"/>
            <p:cNvSpPr>
              <a:spLocks noChangeArrowheads="1"/>
            </p:cNvSpPr>
            <p:nvPr/>
          </p:nvSpPr>
          <p:spPr bwMode="auto">
            <a:xfrm>
              <a:off x="2543174" y="5595938"/>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75" name="Rectangle 1445"/>
            <p:cNvSpPr>
              <a:spLocks noChangeArrowheads="1"/>
            </p:cNvSpPr>
            <p:nvPr/>
          </p:nvSpPr>
          <p:spPr bwMode="auto">
            <a:xfrm>
              <a:off x="2543174" y="5487988"/>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76" name="Rectangle 1446"/>
            <p:cNvSpPr>
              <a:spLocks noChangeArrowheads="1"/>
            </p:cNvSpPr>
            <p:nvPr/>
          </p:nvSpPr>
          <p:spPr bwMode="auto">
            <a:xfrm>
              <a:off x="2412999"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77" name="Rectangle 1447"/>
            <p:cNvSpPr>
              <a:spLocks noChangeArrowheads="1"/>
            </p:cNvSpPr>
            <p:nvPr/>
          </p:nvSpPr>
          <p:spPr bwMode="auto">
            <a:xfrm>
              <a:off x="2412999"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78" name="Rectangle 1448"/>
            <p:cNvSpPr>
              <a:spLocks noChangeArrowheads="1"/>
            </p:cNvSpPr>
            <p:nvPr/>
          </p:nvSpPr>
          <p:spPr bwMode="auto">
            <a:xfrm>
              <a:off x="2412999" y="6027738"/>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79" name="Rectangle 1449"/>
            <p:cNvSpPr>
              <a:spLocks noChangeArrowheads="1"/>
            </p:cNvSpPr>
            <p:nvPr/>
          </p:nvSpPr>
          <p:spPr bwMode="auto">
            <a:xfrm>
              <a:off x="2412999" y="591343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80" name="Rectangle 1450"/>
            <p:cNvSpPr>
              <a:spLocks noChangeArrowheads="1"/>
            </p:cNvSpPr>
            <p:nvPr/>
          </p:nvSpPr>
          <p:spPr bwMode="auto">
            <a:xfrm>
              <a:off x="2412999"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81" name="Rectangle 1451"/>
            <p:cNvSpPr>
              <a:spLocks noChangeArrowheads="1"/>
            </p:cNvSpPr>
            <p:nvPr/>
          </p:nvSpPr>
          <p:spPr bwMode="auto">
            <a:xfrm>
              <a:off x="2412999"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82" name="Rectangle 1452"/>
            <p:cNvSpPr>
              <a:spLocks noChangeArrowheads="1"/>
            </p:cNvSpPr>
            <p:nvPr/>
          </p:nvSpPr>
          <p:spPr bwMode="auto">
            <a:xfrm>
              <a:off x="2412999" y="559593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83" name="Rectangle 1453"/>
            <p:cNvSpPr>
              <a:spLocks noChangeArrowheads="1"/>
            </p:cNvSpPr>
            <p:nvPr/>
          </p:nvSpPr>
          <p:spPr bwMode="auto">
            <a:xfrm>
              <a:off x="2412999" y="548798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84" name="Rectangle 1454"/>
            <p:cNvSpPr>
              <a:spLocks noChangeArrowheads="1"/>
            </p:cNvSpPr>
            <p:nvPr/>
          </p:nvSpPr>
          <p:spPr bwMode="auto">
            <a:xfrm>
              <a:off x="2412999" y="538480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85" name="Rectangle 1455"/>
            <p:cNvSpPr>
              <a:spLocks noChangeArrowheads="1"/>
            </p:cNvSpPr>
            <p:nvPr/>
          </p:nvSpPr>
          <p:spPr bwMode="auto">
            <a:xfrm>
              <a:off x="2412999" y="527685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86" name="Rectangle 1456"/>
            <p:cNvSpPr>
              <a:spLocks noChangeArrowheads="1"/>
            </p:cNvSpPr>
            <p:nvPr/>
          </p:nvSpPr>
          <p:spPr bwMode="auto">
            <a:xfrm>
              <a:off x="2412999" y="516413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87" name="Rectangle 1457"/>
            <p:cNvSpPr>
              <a:spLocks noChangeArrowheads="1"/>
            </p:cNvSpPr>
            <p:nvPr/>
          </p:nvSpPr>
          <p:spPr bwMode="auto">
            <a:xfrm>
              <a:off x="2412999" y="5059363"/>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88" name="Rectangle 1458"/>
            <p:cNvSpPr>
              <a:spLocks noChangeArrowheads="1"/>
            </p:cNvSpPr>
            <p:nvPr/>
          </p:nvSpPr>
          <p:spPr bwMode="auto">
            <a:xfrm>
              <a:off x="2412999" y="495300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89" name="Rectangle 1459"/>
            <p:cNvSpPr>
              <a:spLocks noChangeArrowheads="1"/>
            </p:cNvSpPr>
            <p:nvPr/>
          </p:nvSpPr>
          <p:spPr bwMode="auto">
            <a:xfrm>
              <a:off x="2412999" y="4845051"/>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90" name="Rectangle 1460"/>
            <p:cNvSpPr>
              <a:spLocks noChangeArrowheads="1"/>
            </p:cNvSpPr>
            <p:nvPr/>
          </p:nvSpPr>
          <p:spPr bwMode="auto">
            <a:xfrm>
              <a:off x="2412999" y="473868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91" name="Rectangle 1461"/>
            <p:cNvSpPr>
              <a:spLocks noChangeArrowheads="1"/>
            </p:cNvSpPr>
            <p:nvPr/>
          </p:nvSpPr>
          <p:spPr bwMode="auto">
            <a:xfrm>
              <a:off x="2284412"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92" name="Rectangle 1462"/>
            <p:cNvSpPr>
              <a:spLocks noChangeArrowheads="1"/>
            </p:cNvSpPr>
            <p:nvPr/>
          </p:nvSpPr>
          <p:spPr bwMode="auto">
            <a:xfrm>
              <a:off x="2284412"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93" name="Rectangle 1463"/>
            <p:cNvSpPr>
              <a:spLocks noChangeArrowheads="1"/>
            </p:cNvSpPr>
            <p:nvPr/>
          </p:nvSpPr>
          <p:spPr bwMode="auto">
            <a:xfrm>
              <a:off x="2284412" y="6027738"/>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94" name="Rectangle 1464"/>
            <p:cNvSpPr>
              <a:spLocks noChangeArrowheads="1"/>
            </p:cNvSpPr>
            <p:nvPr/>
          </p:nvSpPr>
          <p:spPr bwMode="auto">
            <a:xfrm>
              <a:off x="2284412" y="591343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95" name="Rectangle 1465"/>
            <p:cNvSpPr>
              <a:spLocks noChangeArrowheads="1"/>
            </p:cNvSpPr>
            <p:nvPr/>
          </p:nvSpPr>
          <p:spPr bwMode="auto">
            <a:xfrm>
              <a:off x="2284412" y="5807076"/>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96" name="Rectangle 1466"/>
            <p:cNvSpPr>
              <a:spLocks noChangeArrowheads="1"/>
            </p:cNvSpPr>
            <p:nvPr/>
          </p:nvSpPr>
          <p:spPr bwMode="auto">
            <a:xfrm>
              <a:off x="2284412"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97" name="Rectangle 1467"/>
            <p:cNvSpPr>
              <a:spLocks noChangeArrowheads="1"/>
            </p:cNvSpPr>
            <p:nvPr/>
          </p:nvSpPr>
          <p:spPr bwMode="auto">
            <a:xfrm>
              <a:off x="2284412" y="559593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98" name="Rectangle 1468"/>
            <p:cNvSpPr>
              <a:spLocks noChangeArrowheads="1"/>
            </p:cNvSpPr>
            <p:nvPr/>
          </p:nvSpPr>
          <p:spPr bwMode="auto">
            <a:xfrm>
              <a:off x="2284412" y="548798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799" name="Rectangle 1469"/>
            <p:cNvSpPr>
              <a:spLocks noChangeArrowheads="1"/>
            </p:cNvSpPr>
            <p:nvPr/>
          </p:nvSpPr>
          <p:spPr bwMode="auto">
            <a:xfrm>
              <a:off x="2151062" y="591343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00" name="Rectangle 1470"/>
            <p:cNvSpPr>
              <a:spLocks noChangeArrowheads="1"/>
            </p:cNvSpPr>
            <p:nvPr/>
          </p:nvSpPr>
          <p:spPr bwMode="auto">
            <a:xfrm>
              <a:off x="2151062" y="580707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01" name="Rectangle 1471"/>
            <p:cNvSpPr>
              <a:spLocks noChangeArrowheads="1"/>
            </p:cNvSpPr>
            <p:nvPr/>
          </p:nvSpPr>
          <p:spPr bwMode="auto">
            <a:xfrm>
              <a:off x="2151062"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02" name="Rectangle 1472"/>
            <p:cNvSpPr>
              <a:spLocks noChangeArrowheads="1"/>
            </p:cNvSpPr>
            <p:nvPr/>
          </p:nvSpPr>
          <p:spPr bwMode="auto">
            <a:xfrm>
              <a:off x="2151062" y="5595938"/>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03" name="Rectangle 1473"/>
            <p:cNvSpPr>
              <a:spLocks noChangeArrowheads="1"/>
            </p:cNvSpPr>
            <p:nvPr/>
          </p:nvSpPr>
          <p:spPr bwMode="auto">
            <a:xfrm>
              <a:off x="2151062" y="548798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04" name="Rectangle 1474"/>
            <p:cNvSpPr>
              <a:spLocks noChangeArrowheads="1"/>
            </p:cNvSpPr>
            <p:nvPr/>
          </p:nvSpPr>
          <p:spPr bwMode="auto">
            <a:xfrm>
              <a:off x="2151062" y="537845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05" name="Rectangle 1475"/>
            <p:cNvSpPr>
              <a:spLocks noChangeArrowheads="1"/>
            </p:cNvSpPr>
            <p:nvPr/>
          </p:nvSpPr>
          <p:spPr bwMode="auto">
            <a:xfrm>
              <a:off x="2151062" y="52705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06" name="Rectangle 1476"/>
            <p:cNvSpPr>
              <a:spLocks noChangeArrowheads="1"/>
            </p:cNvSpPr>
            <p:nvPr/>
          </p:nvSpPr>
          <p:spPr bwMode="auto">
            <a:xfrm>
              <a:off x="2151062" y="516413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07" name="Rectangle 1477"/>
            <p:cNvSpPr>
              <a:spLocks noChangeArrowheads="1"/>
            </p:cNvSpPr>
            <p:nvPr/>
          </p:nvSpPr>
          <p:spPr bwMode="auto">
            <a:xfrm>
              <a:off x="2151062" y="505618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08" name="Rectangle 1478"/>
            <p:cNvSpPr>
              <a:spLocks noChangeArrowheads="1"/>
            </p:cNvSpPr>
            <p:nvPr/>
          </p:nvSpPr>
          <p:spPr bwMode="auto">
            <a:xfrm>
              <a:off x="2151062" y="495300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09" name="Rectangle 1479"/>
            <p:cNvSpPr>
              <a:spLocks noChangeArrowheads="1"/>
            </p:cNvSpPr>
            <p:nvPr/>
          </p:nvSpPr>
          <p:spPr bwMode="auto">
            <a:xfrm>
              <a:off x="2151062" y="4838701"/>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10" name="Rectangle 1480"/>
            <p:cNvSpPr>
              <a:spLocks noChangeArrowheads="1"/>
            </p:cNvSpPr>
            <p:nvPr/>
          </p:nvSpPr>
          <p:spPr bwMode="auto">
            <a:xfrm>
              <a:off x="2151062" y="473233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11" name="Rectangle 1481"/>
            <p:cNvSpPr>
              <a:spLocks noChangeArrowheads="1"/>
            </p:cNvSpPr>
            <p:nvPr/>
          </p:nvSpPr>
          <p:spPr bwMode="auto">
            <a:xfrm>
              <a:off x="2151062" y="4627563"/>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12" name="Rectangle 1621"/>
            <p:cNvSpPr>
              <a:spLocks noChangeArrowheads="1"/>
            </p:cNvSpPr>
            <p:nvPr/>
          </p:nvSpPr>
          <p:spPr bwMode="auto">
            <a:xfrm>
              <a:off x="2674937"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813" name="Rectangle 1622"/>
            <p:cNvSpPr>
              <a:spLocks noChangeArrowheads="1"/>
            </p:cNvSpPr>
            <p:nvPr/>
          </p:nvSpPr>
          <p:spPr bwMode="auto">
            <a:xfrm>
              <a:off x="2543174"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814" name="Rectangle 1623"/>
            <p:cNvSpPr>
              <a:spLocks noChangeArrowheads="1"/>
            </p:cNvSpPr>
            <p:nvPr/>
          </p:nvSpPr>
          <p:spPr bwMode="auto">
            <a:xfrm>
              <a:off x="2412999"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815" name="Rectangle 1624"/>
            <p:cNvSpPr>
              <a:spLocks noChangeArrowheads="1"/>
            </p:cNvSpPr>
            <p:nvPr/>
          </p:nvSpPr>
          <p:spPr bwMode="auto">
            <a:xfrm>
              <a:off x="2284412"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816" name="Rectangle 1625"/>
            <p:cNvSpPr>
              <a:spLocks noChangeArrowheads="1"/>
            </p:cNvSpPr>
            <p:nvPr/>
          </p:nvSpPr>
          <p:spPr bwMode="auto">
            <a:xfrm>
              <a:off x="2151062"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817" name="Rectangle 1626"/>
            <p:cNvSpPr>
              <a:spLocks noChangeArrowheads="1"/>
            </p:cNvSpPr>
            <p:nvPr/>
          </p:nvSpPr>
          <p:spPr bwMode="auto">
            <a:xfrm>
              <a:off x="2151062"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18" name="Rectangle 1627"/>
            <p:cNvSpPr>
              <a:spLocks noChangeArrowheads="1"/>
            </p:cNvSpPr>
            <p:nvPr/>
          </p:nvSpPr>
          <p:spPr bwMode="auto">
            <a:xfrm>
              <a:off x="2151062"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19" name="Rectangle 1628"/>
            <p:cNvSpPr>
              <a:spLocks noChangeArrowheads="1"/>
            </p:cNvSpPr>
            <p:nvPr/>
          </p:nvSpPr>
          <p:spPr bwMode="auto">
            <a:xfrm>
              <a:off x="2151062" y="602138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20" name="Rectangle 1705"/>
            <p:cNvSpPr>
              <a:spLocks noChangeArrowheads="1"/>
            </p:cNvSpPr>
            <p:nvPr/>
          </p:nvSpPr>
          <p:spPr bwMode="auto">
            <a:xfrm>
              <a:off x="2674937" y="5081588"/>
              <a:ext cx="95250"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821" name="Rectangle 1706"/>
            <p:cNvSpPr>
              <a:spLocks noChangeArrowheads="1"/>
            </p:cNvSpPr>
            <p:nvPr/>
          </p:nvSpPr>
          <p:spPr bwMode="auto">
            <a:xfrm>
              <a:off x="2543174" y="5292726"/>
              <a:ext cx="96838"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822" name="Rectangle 1707"/>
            <p:cNvSpPr>
              <a:spLocks noChangeArrowheads="1"/>
            </p:cNvSpPr>
            <p:nvPr/>
          </p:nvSpPr>
          <p:spPr bwMode="auto">
            <a:xfrm>
              <a:off x="2412999" y="4543426"/>
              <a:ext cx="95250" cy="968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823" name="Rectangle 1708"/>
            <p:cNvSpPr>
              <a:spLocks noChangeArrowheads="1"/>
            </p:cNvSpPr>
            <p:nvPr/>
          </p:nvSpPr>
          <p:spPr bwMode="auto">
            <a:xfrm>
              <a:off x="2284412" y="5292726"/>
              <a:ext cx="93663"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824" name="Rectangle 1709"/>
            <p:cNvSpPr>
              <a:spLocks noChangeArrowheads="1"/>
            </p:cNvSpPr>
            <p:nvPr/>
          </p:nvSpPr>
          <p:spPr bwMode="auto">
            <a:xfrm>
              <a:off x="2151062" y="4432301"/>
              <a:ext cx="98425"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825" name="Rectangle 1166"/>
            <p:cNvSpPr>
              <a:spLocks noChangeArrowheads="1"/>
            </p:cNvSpPr>
            <p:nvPr/>
          </p:nvSpPr>
          <p:spPr bwMode="auto">
            <a:xfrm>
              <a:off x="2011644"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826" name="Rectangle 1167"/>
            <p:cNvSpPr>
              <a:spLocks noChangeArrowheads="1"/>
            </p:cNvSpPr>
            <p:nvPr/>
          </p:nvSpPr>
          <p:spPr bwMode="auto">
            <a:xfrm>
              <a:off x="2011644"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27" name="Rectangle 1168"/>
            <p:cNvSpPr>
              <a:spLocks noChangeArrowheads="1"/>
            </p:cNvSpPr>
            <p:nvPr/>
          </p:nvSpPr>
          <p:spPr bwMode="auto">
            <a:xfrm>
              <a:off x="2011644"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28" name="Rectangle 1169"/>
            <p:cNvSpPr>
              <a:spLocks noChangeArrowheads="1"/>
            </p:cNvSpPr>
            <p:nvPr/>
          </p:nvSpPr>
          <p:spPr bwMode="auto">
            <a:xfrm>
              <a:off x="2011644" y="60277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29" name="Rectangle 1170"/>
            <p:cNvSpPr>
              <a:spLocks noChangeArrowheads="1"/>
            </p:cNvSpPr>
            <p:nvPr/>
          </p:nvSpPr>
          <p:spPr bwMode="auto">
            <a:xfrm>
              <a:off x="2011644" y="5919789"/>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30" name="Rectangle 1171"/>
            <p:cNvSpPr>
              <a:spLocks noChangeArrowheads="1"/>
            </p:cNvSpPr>
            <p:nvPr/>
          </p:nvSpPr>
          <p:spPr bwMode="auto">
            <a:xfrm>
              <a:off x="2011644" y="581025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31" name="Rectangle 1172"/>
            <p:cNvSpPr>
              <a:spLocks noChangeArrowheads="1"/>
            </p:cNvSpPr>
            <p:nvPr/>
          </p:nvSpPr>
          <p:spPr bwMode="auto">
            <a:xfrm>
              <a:off x="2011644"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32" name="Rectangle 1173"/>
            <p:cNvSpPr>
              <a:spLocks noChangeArrowheads="1"/>
            </p:cNvSpPr>
            <p:nvPr/>
          </p:nvSpPr>
          <p:spPr bwMode="auto">
            <a:xfrm>
              <a:off x="2011644" y="55959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33" name="Rectangle 1174"/>
            <p:cNvSpPr>
              <a:spLocks noChangeArrowheads="1"/>
            </p:cNvSpPr>
            <p:nvPr/>
          </p:nvSpPr>
          <p:spPr bwMode="auto">
            <a:xfrm>
              <a:off x="2011644" y="548798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34" name="Rectangle 1175"/>
            <p:cNvSpPr>
              <a:spLocks noChangeArrowheads="1"/>
            </p:cNvSpPr>
            <p:nvPr/>
          </p:nvSpPr>
          <p:spPr bwMode="auto">
            <a:xfrm>
              <a:off x="2011644" y="5381626"/>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35" name="Rectangle 1176"/>
            <p:cNvSpPr>
              <a:spLocks noChangeArrowheads="1"/>
            </p:cNvSpPr>
            <p:nvPr/>
          </p:nvSpPr>
          <p:spPr bwMode="auto">
            <a:xfrm>
              <a:off x="2011644" y="5270501"/>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36" name="Rectangle 1177"/>
            <p:cNvSpPr>
              <a:spLocks noChangeArrowheads="1"/>
            </p:cNvSpPr>
            <p:nvPr/>
          </p:nvSpPr>
          <p:spPr bwMode="auto">
            <a:xfrm>
              <a:off x="1881469"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837" name="Rectangle 1178"/>
            <p:cNvSpPr>
              <a:spLocks noChangeArrowheads="1"/>
            </p:cNvSpPr>
            <p:nvPr/>
          </p:nvSpPr>
          <p:spPr bwMode="auto">
            <a:xfrm>
              <a:off x="1881469"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38" name="Rectangle 1179"/>
            <p:cNvSpPr>
              <a:spLocks noChangeArrowheads="1"/>
            </p:cNvSpPr>
            <p:nvPr/>
          </p:nvSpPr>
          <p:spPr bwMode="auto">
            <a:xfrm>
              <a:off x="1881469"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39" name="Rectangle 1180"/>
            <p:cNvSpPr>
              <a:spLocks noChangeArrowheads="1"/>
            </p:cNvSpPr>
            <p:nvPr/>
          </p:nvSpPr>
          <p:spPr bwMode="auto">
            <a:xfrm>
              <a:off x="1881469" y="60277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40" name="Rectangle 1181"/>
            <p:cNvSpPr>
              <a:spLocks noChangeArrowheads="1"/>
            </p:cNvSpPr>
            <p:nvPr/>
          </p:nvSpPr>
          <p:spPr bwMode="auto">
            <a:xfrm>
              <a:off x="1749707"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841" name="Rectangle 1182"/>
            <p:cNvSpPr>
              <a:spLocks noChangeArrowheads="1"/>
            </p:cNvSpPr>
            <p:nvPr/>
          </p:nvSpPr>
          <p:spPr bwMode="auto">
            <a:xfrm>
              <a:off x="1749707"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42" name="Rectangle 1183"/>
            <p:cNvSpPr>
              <a:spLocks noChangeArrowheads="1"/>
            </p:cNvSpPr>
            <p:nvPr/>
          </p:nvSpPr>
          <p:spPr bwMode="auto">
            <a:xfrm>
              <a:off x="1749707"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43" name="Rectangle 1184"/>
            <p:cNvSpPr>
              <a:spLocks noChangeArrowheads="1"/>
            </p:cNvSpPr>
            <p:nvPr/>
          </p:nvSpPr>
          <p:spPr bwMode="auto">
            <a:xfrm>
              <a:off x="1749707" y="60277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44" name="Rectangle 1185"/>
            <p:cNvSpPr>
              <a:spLocks noChangeArrowheads="1"/>
            </p:cNvSpPr>
            <p:nvPr/>
          </p:nvSpPr>
          <p:spPr bwMode="auto">
            <a:xfrm>
              <a:off x="1749707" y="5919789"/>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45" name="Rectangle 1186"/>
            <p:cNvSpPr>
              <a:spLocks noChangeArrowheads="1"/>
            </p:cNvSpPr>
            <p:nvPr/>
          </p:nvSpPr>
          <p:spPr bwMode="auto">
            <a:xfrm>
              <a:off x="1749707" y="58102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46" name="Rectangle 1187"/>
            <p:cNvSpPr>
              <a:spLocks noChangeArrowheads="1"/>
            </p:cNvSpPr>
            <p:nvPr/>
          </p:nvSpPr>
          <p:spPr bwMode="auto">
            <a:xfrm>
              <a:off x="1749707"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47" name="Rectangle 1188"/>
            <p:cNvSpPr>
              <a:spLocks noChangeArrowheads="1"/>
            </p:cNvSpPr>
            <p:nvPr/>
          </p:nvSpPr>
          <p:spPr bwMode="auto">
            <a:xfrm>
              <a:off x="1621119"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848" name="Rectangle 1189"/>
            <p:cNvSpPr>
              <a:spLocks noChangeArrowheads="1"/>
            </p:cNvSpPr>
            <p:nvPr/>
          </p:nvSpPr>
          <p:spPr bwMode="auto">
            <a:xfrm>
              <a:off x="1621119"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49" name="Rectangle 1190"/>
            <p:cNvSpPr>
              <a:spLocks noChangeArrowheads="1"/>
            </p:cNvSpPr>
            <p:nvPr/>
          </p:nvSpPr>
          <p:spPr bwMode="auto">
            <a:xfrm>
              <a:off x="1621119"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50" name="Rectangle 1191"/>
            <p:cNvSpPr>
              <a:spLocks noChangeArrowheads="1"/>
            </p:cNvSpPr>
            <p:nvPr/>
          </p:nvSpPr>
          <p:spPr bwMode="auto">
            <a:xfrm>
              <a:off x="1621119" y="60277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51" name="Rectangle 1192"/>
            <p:cNvSpPr>
              <a:spLocks noChangeArrowheads="1"/>
            </p:cNvSpPr>
            <p:nvPr/>
          </p:nvSpPr>
          <p:spPr bwMode="auto">
            <a:xfrm>
              <a:off x="1621119" y="5919789"/>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52" name="Rectangle 1193"/>
            <p:cNvSpPr>
              <a:spLocks noChangeArrowheads="1"/>
            </p:cNvSpPr>
            <p:nvPr/>
          </p:nvSpPr>
          <p:spPr bwMode="auto">
            <a:xfrm>
              <a:off x="1621119" y="581025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53" name="Rectangle 1194"/>
            <p:cNvSpPr>
              <a:spLocks noChangeArrowheads="1"/>
            </p:cNvSpPr>
            <p:nvPr/>
          </p:nvSpPr>
          <p:spPr bwMode="auto">
            <a:xfrm>
              <a:off x="1621119"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54" name="Rectangle 1195"/>
            <p:cNvSpPr>
              <a:spLocks noChangeArrowheads="1"/>
            </p:cNvSpPr>
            <p:nvPr/>
          </p:nvSpPr>
          <p:spPr bwMode="auto">
            <a:xfrm>
              <a:off x="1621119" y="55959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55" name="Rectangle 1196"/>
            <p:cNvSpPr>
              <a:spLocks noChangeArrowheads="1"/>
            </p:cNvSpPr>
            <p:nvPr/>
          </p:nvSpPr>
          <p:spPr bwMode="auto">
            <a:xfrm>
              <a:off x="1621119" y="548798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56" name="Rectangle 1197"/>
            <p:cNvSpPr>
              <a:spLocks noChangeArrowheads="1"/>
            </p:cNvSpPr>
            <p:nvPr/>
          </p:nvSpPr>
          <p:spPr bwMode="auto">
            <a:xfrm>
              <a:off x="1490944"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857" name="Rectangle 1198"/>
            <p:cNvSpPr>
              <a:spLocks noChangeArrowheads="1"/>
            </p:cNvSpPr>
            <p:nvPr/>
          </p:nvSpPr>
          <p:spPr bwMode="auto">
            <a:xfrm>
              <a:off x="1490944"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58" name="Rectangle 1199"/>
            <p:cNvSpPr>
              <a:spLocks noChangeArrowheads="1"/>
            </p:cNvSpPr>
            <p:nvPr/>
          </p:nvSpPr>
          <p:spPr bwMode="auto">
            <a:xfrm>
              <a:off x="1490944"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59" name="Rectangle 1200"/>
            <p:cNvSpPr>
              <a:spLocks noChangeArrowheads="1"/>
            </p:cNvSpPr>
            <p:nvPr/>
          </p:nvSpPr>
          <p:spPr bwMode="auto">
            <a:xfrm>
              <a:off x="1359182"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860" name="Rectangle 1201"/>
            <p:cNvSpPr>
              <a:spLocks noChangeArrowheads="1"/>
            </p:cNvSpPr>
            <p:nvPr/>
          </p:nvSpPr>
          <p:spPr bwMode="auto">
            <a:xfrm>
              <a:off x="1359182"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61" name="Rectangle 1202"/>
            <p:cNvSpPr>
              <a:spLocks noChangeArrowheads="1"/>
            </p:cNvSpPr>
            <p:nvPr/>
          </p:nvSpPr>
          <p:spPr bwMode="auto">
            <a:xfrm>
              <a:off x="1359182"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62" name="Rectangle 1203"/>
            <p:cNvSpPr>
              <a:spLocks noChangeArrowheads="1"/>
            </p:cNvSpPr>
            <p:nvPr/>
          </p:nvSpPr>
          <p:spPr bwMode="auto">
            <a:xfrm>
              <a:off x="1359182" y="60277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63" name="Rectangle 1204"/>
            <p:cNvSpPr>
              <a:spLocks noChangeArrowheads="1"/>
            </p:cNvSpPr>
            <p:nvPr/>
          </p:nvSpPr>
          <p:spPr bwMode="auto">
            <a:xfrm>
              <a:off x="1359182" y="5919789"/>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64" name="Rectangle 1205"/>
            <p:cNvSpPr>
              <a:spLocks noChangeArrowheads="1"/>
            </p:cNvSpPr>
            <p:nvPr/>
          </p:nvSpPr>
          <p:spPr bwMode="auto">
            <a:xfrm>
              <a:off x="1359182" y="58102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65" name="Rectangle 1206"/>
            <p:cNvSpPr>
              <a:spLocks noChangeArrowheads="1"/>
            </p:cNvSpPr>
            <p:nvPr/>
          </p:nvSpPr>
          <p:spPr bwMode="auto">
            <a:xfrm>
              <a:off x="1359182"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66" name="Rectangle 1207"/>
            <p:cNvSpPr>
              <a:spLocks noChangeArrowheads="1"/>
            </p:cNvSpPr>
            <p:nvPr/>
          </p:nvSpPr>
          <p:spPr bwMode="auto">
            <a:xfrm>
              <a:off x="1359182" y="55959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67" name="Rectangle 1208"/>
            <p:cNvSpPr>
              <a:spLocks noChangeArrowheads="1"/>
            </p:cNvSpPr>
            <p:nvPr/>
          </p:nvSpPr>
          <p:spPr bwMode="auto">
            <a:xfrm>
              <a:off x="1359182" y="548798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68" name="Rectangle 1209"/>
            <p:cNvSpPr>
              <a:spLocks noChangeArrowheads="1"/>
            </p:cNvSpPr>
            <p:nvPr/>
          </p:nvSpPr>
          <p:spPr bwMode="auto">
            <a:xfrm>
              <a:off x="1359182" y="5381626"/>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69" name="Rectangle 1676"/>
            <p:cNvSpPr>
              <a:spLocks noChangeArrowheads="1"/>
            </p:cNvSpPr>
            <p:nvPr/>
          </p:nvSpPr>
          <p:spPr bwMode="auto">
            <a:xfrm>
              <a:off x="2011644" y="5075238"/>
              <a:ext cx="93663"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870" name="Rectangle 1677"/>
            <p:cNvSpPr>
              <a:spLocks noChangeArrowheads="1"/>
            </p:cNvSpPr>
            <p:nvPr/>
          </p:nvSpPr>
          <p:spPr bwMode="auto">
            <a:xfrm>
              <a:off x="1881469" y="5832476"/>
              <a:ext cx="95250"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871" name="Rectangle 1678"/>
            <p:cNvSpPr>
              <a:spLocks noChangeArrowheads="1"/>
            </p:cNvSpPr>
            <p:nvPr/>
          </p:nvSpPr>
          <p:spPr bwMode="auto">
            <a:xfrm>
              <a:off x="1749707" y="5507038"/>
              <a:ext cx="96838"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872" name="Rectangle 1679"/>
            <p:cNvSpPr>
              <a:spLocks noChangeArrowheads="1"/>
            </p:cNvSpPr>
            <p:nvPr/>
          </p:nvSpPr>
          <p:spPr bwMode="auto">
            <a:xfrm>
              <a:off x="1621119" y="5292726"/>
              <a:ext cx="93663"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873" name="Rectangle 1680"/>
            <p:cNvSpPr>
              <a:spLocks noChangeArrowheads="1"/>
            </p:cNvSpPr>
            <p:nvPr/>
          </p:nvSpPr>
          <p:spPr bwMode="auto">
            <a:xfrm>
              <a:off x="1490944" y="5938838"/>
              <a:ext cx="95250"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874" name="Rectangle 1681"/>
            <p:cNvSpPr>
              <a:spLocks noChangeArrowheads="1"/>
            </p:cNvSpPr>
            <p:nvPr/>
          </p:nvSpPr>
          <p:spPr bwMode="auto">
            <a:xfrm>
              <a:off x="1359182" y="5186363"/>
              <a:ext cx="96838" cy="968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875" name="Rectangle 1197"/>
            <p:cNvSpPr>
              <a:spLocks noChangeArrowheads="1"/>
            </p:cNvSpPr>
            <p:nvPr/>
          </p:nvSpPr>
          <p:spPr bwMode="auto">
            <a:xfrm>
              <a:off x="1241198"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876" name="Rectangle 1198"/>
            <p:cNvSpPr>
              <a:spLocks noChangeArrowheads="1"/>
            </p:cNvSpPr>
            <p:nvPr/>
          </p:nvSpPr>
          <p:spPr bwMode="auto">
            <a:xfrm>
              <a:off x="1241198"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77" name="Rectangle 1199"/>
            <p:cNvSpPr>
              <a:spLocks noChangeArrowheads="1"/>
            </p:cNvSpPr>
            <p:nvPr/>
          </p:nvSpPr>
          <p:spPr bwMode="auto">
            <a:xfrm>
              <a:off x="1241198"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78" name="Rectangle 1200"/>
            <p:cNvSpPr>
              <a:spLocks noChangeArrowheads="1"/>
            </p:cNvSpPr>
            <p:nvPr/>
          </p:nvSpPr>
          <p:spPr bwMode="auto">
            <a:xfrm>
              <a:off x="1109436"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879" name="Rectangle 1201"/>
            <p:cNvSpPr>
              <a:spLocks noChangeArrowheads="1"/>
            </p:cNvSpPr>
            <p:nvPr/>
          </p:nvSpPr>
          <p:spPr bwMode="auto">
            <a:xfrm>
              <a:off x="1109436"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80" name="Rectangle 1202"/>
            <p:cNvSpPr>
              <a:spLocks noChangeArrowheads="1"/>
            </p:cNvSpPr>
            <p:nvPr/>
          </p:nvSpPr>
          <p:spPr bwMode="auto">
            <a:xfrm>
              <a:off x="1109436"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81" name="Rectangle 1203"/>
            <p:cNvSpPr>
              <a:spLocks noChangeArrowheads="1"/>
            </p:cNvSpPr>
            <p:nvPr/>
          </p:nvSpPr>
          <p:spPr bwMode="auto">
            <a:xfrm>
              <a:off x="1109436" y="60277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82" name="Rectangle 1204"/>
            <p:cNvSpPr>
              <a:spLocks noChangeArrowheads="1"/>
            </p:cNvSpPr>
            <p:nvPr/>
          </p:nvSpPr>
          <p:spPr bwMode="auto">
            <a:xfrm>
              <a:off x="1109436" y="5919789"/>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83" name="Rectangle 1205"/>
            <p:cNvSpPr>
              <a:spLocks noChangeArrowheads="1"/>
            </p:cNvSpPr>
            <p:nvPr/>
          </p:nvSpPr>
          <p:spPr bwMode="auto">
            <a:xfrm>
              <a:off x="1109436" y="58102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84" name="Rectangle 1206"/>
            <p:cNvSpPr>
              <a:spLocks noChangeArrowheads="1"/>
            </p:cNvSpPr>
            <p:nvPr/>
          </p:nvSpPr>
          <p:spPr bwMode="auto">
            <a:xfrm>
              <a:off x="1109436"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85" name="Rectangle 1207"/>
            <p:cNvSpPr>
              <a:spLocks noChangeArrowheads="1"/>
            </p:cNvSpPr>
            <p:nvPr/>
          </p:nvSpPr>
          <p:spPr bwMode="auto">
            <a:xfrm>
              <a:off x="1109436" y="55959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86" name="Rectangle 1208"/>
            <p:cNvSpPr>
              <a:spLocks noChangeArrowheads="1"/>
            </p:cNvSpPr>
            <p:nvPr/>
          </p:nvSpPr>
          <p:spPr bwMode="auto">
            <a:xfrm>
              <a:off x="1109436" y="548798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87" name="Rectangle 1209"/>
            <p:cNvSpPr>
              <a:spLocks noChangeArrowheads="1"/>
            </p:cNvSpPr>
            <p:nvPr/>
          </p:nvSpPr>
          <p:spPr bwMode="auto">
            <a:xfrm>
              <a:off x="1109436" y="5381626"/>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88" name="Rectangle 1210"/>
            <p:cNvSpPr>
              <a:spLocks noChangeArrowheads="1"/>
            </p:cNvSpPr>
            <p:nvPr/>
          </p:nvSpPr>
          <p:spPr bwMode="auto">
            <a:xfrm>
              <a:off x="979261"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889" name="Rectangle 1211"/>
            <p:cNvSpPr>
              <a:spLocks noChangeArrowheads="1"/>
            </p:cNvSpPr>
            <p:nvPr/>
          </p:nvSpPr>
          <p:spPr bwMode="auto">
            <a:xfrm>
              <a:off x="979261"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90" name="Rectangle 1212"/>
            <p:cNvSpPr>
              <a:spLocks noChangeArrowheads="1"/>
            </p:cNvSpPr>
            <p:nvPr/>
          </p:nvSpPr>
          <p:spPr bwMode="auto">
            <a:xfrm>
              <a:off x="979261"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91" name="Rectangle 1213"/>
            <p:cNvSpPr>
              <a:spLocks noChangeArrowheads="1"/>
            </p:cNvSpPr>
            <p:nvPr/>
          </p:nvSpPr>
          <p:spPr bwMode="auto">
            <a:xfrm>
              <a:off x="979261" y="60277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92" name="Rectangle 1214"/>
            <p:cNvSpPr>
              <a:spLocks noChangeArrowheads="1"/>
            </p:cNvSpPr>
            <p:nvPr/>
          </p:nvSpPr>
          <p:spPr bwMode="auto">
            <a:xfrm>
              <a:off x="979261" y="5919789"/>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93" name="Rectangle 1215"/>
            <p:cNvSpPr>
              <a:spLocks noChangeArrowheads="1"/>
            </p:cNvSpPr>
            <p:nvPr/>
          </p:nvSpPr>
          <p:spPr bwMode="auto">
            <a:xfrm>
              <a:off x="979261" y="581025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94" name="Rectangle 1216"/>
            <p:cNvSpPr>
              <a:spLocks noChangeArrowheads="1"/>
            </p:cNvSpPr>
            <p:nvPr/>
          </p:nvSpPr>
          <p:spPr bwMode="auto">
            <a:xfrm>
              <a:off x="979261"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95" name="Rectangle 1217"/>
            <p:cNvSpPr>
              <a:spLocks noChangeArrowheads="1"/>
            </p:cNvSpPr>
            <p:nvPr/>
          </p:nvSpPr>
          <p:spPr bwMode="auto">
            <a:xfrm>
              <a:off x="979261" y="55959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96" name="Rectangle 1218"/>
            <p:cNvSpPr>
              <a:spLocks noChangeArrowheads="1"/>
            </p:cNvSpPr>
            <p:nvPr/>
          </p:nvSpPr>
          <p:spPr bwMode="auto">
            <a:xfrm>
              <a:off x="979261" y="54879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97" name="Rectangle 1219"/>
            <p:cNvSpPr>
              <a:spLocks noChangeArrowheads="1"/>
            </p:cNvSpPr>
            <p:nvPr/>
          </p:nvSpPr>
          <p:spPr bwMode="auto">
            <a:xfrm>
              <a:off x="979261" y="538162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98" name="Rectangle 1220"/>
            <p:cNvSpPr>
              <a:spLocks noChangeArrowheads="1"/>
            </p:cNvSpPr>
            <p:nvPr/>
          </p:nvSpPr>
          <p:spPr bwMode="auto">
            <a:xfrm>
              <a:off x="979261" y="5270501"/>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899" name="Rectangle 1221"/>
            <p:cNvSpPr>
              <a:spLocks noChangeArrowheads="1"/>
            </p:cNvSpPr>
            <p:nvPr/>
          </p:nvSpPr>
          <p:spPr bwMode="auto">
            <a:xfrm>
              <a:off x="979261" y="5164139"/>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900" name="Rectangle 1222"/>
            <p:cNvSpPr>
              <a:spLocks noChangeArrowheads="1"/>
            </p:cNvSpPr>
            <p:nvPr/>
          </p:nvSpPr>
          <p:spPr bwMode="auto">
            <a:xfrm>
              <a:off x="979261" y="50561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901" name="Rectangle 1223"/>
            <p:cNvSpPr>
              <a:spLocks noChangeArrowheads="1"/>
            </p:cNvSpPr>
            <p:nvPr/>
          </p:nvSpPr>
          <p:spPr bwMode="auto">
            <a:xfrm>
              <a:off x="847498"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902" name="Rectangle 1224"/>
            <p:cNvSpPr>
              <a:spLocks noChangeArrowheads="1"/>
            </p:cNvSpPr>
            <p:nvPr/>
          </p:nvSpPr>
          <p:spPr bwMode="auto">
            <a:xfrm>
              <a:off x="847498"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903" name="Rectangle 1225"/>
            <p:cNvSpPr>
              <a:spLocks noChangeArrowheads="1"/>
            </p:cNvSpPr>
            <p:nvPr/>
          </p:nvSpPr>
          <p:spPr bwMode="auto">
            <a:xfrm>
              <a:off x="847498"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904" name="Rectangle 1226"/>
            <p:cNvSpPr>
              <a:spLocks noChangeArrowheads="1"/>
            </p:cNvSpPr>
            <p:nvPr/>
          </p:nvSpPr>
          <p:spPr bwMode="auto">
            <a:xfrm>
              <a:off x="847498" y="60277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905" name="Rectangle 1227"/>
            <p:cNvSpPr>
              <a:spLocks noChangeArrowheads="1"/>
            </p:cNvSpPr>
            <p:nvPr/>
          </p:nvSpPr>
          <p:spPr bwMode="auto">
            <a:xfrm>
              <a:off x="847498" y="5919789"/>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906" name="Rectangle 1228"/>
            <p:cNvSpPr>
              <a:spLocks noChangeArrowheads="1"/>
            </p:cNvSpPr>
            <p:nvPr/>
          </p:nvSpPr>
          <p:spPr bwMode="auto">
            <a:xfrm>
              <a:off x="847498" y="58102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907" name="Rectangle 1229"/>
            <p:cNvSpPr>
              <a:spLocks noChangeArrowheads="1"/>
            </p:cNvSpPr>
            <p:nvPr/>
          </p:nvSpPr>
          <p:spPr bwMode="auto">
            <a:xfrm>
              <a:off x="847498"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908" name="Rectangle 1230"/>
            <p:cNvSpPr>
              <a:spLocks noChangeArrowheads="1"/>
            </p:cNvSpPr>
            <p:nvPr/>
          </p:nvSpPr>
          <p:spPr bwMode="auto">
            <a:xfrm>
              <a:off x="718911"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909" name="Rectangle 1231"/>
            <p:cNvSpPr>
              <a:spLocks noChangeArrowheads="1"/>
            </p:cNvSpPr>
            <p:nvPr/>
          </p:nvSpPr>
          <p:spPr bwMode="auto">
            <a:xfrm>
              <a:off x="718911"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910" name="Rectangle 1232"/>
            <p:cNvSpPr>
              <a:spLocks noChangeArrowheads="1"/>
            </p:cNvSpPr>
            <p:nvPr/>
          </p:nvSpPr>
          <p:spPr bwMode="auto">
            <a:xfrm>
              <a:off x="718911"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911" name="Rectangle 1233"/>
            <p:cNvSpPr>
              <a:spLocks noChangeArrowheads="1"/>
            </p:cNvSpPr>
            <p:nvPr/>
          </p:nvSpPr>
          <p:spPr bwMode="auto">
            <a:xfrm>
              <a:off x="718911" y="60277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912" name="Rectangle 1234"/>
            <p:cNvSpPr>
              <a:spLocks noChangeArrowheads="1"/>
            </p:cNvSpPr>
            <p:nvPr/>
          </p:nvSpPr>
          <p:spPr bwMode="auto">
            <a:xfrm>
              <a:off x="718911" y="5919789"/>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913" name="Rectangle 1235"/>
            <p:cNvSpPr>
              <a:spLocks noChangeArrowheads="1"/>
            </p:cNvSpPr>
            <p:nvPr/>
          </p:nvSpPr>
          <p:spPr bwMode="auto">
            <a:xfrm>
              <a:off x="718911" y="58102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914" name="Rectangle 1236"/>
            <p:cNvSpPr>
              <a:spLocks noChangeArrowheads="1"/>
            </p:cNvSpPr>
            <p:nvPr/>
          </p:nvSpPr>
          <p:spPr bwMode="auto">
            <a:xfrm>
              <a:off x="718911"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915" name="Rectangle 1237"/>
            <p:cNvSpPr>
              <a:spLocks noChangeArrowheads="1"/>
            </p:cNvSpPr>
            <p:nvPr/>
          </p:nvSpPr>
          <p:spPr bwMode="auto">
            <a:xfrm>
              <a:off x="718911" y="55959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916" name="Rectangle 1238"/>
            <p:cNvSpPr>
              <a:spLocks noChangeArrowheads="1"/>
            </p:cNvSpPr>
            <p:nvPr/>
          </p:nvSpPr>
          <p:spPr bwMode="auto">
            <a:xfrm>
              <a:off x="718911" y="548798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917" name="Rectangle 1239"/>
            <p:cNvSpPr>
              <a:spLocks noChangeArrowheads="1"/>
            </p:cNvSpPr>
            <p:nvPr/>
          </p:nvSpPr>
          <p:spPr bwMode="auto">
            <a:xfrm>
              <a:off x="718911" y="5381626"/>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918" name="Rectangle 1240"/>
            <p:cNvSpPr>
              <a:spLocks noChangeArrowheads="1"/>
            </p:cNvSpPr>
            <p:nvPr/>
          </p:nvSpPr>
          <p:spPr bwMode="auto">
            <a:xfrm>
              <a:off x="718911" y="5270501"/>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919" name="Rectangle 1241"/>
            <p:cNvSpPr>
              <a:spLocks noChangeArrowheads="1"/>
            </p:cNvSpPr>
            <p:nvPr/>
          </p:nvSpPr>
          <p:spPr bwMode="auto">
            <a:xfrm>
              <a:off x="588736"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920" name="Rectangle 1242"/>
            <p:cNvSpPr>
              <a:spLocks noChangeArrowheads="1"/>
            </p:cNvSpPr>
            <p:nvPr/>
          </p:nvSpPr>
          <p:spPr bwMode="auto">
            <a:xfrm>
              <a:off x="588736"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921" name="Rectangle 1243"/>
            <p:cNvSpPr>
              <a:spLocks noChangeArrowheads="1"/>
            </p:cNvSpPr>
            <p:nvPr/>
          </p:nvSpPr>
          <p:spPr bwMode="auto">
            <a:xfrm>
              <a:off x="588736"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922" name="Rectangle 1244"/>
            <p:cNvSpPr>
              <a:spLocks noChangeArrowheads="1"/>
            </p:cNvSpPr>
            <p:nvPr/>
          </p:nvSpPr>
          <p:spPr bwMode="auto">
            <a:xfrm>
              <a:off x="588736" y="60277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923" name="Rectangle 1245"/>
            <p:cNvSpPr>
              <a:spLocks noChangeArrowheads="1"/>
            </p:cNvSpPr>
            <p:nvPr/>
          </p:nvSpPr>
          <p:spPr bwMode="auto">
            <a:xfrm>
              <a:off x="588736" y="5919789"/>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924" name="Rectangle 1246"/>
            <p:cNvSpPr>
              <a:spLocks noChangeArrowheads="1"/>
            </p:cNvSpPr>
            <p:nvPr/>
          </p:nvSpPr>
          <p:spPr bwMode="auto">
            <a:xfrm>
              <a:off x="588736" y="581025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925" name="Rectangle 1247"/>
            <p:cNvSpPr>
              <a:spLocks noChangeArrowheads="1"/>
            </p:cNvSpPr>
            <p:nvPr/>
          </p:nvSpPr>
          <p:spPr bwMode="auto">
            <a:xfrm>
              <a:off x="588736"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926" name="Rectangle 1248"/>
            <p:cNvSpPr>
              <a:spLocks noChangeArrowheads="1"/>
            </p:cNvSpPr>
            <p:nvPr/>
          </p:nvSpPr>
          <p:spPr bwMode="auto">
            <a:xfrm>
              <a:off x="588736" y="55959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927" name="Rectangle 1249"/>
            <p:cNvSpPr>
              <a:spLocks noChangeArrowheads="1"/>
            </p:cNvSpPr>
            <p:nvPr/>
          </p:nvSpPr>
          <p:spPr bwMode="auto">
            <a:xfrm>
              <a:off x="588736" y="54879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928" name="Rectangle 1250"/>
            <p:cNvSpPr>
              <a:spLocks noChangeArrowheads="1"/>
            </p:cNvSpPr>
            <p:nvPr/>
          </p:nvSpPr>
          <p:spPr bwMode="auto">
            <a:xfrm>
              <a:off x="456973"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a:p>
          </p:txBody>
        </p:sp>
        <p:sp>
          <p:nvSpPr>
            <p:cNvPr id="2929" name="Rectangle 1251"/>
            <p:cNvSpPr>
              <a:spLocks noChangeArrowheads="1"/>
            </p:cNvSpPr>
            <p:nvPr/>
          </p:nvSpPr>
          <p:spPr bwMode="auto">
            <a:xfrm>
              <a:off x="456973"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930" name="Rectangle 1252"/>
            <p:cNvSpPr>
              <a:spLocks noChangeArrowheads="1"/>
            </p:cNvSpPr>
            <p:nvPr/>
          </p:nvSpPr>
          <p:spPr bwMode="auto">
            <a:xfrm>
              <a:off x="456973"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931" name="Rectangle 1253"/>
            <p:cNvSpPr>
              <a:spLocks noChangeArrowheads="1"/>
            </p:cNvSpPr>
            <p:nvPr/>
          </p:nvSpPr>
          <p:spPr bwMode="auto">
            <a:xfrm>
              <a:off x="456973" y="60277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932" name="Rectangle 1254"/>
            <p:cNvSpPr>
              <a:spLocks noChangeArrowheads="1"/>
            </p:cNvSpPr>
            <p:nvPr/>
          </p:nvSpPr>
          <p:spPr bwMode="auto">
            <a:xfrm>
              <a:off x="456973" y="5919789"/>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933" name="Rectangle 1255"/>
            <p:cNvSpPr>
              <a:spLocks noChangeArrowheads="1"/>
            </p:cNvSpPr>
            <p:nvPr/>
          </p:nvSpPr>
          <p:spPr bwMode="auto">
            <a:xfrm>
              <a:off x="456973" y="58102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a:p>
          </p:txBody>
        </p:sp>
        <p:sp>
          <p:nvSpPr>
            <p:cNvPr id="2934" name="Rectangle 1680"/>
            <p:cNvSpPr>
              <a:spLocks noChangeArrowheads="1"/>
            </p:cNvSpPr>
            <p:nvPr/>
          </p:nvSpPr>
          <p:spPr bwMode="auto">
            <a:xfrm>
              <a:off x="1241198" y="5938838"/>
              <a:ext cx="95250"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935" name="Rectangle 1681"/>
            <p:cNvSpPr>
              <a:spLocks noChangeArrowheads="1"/>
            </p:cNvSpPr>
            <p:nvPr/>
          </p:nvSpPr>
          <p:spPr bwMode="auto">
            <a:xfrm>
              <a:off x="1109436" y="5186363"/>
              <a:ext cx="96838" cy="968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936" name="Rectangle 1682"/>
            <p:cNvSpPr>
              <a:spLocks noChangeArrowheads="1"/>
            </p:cNvSpPr>
            <p:nvPr/>
          </p:nvSpPr>
          <p:spPr bwMode="auto">
            <a:xfrm>
              <a:off x="979261" y="4864101"/>
              <a:ext cx="95250"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937" name="Rectangle 1683"/>
            <p:cNvSpPr>
              <a:spLocks noChangeArrowheads="1"/>
            </p:cNvSpPr>
            <p:nvPr/>
          </p:nvSpPr>
          <p:spPr bwMode="auto">
            <a:xfrm>
              <a:off x="847498" y="5507038"/>
              <a:ext cx="96838"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938" name="Rectangle 1684"/>
            <p:cNvSpPr>
              <a:spLocks noChangeArrowheads="1"/>
            </p:cNvSpPr>
            <p:nvPr/>
          </p:nvSpPr>
          <p:spPr bwMode="auto">
            <a:xfrm>
              <a:off x="718911" y="5075238"/>
              <a:ext cx="96838"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939" name="Rectangle 1685"/>
            <p:cNvSpPr>
              <a:spLocks noChangeArrowheads="1"/>
            </p:cNvSpPr>
            <p:nvPr/>
          </p:nvSpPr>
          <p:spPr bwMode="auto">
            <a:xfrm>
              <a:off x="588736" y="5292726"/>
              <a:ext cx="95250"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sp>
          <p:nvSpPr>
            <p:cNvPr id="2940" name="Rectangle 1686"/>
            <p:cNvSpPr>
              <a:spLocks noChangeArrowheads="1"/>
            </p:cNvSpPr>
            <p:nvPr/>
          </p:nvSpPr>
          <p:spPr bwMode="auto">
            <a:xfrm>
              <a:off x="456973" y="5614988"/>
              <a:ext cx="96838"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hasCustomPrompt="1"/>
          </p:nvPr>
        </p:nvSpPr>
        <p:spPr>
          <a:xfrm>
            <a:off x="684212" y="2607549"/>
            <a:ext cx="9751060" cy="727496"/>
          </a:xfrm>
        </p:spPr>
        <p:txBody>
          <a:bodyPr lIns="0" tIns="0" rIns="0" bIns="0">
            <a:noAutofit/>
          </a:bodyPr>
          <a:lstStyle>
            <a:lvl1pPr marL="0" indent="0" algn="l">
              <a:spcBef>
                <a:spcPts val="0"/>
              </a:spcBef>
              <a:buNone/>
              <a:defRPr>
                <a:solidFill>
                  <a:srgbClr val="163D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t>Type Subtitle/Sub-brand/Business Here</a:t>
            </a:r>
          </a:p>
        </p:txBody>
      </p:sp>
      <p:sp>
        <p:nvSpPr>
          <p:cNvPr id="2" name="Title 1"/>
          <p:cNvSpPr>
            <a:spLocks noGrp="1"/>
          </p:cNvSpPr>
          <p:nvPr>
            <p:ph type="ctrTitle" hasCustomPrompt="1"/>
          </p:nvPr>
        </p:nvSpPr>
        <p:spPr>
          <a:xfrm>
            <a:off x="684212" y="1811044"/>
            <a:ext cx="9751060" cy="642938"/>
          </a:xfrm>
        </p:spPr>
        <p:txBody>
          <a:bodyPr lIns="0" tIns="0" rIns="0" bIns="0" anchor="b">
            <a:noAutofit/>
          </a:bodyPr>
          <a:lstStyle>
            <a:lvl1pPr>
              <a:lnSpc>
                <a:spcPct val="90000"/>
              </a:lnSpc>
              <a:defRPr sz="3200">
                <a:solidFill>
                  <a:schemeClr val="bg2"/>
                </a:solidFill>
              </a:defRPr>
            </a:lvl1pPr>
          </a:lstStyle>
          <a:p>
            <a:r>
              <a:t>Type Title Here</a:t>
            </a:r>
          </a:p>
        </p:txBody>
      </p:sp>
      <p:pic>
        <p:nvPicPr>
          <p:cNvPr id="2662" name="Picture 5" descr="TD Logo BW" title="TD Logo B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998" y="419100"/>
            <a:ext cx="925513"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 name="Picture 6" descr="TD Logo" title="T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hidden">
          <a:xfrm>
            <a:off x="414998" y="419100"/>
            <a:ext cx="925513"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51300" y="1482726"/>
            <a:ext cx="11091672" cy="43084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551300" y="5867400"/>
            <a:ext cx="11091672" cy="304800"/>
          </a:xfrm>
        </p:spPr>
        <p:txBody>
          <a:bodyPr>
            <a:no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5CBDBD4D-7B7B-4EC0-AB6E-424933B04FED}" type="slidenum">
              <a:rPr/>
              <a:pPr/>
              <a:t>‹#›</a:t>
            </a:fld>
            <a:endParaRPr/>
          </a:p>
        </p:txBody>
      </p:sp>
      <p:sp>
        <p:nvSpPr>
          <p:cNvPr id="2" name="Title 1"/>
          <p:cNvSpPr>
            <a:spLocks noGrp="1"/>
          </p:cNvSpPr>
          <p:nvPr>
            <p:ph type="title"/>
          </p:nvPr>
        </p:nvSpPr>
        <p:spPr/>
        <p:txBody>
          <a:bodyPr/>
          <a:lstStyle/>
          <a:p>
            <a:r>
              <a:rPr lang="en-US"/>
              <a:t>Click to edit Master title style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CBDBD4D-7B7B-4EC0-AB6E-424933B04FED}" type="slidenum">
              <a: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13949" y="1189038"/>
            <a:ext cx="1726750" cy="4983162"/>
          </a:xfrm>
        </p:spPr>
        <p:txBody>
          <a:bodyPr vert="eaVert" anchor="b"/>
          <a:lstStyle/>
          <a:p>
            <a:r>
              <a:rPr lang="en-US"/>
              <a:t>Click to edit Master title style</a:t>
            </a:r>
            <a:endParaRPr/>
          </a:p>
        </p:txBody>
      </p:sp>
      <p:sp>
        <p:nvSpPr>
          <p:cNvPr id="3" name="Vertical Text Placeholder 2"/>
          <p:cNvSpPr>
            <a:spLocks noGrp="1"/>
          </p:cNvSpPr>
          <p:nvPr>
            <p:ph type="body" orient="vert" idx="1"/>
          </p:nvPr>
        </p:nvSpPr>
        <p:spPr>
          <a:xfrm>
            <a:off x="551300" y="1189038"/>
            <a:ext cx="9200712" cy="4983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CBDBD4D-7B7B-4EC0-AB6E-424933B04FED}"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CBDBD4D-7B7B-4EC0-AB6E-424933B04FED}"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Da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4212" y="1811044"/>
            <a:ext cx="9751060" cy="642938"/>
          </a:xfrm>
        </p:spPr>
        <p:txBody>
          <a:bodyPr lIns="0" tIns="0" rIns="0" bIns="0" anchor="b">
            <a:noAutofit/>
          </a:bodyPr>
          <a:lstStyle>
            <a:lvl1pPr>
              <a:lnSpc>
                <a:spcPct val="90000"/>
              </a:lnSpc>
              <a:defRPr sz="3200">
                <a:solidFill>
                  <a:schemeClr val="bg2"/>
                </a:solidFill>
                <a:latin typeface="Segoe UI" panose="020B0502040204020203" pitchFamily="34" charset="0"/>
                <a:cs typeface="Segoe UI" panose="020B0502040204020203" pitchFamily="34" charset="0"/>
              </a:defRPr>
            </a:lvl1pPr>
          </a:lstStyle>
          <a:p>
            <a:r>
              <a:rPr dirty="0"/>
              <a:t>Type Title Here</a:t>
            </a:r>
          </a:p>
        </p:txBody>
      </p:sp>
      <p:sp>
        <p:nvSpPr>
          <p:cNvPr id="3" name="Subtitle 2"/>
          <p:cNvSpPr>
            <a:spLocks noGrp="1"/>
          </p:cNvSpPr>
          <p:nvPr>
            <p:ph type="subTitle" idx="1" hasCustomPrompt="1"/>
          </p:nvPr>
        </p:nvSpPr>
        <p:spPr>
          <a:xfrm>
            <a:off x="684212" y="2607549"/>
            <a:ext cx="9751060" cy="347472"/>
          </a:xfrm>
        </p:spPr>
        <p:txBody>
          <a:bodyPr lIns="0" tIns="0" rIns="0" bIns="0">
            <a:noAutofit/>
          </a:bodyPr>
          <a:lstStyle>
            <a:lvl1pPr marL="0" indent="0" algn="l">
              <a:spcBef>
                <a:spcPts val="0"/>
              </a:spcBef>
              <a:buNone/>
              <a:defRPr>
                <a:solidFill>
                  <a:srgbClr val="163D22"/>
                </a:solidFill>
                <a:latin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dirty="0"/>
              <a:t>Type Subtitle/Sub-brand/Business Here</a:t>
            </a:r>
          </a:p>
        </p:txBody>
      </p:sp>
      <p:sp>
        <p:nvSpPr>
          <p:cNvPr id="14" name="Text Placeholder 13"/>
          <p:cNvSpPr>
            <a:spLocks noGrp="1"/>
          </p:cNvSpPr>
          <p:nvPr>
            <p:ph type="body" sz="quarter" idx="10" hasCustomPrompt="1"/>
          </p:nvPr>
        </p:nvSpPr>
        <p:spPr>
          <a:xfrm>
            <a:off x="684212" y="3865221"/>
            <a:ext cx="3973422" cy="296862"/>
          </a:xfrm>
        </p:spPr>
        <p:txBody>
          <a:bodyPr lIns="0" tIns="0" rIns="0" bIns="0" anchor="ctr"/>
          <a:lstStyle>
            <a:lvl1pPr marL="0" indent="0">
              <a:spcBef>
                <a:spcPts val="0"/>
              </a:spcBef>
              <a:buNone/>
              <a:defRPr sz="1600">
                <a:solidFill>
                  <a:srgbClr val="163D22"/>
                </a:solidFill>
                <a:latin typeface="Segoe UI" panose="020B0502040204020203" pitchFamily="34" charset="0"/>
                <a:cs typeface="Segoe UI" panose="020B0502040204020203" pitchFamily="34" charset="0"/>
              </a:defRPr>
            </a:lvl1pPr>
            <a:lvl2pPr marL="0" indent="0">
              <a:spcBef>
                <a:spcPts val="0"/>
              </a:spcBef>
              <a:buNone/>
              <a:defRPr sz="1600">
                <a:latin typeface="+mj-lt"/>
              </a:defRPr>
            </a:lvl2pPr>
            <a:lvl3pPr marL="0" indent="0">
              <a:spcBef>
                <a:spcPts val="0"/>
              </a:spcBef>
              <a:buNone/>
              <a:defRPr sz="1600">
                <a:latin typeface="+mj-lt"/>
              </a:defRPr>
            </a:lvl3pPr>
            <a:lvl4pPr marL="0" indent="0">
              <a:spcBef>
                <a:spcPts val="0"/>
              </a:spcBef>
              <a:buNone/>
              <a:defRPr sz="1600">
                <a:latin typeface="+mj-lt"/>
              </a:defRPr>
            </a:lvl4pPr>
            <a:lvl5pPr marL="0" indent="0">
              <a:spcBef>
                <a:spcPts val="0"/>
              </a:spcBef>
              <a:buNone/>
              <a:defRPr sz="1600">
                <a:latin typeface="+mj-lt"/>
              </a:defRPr>
            </a:lvl5pPr>
          </a:lstStyle>
          <a:p>
            <a:pPr lvl="0"/>
            <a:r>
              <a:rPr dirty="0"/>
              <a:t>Date</a:t>
            </a:r>
          </a:p>
        </p:txBody>
      </p:sp>
      <p:cxnSp>
        <p:nvCxnSpPr>
          <p:cNvPr id="1681" name="Straight Connector 1680"/>
          <p:cNvCxnSpPr/>
          <p:nvPr/>
        </p:nvCxnSpPr>
        <p:spPr>
          <a:xfrm>
            <a:off x="684212" y="3410121"/>
            <a:ext cx="4572000" cy="0"/>
          </a:xfrm>
          <a:prstGeom prst="line">
            <a:avLst/>
          </a:prstGeom>
          <a:ln w="28575">
            <a:solidFill>
              <a:srgbClr val="163D22"/>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335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998" y="1322389"/>
            <a:ext cx="8654912" cy="1252537"/>
          </a:xfrm>
        </p:spPr>
        <p:txBody>
          <a:bodyPr lIns="0" tIns="0" rIns="0" bIns="0" anchor="b" anchorCtr="0">
            <a:noAutofit/>
          </a:bodyPr>
          <a:lstStyle>
            <a:lvl1pPr algn="l">
              <a:lnSpc>
                <a:spcPct val="90000"/>
              </a:lnSpc>
              <a:defRPr sz="3200" b="1" cap="none" baseline="0"/>
            </a:lvl1pPr>
          </a:lstStyle>
          <a:p>
            <a:r>
              <a:t>Type Section Title Here</a:t>
            </a:r>
          </a:p>
        </p:txBody>
      </p:sp>
      <p:sp>
        <p:nvSpPr>
          <p:cNvPr id="3" name="Text Placeholder 2"/>
          <p:cNvSpPr>
            <a:spLocks noGrp="1"/>
          </p:cNvSpPr>
          <p:nvPr>
            <p:ph type="body" idx="1" hasCustomPrompt="1"/>
          </p:nvPr>
        </p:nvSpPr>
        <p:spPr>
          <a:xfrm>
            <a:off x="414998" y="2698751"/>
            <a:ext cx="8654912" cy="714375"/>
          </a:xfrm>
        </p:spPr>
        <p:txBody>
          <a:bodyPr lIns="0" tIns="0" rIns="0" bIns="0" anchor="t">
            <a:noAutofit/>
          </a:bodyPr>
          <a:lstStyle>
            <a:lvl1pPr marL="0" indent="0">
              <a:spcBef>
                <a:spcPts val="0"/>
              </a:spcBef>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t>Section #1</a:t>
            </a: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CBDBD4D-7B7B-4EC0-AB6E-424933B04FED}" type="slidenum">
              <a:rPr/>
              <a:pPr/>
              <a:t>‹#›</a:t>
            </a:fld>
            <a:endParaRPr/>
          </a:p>
        </p:txBody>
      </p:sp>
      <p:pic>
        <p:nvPicPr>
          <p:cNvPr id="9" name="Picture 5" descr="TD Logo BW" title="TD Logo B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998" y="419100"/>
            <a:ext cx="925513"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TD Logo" title="T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hidden">
          <a:xfrm>
            <a:off x="414998" y="419100"/>
            <a:ext cx="925513"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551300" y="1482726"/>
            <a:ext cx="5486400" cy="4689475"/>
          </a:xfrm>
        </p:spPr>
        <p:txBody>
          <a:bodyPr/>
          <a:lstStyle>
            <a:lvl1pPr>
              <a:defRPr sz="2000"/>
            </a:lvl1pPr>
            <a:lvl2pP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54299" y="1482726"/>
            <a:ext cx="5486400" cy="4689475"/>
          </a:xfrm>
        </p:spPr>
        <p:txBody>
          <a:bodyPr/>
          <a:lstStyle>
            <a:lvl1pPr>
              <a:defRPr sz="2000"/>
            </a:lvl1pPr>
            <a:lvl2pP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5CBDBD4D-7B7B-4EC0-AB6E-424933B04FED}"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1300" y="1482725"/>
            <a:ext cx="548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51300" y="2220912"/>
            <a:ext cx="5486400" cy="3951288"/>
          </a:xfrm>
        </p:spPr>
        <p:txBody>
          <a:bodyPr>
            <a:no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53912" y="1482725"/>
            <a:ext cx="548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53912" y="2220912"/>
            <a:ext cx="5486400" cy="3951288"/>
          </a:xfrm>
        </p:spPr>
        <p:txBody>
          <a:bodyPr>
            <a:no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5CBDBD4D-7B7B-4EC0-AB6E-424933B04FED}" type="slidenum">
              <a:rPr/>
              <a:pPr/>
              <a:t>‹#›</a:t>
            </a:fld>
            <a:endParaRPr/>
          </a:p>
        </p:txBody>
      </p:sp>
      <p:sp>
        <p:nvSpPr>
          <p:cNvPr id="7" name="Title 6"/>
          <p:cNvSpPr>
            <a:spLocks noGrp="1"/>
          </p:cNvSpPr>
          <p:nvPr>
            <p:ph type="title"/>
          </p:nvPr>
        </p:nvSpPr>
        <p:spPr/>
        <p:txBody>
          <a:bodyPr/>
          <a:lstStyle/>
          <a:p>
            <a:r>
              <a:rPr lang="en-US"/>
              <a:t>Click to edit Master title style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5CBDBD4D-7B7B-4EC0-AB6E-424933B04FED}" type="slidenum">
              <a: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5CBDBD4D-7B7B-4EC0-AB6E-424933B04FED}"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8012" y="1482724"/>
            <a:ext cx="7239000" cy="4689475"/>
          </a:xfrm>
        </p:spPr>
        <p:txBody>
          <a:bodyPr>
            <a:no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51300" y="1482724"/>
            <a:ext cx="3705319" cy="4689475"/>
          </a:xfrm>
        </p:spPr>
        <p:txBody>
          <a:bodyPr>
            <a:no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5CBDBD4D-7B7B-4EC0-AB6E-424933B04FED}" type="slidenum">
              <a:rPr/>
              <a:pPr/>
              <a:t>‹#›</a:t>
            </a:fld>
            <a:endParaRPr/>
          </a:p>
        </p:txBody>
      </p:sp>
      <p:sp>
        <p:nvSpPr>
          <p:cNvPr id="2" name="Title 1"/>
          <p:cNvSpPr>
            <a:spLocks noGrp="1"/>
          </p:cNvSpPr>
          <p:nvPr>
            <p:ph type="title"/>
          </p:nvPr>
        </p:nvSpPr>
        <p:spPr/>
        <p:txBody>
          <a:bodyPr/>
          <a:lstStyle/>
          <a:p>
            <a:r>
              <a:rPr lang="en-US"/>
              <a:t>Click to edit Master title style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1" name="Group 170"/>
          <p:cNvGrpSpPr/>
          <p:nvPr/>
        </p:nvGrpSpPr>
        <p:grpSpPr>
          <a:xfrm>
            <a:off x="19487" y="6745288"/>
            <a:ext cx="12149850" cy="106363"/>
            <a:chOff x="19487" y="6745288"/>
            <a:chExt cx="12149850" cy="106363"/>
          </a:xfrm>
        </p:grpSpPr>
        <p:sp>
          <p:nvSpPr>
            <p:cNvPr id="162" name="Rectangle 778"/>
            <p:cNvSpPr>
              <a:spLocks noChangeArrowheads="1"/>
            </p:cNvSpPr>
            <p:nvPr/>
          </p:nvSpPr>
          <p:spPr bwMode="auto">
            <a:xfrm>
              <a:off x="12066149" y="6745288"/>
              <a:ext cx="103188"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Rectangle 331"/>
            <p:cNvSpPr>
              <a:spLocks noChangeArrowheads="1"/>
            </p:cNvSpPr>
            <p:nvPr/>
          </p:nvSpPr>
          <p:spPr bwMode="auto">
            <a:xfrm>
              <a:off x="6825100" y="6745288"/>
              <a:ext cx="106363" cy="106363"/>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Rectangle 341"/>
            <p:cNvSpPr>
              <a:spLocks noChangeArrowheads="1"/>
            </p:cNvSpPr>
            <p:nvPr/>
          </p:nvSpPr>
          <p:spPr bwMode="auto">
            <a:xfrm>
              <a:off x="6685400" y="6745288"/>
              <a:ext cx="103188" cy="106363"/>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1" name="Rectangle 348"/>
            <p:cNvSpPr>
              <a:spLocks noChangeArrowheads="1"/>
            </p:cNvSpPr>
            <p:nvPr/>
          </p:nvSpPr>
          <p:spPr bwMode="auto">
            <a:xfrm>
              <a:off x="6544113" y="6745288"/>
              <a:ext cx="103188" cy="106363"/>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2" name="Rectangle 357"/>
            <p:cNvSpPr>
              <a:spLocks noChangeArrowheads="1"/>
            </p:cNvSpPr>
            <p:nvPr/>
          </p:nvSpPr>
          <p:spPr bwMode="auto">
            <a:xfrm>
              <a:off x="6401238" y="6745288"/>
              <a:ext cx="104775" cy="106363"/>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Rectangle 370"/>
            <p:cNvSpPr>
              <a:spLocks noChangeArrowheads="1"/>
            </p:cNvSpPr>
            <p:nvPr/>
          </p:nvSpPr>
          <p:spPr bwMode="auto">
            <a:xfrm>
              <a:off x="6259950" y="6745288"/>
              <a:ext cx="103188" cy="106363"/>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Rectangle 381"/>
            <p:cNvSpPr>
              <a:spLocks noChangeArrowheads="1"/>
            </p:cNvSpPr>
            <p:nvPr/>
          </p:nvSpPr>
          <p:spPr bwMode="auto">
            <a:xfrm>
              <a:off x="6118663" y="6745288"/>
              <a:ext cx="103188" cy="106363"/>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Rectangle 385"/>
            <p:cNvSpPr>
              <a:spLocks noChangeArrowheads="1"/>
            </p:cNvSpPr>
            <p:nvPr/>
          </p:nvSpPr>
          <p:spPr bwMode="auto">
            <a:xfrm>
              <a:off x="5975788" y="6745288"/>
              <a:ext cx="106363" cy="106363"/>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Rectangle 392"/>
            <p:cNvSpPr>
              <a:spLocks noChangeArrowheads="1"/>
            </p:cNvSpPr>
            <p:nvPr/>
          </p:nvSpPr>
          <p:spPr bwMode="auto">
            <a:xfrm>
              <a:off x="5834500" y="6745288"/>
              <a:ext cx="103188" cy="106363"/>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7" name="Rectangle 401"/>
            <p:cNvSpPr>
              <a:spLocks noChangeArrowheads="1"/>
            </p:cNvSpPr>
            <p:nvPr/>
          </p:nvSpPr>
          <p:spPr bwMode="auto">
            <a:xfrm>
              <a:off x="5694800" y="6745288"/>
              <a:ext cx="101600" cy="106363"/>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8" name="Rectangle 404"/>
            <p:cNvSpPr>
              <a:spLocks noChangeArrowheads="1"/>
            </p:cNvSpPr>
            <p:nvPr/>
          </p:nvSpPr>
          <p:spPr bwMode="auto">
            <a:xfrm>
              <a:off x="5550338" y="6745288"/>
              <a:ext cx="106363" cy="106363"/>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Rectangle 414"/>
            <p:cNvSpPr>
              <a:spLocks noChangeArrowheads="1"/>
            </p:cNvSpPr>
            <p:nvPr/>
          </p:nvSpPr>
          <p:spPr bwMode="auto">
            <a:xfrm>
              <a:off x="5409050" y="6745288"/>
              <a:ext cx="103188" cy="106363"/>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Rectangle 427"/>
            <p:cNvSpPr>
              <a:spLocks noChangeArrowheads="1"/>
            </p:cNvSpPr>
            <p:nvPr/>
          </p:nvSpPr>
          <p:spPr bwMode="auto">
            <a:xfrm>
              <a:off x="5266175" y="6745288"/>
              <a:ext cx="106363" cy="106363"/>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Rectangle 434"/>
            <p:cNvSpPr>
              <a:spLocks noChangeArrowheads="1"/>
            </p:cNvSpPr>
            <p:nvPr/>
          </p:nvSpPr>
          <p:spPr bwMode="auto">
            <a:xfrm>
              <a:off x="5124888" y="6745288"/>
              <a:ext cx="106363" cy="106363"/>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Rectangle 445"/>
            <p:cNvSpPr>
              <a:spLocks noChangeArrowheads="1"/>
            </p:cNvSpPr>
            <p:nvPr/>
          </p:nvSpPr>
          <p:spPr bwMode="auto">
            <a:xfrm>
              <a:off x="4985188" y="6745288"/>
              <a:ext cx="101600" cy="106363"/>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3" name="Rectangle 454"/>
            <p:cNvSpPr>
              <a:spLocks noChangeArrowheads="1"/>
            </p:cNvSpPr>
            <p:nvPr/>
          </p:nvSpPr>
          <p:spPr bwMode="auto">
            <a:xfrm>
              <a:off x="4840725" y="6745288"/>
              <a:ext cx="106363" cy="106363"/>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4" name="Rectangle 460"/>
            <p:cNvSpPr>
              <a:spLocks noChangeArrowheads="1"/>
            </p:cNvSpPr>
            <p:nvPr/>
          </p:nvSpPr>
          <p:spPr bwMode="auto">
            <a:xfrm>
              <a:off x="4699438" y="6745288"/>
              <a:ext cx="103188" cy="106363"/>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5" name="Rectangle 472"/>
            <p:cNvSpPr>
              <a:spLocks noChangeArrowheads="1"/>
            </p:cNvSpPr>
            <p:nvPr/>
          </p:nvSpPr>
          <p:spPr bwMode="auto">
            <a:xfrm>
              <a:off x="4559738" y="6745288"/>
              <a:ext cx="103188" cy="106363"/>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Rectangle 481"/>
            <p:cNvSpPr>
              <a:spLocks noChangeArrowheads="1"/>
            </p:cNvSpPr>
            <p:nvPr/>
          </p:nvSpPr>
          <p:spPr bwMode="auto">
            <a:xfrm>
              <a:off x="4415275" y="6745288"/>
              <a:ext cx="106363" cy="106363"/>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Rectangle 486"/>
            <p:cNvSpPr>
              <a:spLocks noChangeArrowheads="1"/>
            </p:cNvSpPr>
            <p:nvPr/>
          </p:nvSpPr>
          <p:spPr bwMode="auto">
            <a:xfrm>
              <a:off x="4273988" y="6745288"/>
              <a:ext cx="103188" cy="106363"/>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Rectangle 501"/>
            <p:cNvSpPr>
              <a:spLocks noChangeArrowheads="1"/>
            </p:cNvSpPr>
            <p:nvPr/>
          </p:nvSpPr>
          <p:spPr bwMode="auto">
            <a:xfrm>
              <a:off x="4134288" y="6745288"/>
              <a:ext cx="103188" cy="106363"/>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9" name="Rectangle 541"/>
            <p:cNvSpPr>
              <a:spLocks noChangeArrowheads="1"/>
            </p:cNvSpPr>
            <p:nvPr/>
          </p:nvSpPr>
          <p:spPr bwMode="auto">
            <a:xfrm>
              <a:off x="3708837" y="6745288"/>
              <a:ext cx="103188"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0" name="Rectangle 730"/>
            <p:cNvSpPr>
              <a:spLocks noChangeArrowheads="1"/>
            </p:cNvSpPr>
            <p:nvPr/>
          </p:nvSpPr>
          <p:spPr bwMode="auto">
            <a:xfrm>
              <a:off x="729100" y="6745288"/>
              <a:ext cx="106363"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Rectangle 734"/>
            <p:cNvSpPr>
              <a:spLocks noChangeArrowheads="1"/>
            </p:cNvSpPr>
            <p:nvPr/>
          </p:nvSpPr>
          <p:spPr bwMode="auto">
            <a:xfrm>
              <a:off x="589400" y="6745288"/>
              <a:ext cx="103188"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Rectangle 738"/>
            <p:cNvSpPr>
              <a:spLocks noChangeArrowheads="1"/>
            </p:cNvSpPr>
            <p:nvPr/>
          </p:nvSpPr>
          <p:spPr bwMode="auto">
            <a:xfrm>
              <a:off x="448112" y="6745288"/>
              <a:ext cx="103188"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Rectangle 742"/>
            <p:cNvSpPr>
              <a:spLocks noChangeArrowheads="1"/>
            </p:cNvSpPr>
            <p:nvPr/>
          </p:nvSpPr>
          <p:spPr bwMode="auto">
            <a:xfrm>
              <a:off x="303650" y="6745288"/>
              <a:ext cx="106363"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Rectangle 746"/>
            <p:cNvSpPr>
              <a:spLocks noChangeArrowheads="1"/>
            </p:cNvSpPr>
            <p:nvPr/>
          </p:nvSpPr>
          <p:spPr bwMode="auto">
            <a:xfrm>
              <a:off x="163950" y="6745288"/>
              <a:ext cx="103188"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Rectangle 750"/>
            <p:cNvSpPr>
              <a:spLocks noChangeArrowheads="1"/>
            </p:cNvSpPr>
            <p:nvPr/>
          </p:nvSpPr>
          <p:spPr bwMode="auto">
            <a:xfrm>
              <a:off x="19487" y="6745288"/>
              <a:ext cx="106363"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6" name="Rectangle 754"/>
            <p:cNvSpPr>
              <a:spLocks noChangeArrowheads="1"/>
            </p:cNvSpPr>
            <p:nvPr/>
          </p:nvSpPr>
          <p:spPr bwMode="auto">
            <a:xfrm>
              <a:off x="8955525" y="6745288"/>
              <a:ext cx="101600"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7" name="Rectangle 758"/>
            <p:cNvSpPr>
              <a:spLocks noChangeArrowheads="1"/>
            </p:cNvSpPr>
            <p:nvPr/>
          </p:nvSpPr>
          <p:spPr bwMode="auto">
            <a:xfrm>
              <a:off x="8811062" y="6745288"/>
              <a:ext cx="106363"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Rectangle 762"/>
            <p:cNvSpPr>
              <a:spLocks noChangeArrowheads="1"/>
            </p:cNvSpPr>
            <p:nvPr/>
          </p:nvSpPr>
          <p:spPr bwMode="auto">
            <a:xfrm>
              <a:off x="8669775" y="6745288"/>
              <a:ext cx="103188"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Rectangle 766"/>
            <p:cNvSpPr>
              <a:spLocks noChangeArrowheads="1"/>
            </p:cNvSpPr>
            <p:nvPr/>
          </p:nvSpPr>
          <p:spPr bwMode="auto">
            <a:xfrm>
              <a:off x="8530075" y="6745288"/>
              <a:ext cx="103188"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Rectangle 770"/>
            <p:cNvSpPr>
              <a:spLocks noChangeArrowheads="1"/>
            </p:cNvSpPr>
            <p:nvPr/>
          </p:nvSpPr>
          <p:spPr bwMode="auto">
            <a:xfrm>
              <a:off x="8385612" y="6745288"/>
              <a:ext cx="106363"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Rectangle 774"/>
            <p:cNvSpPr>
              <a:spLocks noChangeArrowheads="1"/>
            </p:cNvSpPr>
            <p:nvPr/>
          </p:nvSpPr>
          <p:spPr bwMode="auto">
            <a:xfrm>
              <a:off x="8244325" y="6745288"/>
              <a:ext cx="103188"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Rectangle 778"/>
            <p:cNvSpPr>
              <a:spLocks noChangeArrowheads="1"/>
            </p:cNvSpPr>
            <p:nvPr/>
          </p:nvSpPr>
          <p:spPr bwMode="auto">
            <a:xfrm>
              <a:off x="8104625" y="6745288"/>
              <a:ext cx="103188"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Rectangle 782"/>
            <p:cNvSpPr>
              <a:spLocks noChangeArrowheads="1"/>
            </p:cNvSpPr>
            <p:nvPr/>
          </p:nvSpPr>
          <p:spPr bwMode="auto">
            <a:xfrm>
              <a:off x="7960162" y="6745288"/>
              <a:ext cx="106363"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Rectangle 786"/>
            <p:cNvSpPr>
              <a:spLocks noChangeArrowheads="1"/>
            </p:cNvSpPr>
            <p:nvPr/>
          </p:nvSpPr>
          <p:spPr bwMode="auto">
            <a:xfrm>
              <a:off x="7820462" y="6745288"/>
              <a:ext cx="101600"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5" name="Rectangle 790"/>
            <p:cNvSpPr>
              <a:spLocks noChangeArrowheads="1"/>
            </p:cNvSpPr>
            <p:nvPr/>
          </p:nvSpPr>
          <p:spPr bwMode="auto">
            <a:xfrm>
              <a:off x="7679175" y="6745288"/>
              <a:ext cx="103188"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Rectangle 794"/>
            <p:cNvSpPr>
              <a:spLocks noChangeArrowheads="1"/>
            </p:cNvSpPr>
            <p:nvPr/>
          </p:nvSpPr>
          <p:spPr bwMode="auto">
            <a:xfrm>
              <a:off x="7534712" y="6745288"/>
              <a:ext cx="106363"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7" name="Rectangle 798"/>
            <p:cNvSpPr>
              <a:spLocks noChangeArrowheads="1"/>
            </p:cNvSpPr>
            <p:nvPr/>
          </p:nvSpPr>
          <p:spPr bwMode="auto">
            <a:xfrm>
              <a:off x="7395012" y="6745288"/>
              <a:ext cx="103188"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 name="Rectangle 802"/>
            <p:cNvSpPr>
              <a:spLocks noChangeArrowheads="1"/>
            </p:cNvSpPr>
            <p:nvPr/>
          </p:nvSpPr>
          <p:spPr bwMode="auto">
            <a:xfrm>
              <a:off x="7250550" y="6745288"/>
              <a:ext cx="106363"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Rectangle 806"/>
            <p:cNvSpPr>
              <a:spLocks noChangeArrowheads="1"/>
            </p:cNvSpPr>
            <p:nvPr/>
          </p:nvSpPr>
          <p:spPr bwMode="auto">
            <a:xfrm>
              <a:off x="7110850" y="6745288"/>
              <a:ext cx="106363"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Rectangle 810"/>
            <p:cNvSpPr>
              <a:spLocks noChangeArrowheads="1"/>
            </p:cNvSpPr>
            <p:nvPr/>
          </p:nvSpPr>
          <p:spPr bwMode="auto">
            <a:xfrm>
              <a:off x="3989825" y="6745288"/>
              <a:ext cx="106363"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Rectangle 814"/>
            <p:cNvSpPr>
              <a:spLocks noChangeArrowheads="1"/>
            </p:cNvSpPr>
            <p:nvPr/>
          </p:nvSpPr>
          <p:spPr bwMode="auto">
            <a:xfrm>
              <a:off x="3850125" y="6745288"/>
              <a:ext cx="101600"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Rectangle 815"/>
            <p:cNvSpPr>
              <a:spLocks noChangeArrowheads="1"/>
            </p:cNvSpPr>
            <p:nvPr/>
          </p:nvSpPr>
          <p:spPr bwMode="auto">
            <a:xfrm>
              <a:off x="3564375" y="6745288"/>
              <a:ext cx="106363"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Rectangle 816"/>
            <p:cNvSpPr>
              <a:spLocks noChangeArrowheads="1"/>
            </p:cNvSpPr>
            <p:nvPr/>
          </p:nvSpPr>
          <p:spPr bwMode="auto">
            <a:xfrm>
              <a:off x="3424675" y="6745288"/>
              <a:ext cx="103188"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Rectangle 817"/>
            <p:cNvSpPr>
              <a:spLocks noChangeArrowheads="1"/>
            </p:cNvSpPr>
            <p:nvPr/>
          </p:nvSpPr>
          <p:spPr bwMode="auto">
            <a:xfrm>
              <a:off x="3280212" y="6745288"/>
              <a:ext cx="106363"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Rectangle 818"/>
            <p:cNvSpPr>
              <a:spLocks noChangeArrowheads="1"/>
            </p:cNvSpPr>
            <p:nvPr/>
          </p:nvSpPr>
          <p:spPr bwMode="auto">
            <a:xfrm>
              <a:off x="3140512" y="6745288"/>
              <a:ext cx="106363"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Rectangle 819"/>
            <p:cNvSpPr>
              <a:spLocks noChangeArrowheads="1"/>
            </p:cNvSpPr>
            <p:nvPr/>
          </p:nvSpPr>
          <p:spPr bwMode="auto">
            <a:xfrm>
              <a:off x="2999225" y="6745288"/>
              <a:ext cx="103188"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Rectangle 820"/>
            <p:cNvSpPr>
              <a:spLocks noChangeArrowheads="1"/>
            </p:cNvSpPr>
            <p:nvPr/>
          </p:nvSpPr>
          <p:spPr bwMode="auto">
            <a:xfrm>
              <a:off x="2854762" y="6745288"/>
              <a:ext cx="106363"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Rectangle 821"/>
            <p:cNvSpPr>
              <a:spLocks noChangeArrowheads="1"/>
            </p:cNvSpPr>
            <p:nvPr/>
          </p:nvSpPr>
          <p:spPr bwMode="auto">
            <a:xfrm>
              <a:off x="2715062" y="6745288"/>
              <a:ext cx="103188"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Rectangle 822"/>
            <p:cNvSpPr>
              <a:spLocks noChangeArrowheads="1"/>
            </p:cNvSpPr>
            <p:nvPr/>
          </p:nvSpPr>
          <p:spPr bwMode="auto">
            <a:xfrm>
              <a:off x="2573775" y="6745288"/>
              <a:ext cx="103188"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Rectangle 823"/>
            <p:cNvSpPr>
              <a:spLocks noChangeArrowheads="1"/>
            </p:cNvSpPr>
            <p:nvPr/>
          </p:nvSpPr>
          <p:spPr bwMode="auto">
            <a:xfrm>
              <a:off x="2430900" y="6745288"/>
              <a:ext cx="104775"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Rectangle 824"/>
            <p:cNvSpPr>
              <a:spLocks noChangeArrowheads="1"/>
            </p:cNvSpPr>
            <p:nvPr/>
          </p:nvSpPr>
          <p:spPr bwMode="auto">
            <a:xfrm>
              <a:off x="2289612" y="6745288"/>
              <a:ext cx="103188"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Rectangle 825"/>
            <p:cNvSpPr>
              <a:spLocks noChangeArrowheads="1"/>
            </p:cNvSpPr>
            <p:nvPr/>
          </p:nvSpPr>
          <p:spPr bwMode="auto">
            <a:xfrm>
              <a:off x="2148325" y="6745288"/>
              <a:ext cx="103188"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Rectangle 826"/>
            <p:cNvSpPr>
              <a:spLocks noChangeArrowheads="1"/>
            </p:cNvSpPr>
            <p:nvPr/>
          </p:nvSpPr>
          <p:spPr bwMode="auto">
            <a:xfrm>
              <a:off x="2005450" y="6745288"/>
              <a:ext cx="106363"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Rectangle 827"/>
            <p:cNvSpPr>
              <a:spLocks noChangeArrowheads="1"/>
            </p:cNvSpPr>
            <p:nvPr/>
          </p:nvSpPr>
          <p:spPr bwMode="auto">
            <a:xfrm>
              <a:off x="1864162" y="6745288"/>
              <a:ext cx="103188"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Rectangle 828"/>
            <p:cNvSpPr>
              <a:spLocks noChangeArrowheads="1"/>
            </p:cNvSpPr>
            <p:nvPr/>
          </p:nvSpPr>
          <p:spPr bwMode="auto">
            <a:xfrm>
              <a:off x="1724462" y="6745288"/>
              <a:ext cx="101600"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Rectangle 829"/>
            <p:cNvSpPr>
              <a:spLocks noChangeArrowheads="1"/>
            </p:cNvSpPr>
            <p:nvPr/>
          </p:nvSpPr>
          <p:spPr bwMode="auto">
            <a:xfrm>
              <a:off x="1580000" y="6745288"/>
              <a:ext cx="106363"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Rectangle 833"/>
            <p:cNvSpPr>
              <a:spLocks noChangeArrowheads="1"/>
            </p:cNvSpPr>
            <p:nvPr/>
          </p:nvSpPr>
          <p:spPr bwMode="auto">
            <a:xfrm>
              <a:off x="1438712" y="6745288"/>
              <a:ext cx="103188"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Rectangle 837"/>
            <p:cNvSpPr>
              <a:spLocks noChangeArrowheads="1"/>
            </p:cNvSpPr>
            <p:nvPr/>
          </p:nvSpPr>
          <p:spPr bwMode="auto">
            <a:xfrm>
              <a:off x="1295837" y="6745288"/>
              <a:ext cx="106363"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Rectangle 841"/>
            <p:cNvSpPr>
              <a:spLocks noChangeArrowheads="1"/>
            </p:cNvSpPr>
            <p:nvPr/>
          </p:nvSpPr>
          <p:spPr bwMode="auto">
            <a:xfrm>
              <a:off x="1154550" y="6745288"/>
              <a:ext cx="106363"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Rectangle 845"/>
            <p:cNvSpPr>
              <a:spLocks noChangeArrowheads="1"/>
            </p:cNvSpPr>
            <p:nvPr/>
          </p:nvSpPr>
          <p:spPr bwMode="auto">
            <a:xfrm>
              <a:off x="1014850" y="6745288"/>
              <a:ext cx="101600"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Rectangle 849"/>
            <p:cNvSpPr>
              <a:spLocks noChangeArrowheads="1"/>
            </p:cNvSpPr>
            <p:nvPr/>
          </p:nvSpPr>
          <p:spPr bwMode="auto">
            <a:xfrm>
              <a:off x="870387" y="6745288"/>
              <a:ext cx="106363"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Rectangle 806"/>
            <p:cNvSpPr>
              <a:spLocks noChangeArrowheads="1"/>
            </p:cNvSpPr>
            <p:nvPr/>
          </p:nvSpPr>
          <p:spPr bwMode="auto">
            <a:xfrm>
              <a:off x="6967975" y="6745288"/>
              <a:ext cx="106363"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Rectangle 331"/>
            <p:cNvSpPr>
              <a:spLocks noChangeArrowheads="1"/>
            </p:cNvSpPr>
            <p:nvPr/>
          </p:nvSpPr>
          <p:spPr bwMode="auto">
            <a:xfrm>
              <a:off x="10786624" y="6745288"/>
              <a:ext cx="106363" cy="106363"/>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Rectangle 341"/>
            <p:cNvSpPr>
              <a:spLocks noChangeArrowheads="1"/>
            </p:cNvSpPr>
            <p:nvPr/>
          </p:nvSpPr>
          <p:spPr bwMode="auto">
            <a:xfrm>
              <a:off x="10646924" y="6745288"/>
              <a:ext cx="103188" cy="106363"/>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5" name="Rectangle 348"/>
            <p:cNvSpPr>
              <a:spLocks noChangeArrowheads="1"/>
            </p:cNvSpPr>
            <p:nvPr/>
          </p:nvSpPr>
          <p:spPr bwMode="auto">
            <a:xfrm>
              <a:off x="10505637" y="6745288"/>
              <a:ext cx="103188" cy="106363"/>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6" name="Rectangle 357"/>
            <p:cNvSpPr>
              <a:spLocks noChangeArrowheads="1"/>
            </p:cNvSpPr>
            <p:nvPr/>
          </p:nvSpPr>
          <p:spPr bwMode="auto">
            <a:xfrm>
              <a:off x="10362762" y="6745288"/>
              <a:ext cx="104775" cy="106363"/>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7" name="Rectangle 370"/>
            <p:cNvSpPr>
              <a:spLocks noChangeArrowheads="1"/>
            </p:cNvSpPr>
            <p:nvPr/>
          </p:nvSpPr>
          <p:spPr bwMode="auto">
            <a:xfrm>
              <a:off x="10221474" y="6745288"/>
              <a:ext cx="103188" cy="106363"/>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Rectangle 381"/>
            <p:cNvSpPr>
              <a:spLocks noChangeArrowheads="1"/>
            </p:cNvSpPr>
            <p:nvPr/>
          </p:nvSpPr>
          <p:spPr bwMode="auto">
            <a:xfrm>
              <a:off x="10080187" y="6745288"/>
              <a:ext cx="103188" cy="106363"/>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Rectangle 385"/>
            <p:cNvSpPr>
              <a:spLocks noChangeArrowheads="1"/>
            </p:cNvSpPr>
            <p:nvPr/>
          </p:nvSpPr>
          <p:spPr bwMode="auto">
            <a:xfrm>
              <a:off x="9937312" y="6745288"/>
              <a:ext cx="106363" cy="106363"/>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Rectangle 392"/>
            <p:cNvSpPr>
              <a:spLocks noChangeArrowheads="1"/>
            </p:cNvSpPr>
            <p:nvPr/>
          </p:nvSpPr>
          <p:spPr bwMode="auto">
            <a:xfrm>
              <a:off x="9796024" y="6745288"/>
              <a:ext cx="103188" cy="106363"/>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Rectangle 401"/>
            <p:cNvSpPr>
              <a:spLocks noChangeArrowheads="1"/>
            </p:cNvSpPr>
            <p:nvPr/>
          </p:nvSpPr>
          <p:spPr bwMode="auto">
            <a:xfrm>
              <a:off x="9656324" y="6745288"/>
              <a:ext cx="101600" cy="106363"/>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Rectangle 404"/>
            <p:cNvSpPr>
              <a:spLocks noChangeArrowheads="1"/>
            </p:cNvSpPr>
            <p:nvPr/>
          </p:nvSpPr>
          <p:spPr bwMode="auto">
            <a:xfrm>
              <a:off x="9511862" y="6745288"/>
              <a:ext cx="106363" cy="106363"/>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Rectangle 414"/>
            <p:cNvSpPr>
              <a:spLocks noChangeArrowheads="1"/>
            </p:cNvSpPr>
            <p:nvPr/>
          </p:nvSpPr>
          <p:spPr bwMode="auto">
            <a:xfrm>
              <a:off x="9370574" y="6745288"/>
              <a:ext cx="103188" cy="106363"/>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Rectangle 427"/>
            <p:cNvSpPr>
              <a:spLocks noChangeArrowheads="1"/>
            </p:cNvSpPr>
            <p:nvPr/>
          </p:nvSpPr>
          <p:spPr bwMode="auto">
            <a:xfrm>
              <a:off x="9227699" y="6745288"/>
              <a:ext cx="106363" cy="106363"/>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Rectangle 434"/>
            <p:cNvSpPr>
              <a:spLocks noChangeArrowheads="1"/>
            </p:cNvSpPr>
            <p:nvPr/>
          </p:nvSpPr>
          <p:spPr bwMode="auto">
            <a:xfrm>
              <a:off x="9086412" y="6745288"/>
              <a:ext cx="106363" cy="106363"/>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Rectangle 782"/>
            <p:cNvSpPr>
              <a:spLocks noChangeArrowheads="1"/>
            </p:cNvSpPr>
            <p:nvPr/>
          </p:nvSpPr>
          <p:spPr bwMode="auto">
            <a:xfrm>
              <a:off x="11921686" y="6745288"/>
              <a:ext cx="106363"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Rectangle 786"/>
            <p:cNvSpPr>
              <a:spLocks noChangeArrowheads="1"/>
            </p:cNvSpPr>
            <p:nvPr/>
          </p:nvSpPr>
          <p:spPr bwMode="auto">
            <a:xfrm>
              <a:off x="11781986" y="6745288"/>
              <a:ext cx="101600"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Rectangle 790"/>
            <p:cNvSpPr>
              <a:spLocks noChangeArrowheads="1"/>
            </p:cNvSpPr>
            <p:nvPr/>
          </p:nvSpPr>
          <p:spPr bwMode="auto">
            <a:xfrm>
              <a:off x="11640699" y="6745288"/>
              <a:ext cx="103188"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Rectangle 794"/>
            <p:cNvSpPr>
              <a:spLocks noChangeArrowheads="1"/>
            </p:cNvSpPr>
            <p:nvPr/>
          </p:nvSpPr>
          <p:spPr bwMode="auto">
            <a:xfrm>
              <a:off x="11496236" y="6745288"/>
              <a:ext cx="106363"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Rectangle 798"/>
            <p:cNvSpPr>
              <a:spLocks noChangeArrowheads="1"/>
            </p:cNvSpPr>
            <p:nvPr/>
          </p:nvSpPr>
          <p:spPr bwMode="auto">
            <a:xfrm>
              <a:off x="11356536" y="6745288"/>
              <a:ext cx="103188"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Rectangle 802"/>
            <p:cNvSpPr>
              <a:spLocks noChangeArrowheads="1"/>
            </p:cNvSpPr>
            <p:nvPr/>
          </p:nvSpPr>
          <p:spPr bwMode="auto">
            <a:xfrm>
              <a:off x="11212074" y="6745288"/>
              <a:ext cx="106363"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Rectangle 806"/>
            <p:cNvSpPr>
              <a:spLocks noChangeArrowheads="1"/>
            </p:cNvSpPr>
            <p:nvPr/>
          </p:nvSpPr>
          <p:spPr bwMode="auto">
            <a:xfrm>
              <a:off x="11072374" y="6745288"/>
              <a:ext cx="106363"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Rectangle 806"/>
            <p:cNvSpPr>
              <a:spLocks noChangeArrowheads="1"/>
            </p:cNvSpPr>
            <p:nvPr/>
          </p:nvSpPr>
          <p:spPr bwMode="auto">
            <a:xfrm>
              <a:off x="10929499" y="6745288"/>
              <a:ext cx="106363"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Placeholder 1"/>
          <p:cNvSpPr>
            <a:spLocks noGrp="1"/>
          </p:cNvSpPr>
          <p:nvPr>
            <p:ph type="title"/>
          </p:nvPr>
        </p:nvSpPr>
        <p:spPr>
          <a:xfrm>
            <a:off x="551299" y="381001"/>
            <a:ext cx="10058400" cy="808038"/>
          </a:xfrm>
          <a:prstGeom prst="rect">
            <a:avLst/>
          </a:prstGeom>
        </p:spPr>
        <p:txBody>
          <a:bodyPr vert="horz" lIns="91440" tIns="45720" rIns="91440" bIns="45720" rtlCol="0" anchor="ctr" anchorCtr="0">
            <a:noAutofit/>
          </a:bodyPr>
          <a:lstStyle/>
          <a:p>
            <a:r>
              <a:rPr lang="en-US"/>
              <a:t>Click to edit Master title style</a:t>
            </a:r>
            <a:endParaRPr/>
          </a:p>
        </p:txBody>
      </p:sp>
      <p:sp>
        <p:nvSpPr>
          <p:cNvPr id="3" name="Text Placeholder 2"/>
          <p:cNvSpPr>
            <a:spLocks noGrp="1"/>
          </p:cNvSpPr>
          <p:nvPr>
            <p:ph type="body" idx="1"/>
          </p:nvPr>
        </p:nvSpPr>
        <p:spPr>
          <a:xfrm>
            <a:off x="551300" y="1482726"/>
            <a:ext cx="11089399" cy="468947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9751060" y="6573838"/>
            <a:ext cx="1179733" cy="182880"/>
          </a:xfrm>
          <a:prstGeom prst="rect">
            <a:avLst/>
          </a:prstGeom>
        </p:spPr>
        <p:txBody>
          <a:bodyPr vert="horz" lIns="91440" tIns="45720" rIns="91440" bIns="45720" rtlCol="0" anchor="ctr"/>
          <a:lstStyle>
            <a:lvl1pPr algn="l">
              <a:defRPr sz="1100">
                <a:solidFill>
                  <a:srgbClr val="6A737B"/>
                </a:solidFill>
              </a:defRPr>
            </a:lvl1pPr>
          </a:lstStyle>
          <a:p>
            <a:endParaRPr/>
          </a:p>
        </p:txBody>
      </p:sp>
      <p:sp>
        <p:nvSpPr>
          <p:cNvPr id="5" name="Footer Placeholder 4"/>
          <p:cNvSpPr>
            <a:spLocks noGrp="1"/>
          </p:cNvSpPr>
          <p:nvPr>
            <p:ph type="ftr" sz="quarter" idx="3"/>
          </p:nvPr>
        </p:nvSpPr>
        <p:spPr>
          <a:xfrm>
            <a:off x="551300" y="6573838"/>
            <a:ext cx="6805427" cy="182880"/>
          </a:xfrm>
          <a:prstGeom prst="rect">
            <a:avLst/>
          </a:prstGeom>
        </p:spPr>
        <p:txBody>
          <a:bodyPr vert="horz" lIns="91440" tIns="45720" rIns="91440" bIns="45720" rtlCol="0" anchor="ctr"/>
          <a:lstStyle>
            <a:lvl1pPr algn="l">
              <a:defRPr sz="1100" b="0">
                <a:solidFill>
                  <a:srgbClr val="6A737B"/>
                </a:solidFill>
              </a:defRPr>
            </a:lvl1pPr>
          </a:lstStyle>
          <a:p>
            <a:endParaRPr/>
          </a:p>
        </p:txBody>
      </p:sp>
      <p:sp>
        <p:nvSpPr>
          <p:cNvPr id="6" name="Slide Number Placeholder 5"/>
          <p:cNvSpPr>
            <a:spLocks noGrp="1"/>
          </p:cNvSpPr>
          <p:nvPr>
            <p:ph type="sldNum" sz="quarter" idx="4"/>
          </p:nvPr>
        </p:nvSpPr>
        <p:spPr>
          <a:xfrm>
            <a:off x="10930794" y="6573838"/>
            <a:ext cx="925802" cy="182880"/>
          </a:xfrm>
          <a:prstGeom prst="rect">
            <a:avLst/>
          </a:prstGeom>
        </p:spPr>
        <p:txBody>
          <a:bodyPr vert="horz" lIns="91440" tIns="45720" rIns="91440" bIns="45720" rtlCol="0" anchor="ctr"/>
          <a:lstStyle>
            <a:lvl1pPr algn="r">
              <a:defRPr sz="1100">
                <a:solidFill>
                  <a:srgbClr val="163D22"/>
                </a:solidFill>
              </a:defRPr>
            </a:lvl1pPr>
          </a:lstStyle>
          <a:p>
            <a:fld id="{5CBDBD4D-7B7B-4EC0-AB6E-424933B04FED}" type="slidenum">
              <a:rPr/>
              <a:pPr/>
              <a:t>‹#›</a:t>
            </a:fld>
            <a:endParaRPr/>
          </a:p>
        </p:txBody>
      </p:sp>
      <p:pic>
        <p:nvPicPr>
          <p:cNvPr id="76" name="Picture 14" descr="TD Logo BW" title="TD Logo B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146986" y="555625"/>
            <a:ext cx="49371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15" descr="TD Logo" title="TD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hidden">
          <a:xfrm>
            <a:off x="11146986" y="555625"/>
            <a:ext cx="49371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SIPCM51ca422e962c8224181c221a" descr="{&quot;HashCode&quot;:439207315,&quot;Placement&quot;:&quot;Footer&quot;,&quot;Top&quot;:519.343,&quot;Left&quot;:0.0}">
            <a:extLst>
              <a:ext uri="{FF2B5EF4-FFF2-40B4-BE49-F238E27FC236}">
                <a16:creationId xmlns:a16="http://schemas.microsoft.com/office/drawing/2014/main" id="{BA9E0BDB-F5BA-4212-AAD6-8AF2E230A0E6}"/>
              </a:ext>
            </a:extLst>
          </p:cNvPr>
          <p:cNvSpPr txBox="1"/>
          <p:nvPr userDrawn="1"/>
        </p:nvSpPr>
        <p:spPr>
          <a:xfrm>
            <a:off x="0" y="6595656"/>
            <a:ext cx="678298" cy="262344"/>
          </a:xfrm>
          <a:prstGeom prst="rect">
            <a:avLst/>
          </a:prstGeom>
          <a:noFill/>
        </p:spPr>
        <p:txBody>
          <a:bodyPr vert="horz" wrap="none" tIns="0" bIns="0" rtlCol="0" anchor="ctr" anchorCtr="1">
            <a:spAutoFit/>
          </a:bodyPr>
          <a:lstStyle/>
          <a:p>
            <a:pPr algn="l">
              <a:lnSpc>
                <a:spcPct val="95000"/>
              </a:lnSpc>
              <a:spcBef>
                <a:spcPts val="0"/>
              </a:spcBef>
              <a:spcAft>
                <a:spcPts val="0"/>
              </a:spcAft>
            </a:pPr>
            <a:r>
              <a:rPr lang="en-US" sz="1000">
                <a:solidFill>
                  <a:srgbClr val="000000"/>
                </a:solidFill>
                <a:latin typeface="Calibri" panose="020F0502020204030204" pitchFamily="34" charset="0"/>
              </a:rPr>
              <a:t>Internal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85000"/>
        </a:lnSpc>
        <a:spcBef>
          <a:spcPct val="0"/>
        </a:spcBef>
        <a:buNone/>
        <a:defRPr sz="2800" b="1" kern="1200">
          <a:solidFill>
            <a:schemeClr val="bg2"/>
          </a:solidFill>
          <a:latin typeface="Arial" pitchFamily="34" charset="0"/>
          <a:ea typeface="+mj-ea"/>
          <a:cs typeface="Arial" pitchFamily="34" charset="0"/>
        </a:defRPr>
      </a:lvl1pPr>
    </p:titleStyle>
    <p:bodyStyle>
      <a:lvl1pPr marL="237744" indent="-237744" algn="l" defTabSz="914400" rtl="0" eaLnBrk="1" latinLnBrk="0" hangingPunct="1">
        <a:lnSpc>
          <a:spcPct val="95000"/>
        </a:lnSpc>
        <a:spcBef>
          <a:spcPts val="2600"/>
        </a:spcBef>
        <a:buClr>
          <a:schemeClr val="tx1"/>
        </a:buClr>
        <a:buSzPct val="80000"/>
        <a:buFont typeface="Wingdings" pitchFamily="2" charset="2"/>
        <a:buChar char="n"/>
        <a:defRPr sz="2000" kern="1200">
          <a:solidFill>
            <a:schemeClr val="tx1"/>
          </a:solidFill>
          <a:latin typeface="Arial" pitchFamily="34" charset="0"/>
          <a:ea typeface="+mn-ea"/>
          <a:cs typeface="Arial" pitchFamily="34" charset="0"/>
        </a:defRPr>
      </a:lvl1pPr>
      <a:lvl2pPr marL="411480" indent="-173736"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2pPr>
      <a:lvl3pPr marL="576072" indent="-164592"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3pPr>
      <a:lvl4pPr marL="749808" indent="-173736"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4pPr>
      <a:lvl5pPr marL="914400" indent="-164592"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5pPr>
      <a:lvl6pPr marL="914400" indent="-164592" algn="l" defTabSz="914400" rtl="0" eaLnBrk="1" latinLnBrk="0" hangingPunct="1">
        <a:lnSpc>
          <a:spcPct val="95000"/>
        </a:lnSpc>
        <a:spcBef>
          <a:spcPts val="900"/>
        </a:spcBef>
        <a:buFont typeface="Arial" pitchFamily="34" charset="0"/>
        <a:buChar char="–"/>
        <a:defRPr sz="1800" kern="1200">
          <a:solidFill>
            <a:schemeClr val="tx1"/>
          </a:solidFill>
          <a:latin typeface="+mn-lt"/>
          <a:ea typeface="+mn-ea"/>
          <a:cs typeface="+mn-cs"/>
        </a:defRPr>
      </a:lvl6pPr>
      <a:lvl7pPr marL="914400" indent="-164592" algn="l" defTabSz="914400" rtl="0" eaLnBrk="1" latinLnBrk="0" hangingPunct="1">
        <a:lnSpc>
          <a:spcPct val="95000"/>
        </a:lnSpc>
        <a:spcBef>
          <a:spcPts val="900"/>
        </a:spcBef>
        <a:buFont typeface="Arial" pitchFamily="34" charset="0"/>
        <a:buChar char="–"/>
        <a:defRPr sz="1800" kern="1200">
          <a:solidFill>
            <a:schemeClr val="tx1"/>
          </a:solidFill>
          <a:latin typeface="+mn-lt"/>
          <a:ea typeface="+mn-ea"/>
          <a:cs typeface="+mn-cs"/>
        </a:defRPr>
      </a:lvl7pPr>
      <a:lvl8pPr marL="914400" indent="-164592" algn="l" defTabSz="914400" rtl="0" eaLnBrk="1" latinLnBrk="0" hangingPunct="1">
        <a:lnSpc>
          <a:spcPct val="95000"/>
        </a:lnSpc>
        <a:spcBef>
          <a:spcPts val="900"/>
        </a:spcBef>
        <a:buFont typeface="Arial" pitchFamily="34" charset="0"/>
        <a:buChar char="–"/>
        <a:defRPr sz="1800" kern="1200" baseline="0">
          <a:solidFill>
            <a:schemeClr val="tx1"/>
          </a:solidFill>
          <a:latin typeface="+mn-lt"/>
          <a:ea typeface="+mn-ea"/>
          <a:cs typeface="+mn-cs"/>
        </a:defRPr>
      </a:lvl8pPr>
      <a:lvl9pPr marL="914400" indent="-164592" algn="l" defTabSz="914400" rtl="0" eaLnBrk="1" latinLnBrk="0" hangingPunct="1">
        <a:lnSpc>
          <a:spcPct val="95000"/>
        </a:lnSpc>
        <a:spcBef>
          <a:spcPts val="900"/>
        </a:spcBef>
        <a:buFont typeface="Arial"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1811044"/>
            <a:ext cx="9751060" cy="1389356"/>
          </a:xfrm>
        </p:spPr>
        <p:txBody>
          <a:bodyPr/>
          <a:lstStyle/>
          <a:p>
            <a:r>
              <a:rPr lang="en-US" sz="3600" dirty="0">
                <a:solidFill>
                  <a:srgbClr val="00A221"/>
                </a:solidFill>
              </a:rPr>
              <a:t>IP Update for Technology Law Practitioners: Patents</a:t>
            </a:r>
            <a:endParaRPr lang="en-CA" dirty="0">
              <a:latin typeface="Segoe UI" panose="020B0502040204020203" pitchFamily="34" charset="0"/>
              <a:cs typeface="Segoe UI" panose="020B0502040204020203" pitchFamily="34" charset="0"/>
            </a:endParaRPr>
          </a:p>
        </p:txBody>
      </p:sp>
      <p:sp>
        <p:nvSpPr>
          <p:cNvPr id="3" name="Subtitle 2"/>
          <p:cNvSpPr>
            <a:spLocks noGrp="1"/>
          </p:cNvSpPr>
          <p:nvPr>
            <p:ph type="subTitle" idx="1"/>
          </p:nvPr>
        </p:nvSpPr>
        <p:spPr>
          <a:xfrm>
            <a:off x="684212" y="3657600"/>
            <a:ext cx="9751060" cy="1199535"/>
          </a:xfrm>
        </p:spPr>
        <p:txBody>
          <a:bodyPr/>
          <a:lstStyle/>
          <a:p>
            <a:r>
              <a:rPr lang="nl-NL" b="1" dirty="0"/>
              <a:t>Michael Van Eesbeek </a:t>
            </a:r>
          </a:p>
          <a:p>
            <a:r>
              <a:rPr lang="nl-NL" dirty="0"/>
              <a:t>Patent Counsel, TD Bank</a:t>
            </a:r>
          </a:p>
          <a:p>
            <a:r>
              <a:rPr lang="en-CA" dirty="0">
                <a:latin typeface="Segoe UI" panose="020B0502040204020203" pitchFamily="34" charset="0"/>
                <a:cs typeface="Segoe UI" panose="020B0502040204020203" pitchFamily="34" charset="0"/>
              </a:rPr>
              <a:t>Office of Patentable Innovation</a:t>
            </a:r>
          </a:p>
        </p:txBody>
      </p:sp>
      <p:sp>
        <p:nvSpPr>
          <p:cNvPr id="4" name="Text Placeholder 3"/>
          <p:cNvSpPr>
            <a:spLocks noGrp="1"/>
          </p:cNvSpPr>
          <p:nvPr>
            <p:ph type="body" sz="quarter" idx="10"/>
          </p:nvPr>
        </p:nvSpPr>
        <p:spPr>
          <a:xfrm>
            <a:off x="684212" y="4560273"/>
            <a:ext cx="3973422" cy="296862"/>
          </a:xfrm>
        </p:spPr>
        <p:txBody>
          <a:bodyPr/>
          <a:lstStyle/>
          <a:p>
            <a:r>
              <a:rPr lang="en-CA" b="1" dirty="0">
                <a:solidFill>
                  <a:schemeClr val="tx2"/>
                </a:solidFill>
                <a:latin typeface="Segoe UI" panose="020B0502040204020203" pitchFamily="34" charset="0"/>
                <a:cs typeface="Segoe UI" panose="020B0502040204020203" pitchFamily="34" charset="0"/>
              </a:rPr>
              <a:t>October 28,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BDBD4D-7B7B-4EC0-AB6E-424933B04FED}" type="slidenum">
              <a:rPr lang="en-US" smtClean="0"/>
              <a:pPr/>
              <a:t>10</a:t>
            </a:fld>
            <a:endParaRPr lang="en-US"/>
          </a:p>
        </p:txBody>
      </p:sp>
      <p:sp>
        <p:nvSpPr>
          <p:cNvPr id="26" name="Content Placeholder 13">
            <a:extLst>
              <a:ext uri="{FF2B5EF4-FFF2-40B4-BE49-F238E27FC236}">
                <a16:creationId xmlns:a16="http://schemas.microsoft.com/office/drawing/2014/main" id="{4F1CED12-D6E0-4FA6-B829-A11CB1B5170E}"/>
              </a:ext>
            </a:extLst>
          </p:cNvPr>
          <p:cNvSpPr txBox="1">
            <a:spLocks/>
          </p:cNvSpPr>
          <p:nvPr/>
        </p:nvSpPr>
        <p:spPr>
          <a:xfrm>
            <a:off x="1065211" y="1189038"/>
            <a:ext cx="9642117" cy="5135561"/>
          </a:xfrm>
          <a:prstGeom prst="rect">
            <a:avLst/>
          </a:prstGeom>
        </p:spPr>
        <p:txBody>
          <a:bodyPr/>
          <a:lstStyle>
            <a:lvl1pPr marL="237744" indent="-237744" algn="l" defTabSz="914400" rtl="0" eaLnBrk="1" latinLnBrk="0" hangingPunct="1">
              <a:lnSpc>
                <a:spcPct val="95000"/>
              </a:lnSpc>
              <a:spcBef>
                <a:spcPts val="2600"/>
              </a:spcBef>
              <a:buClr>
                <a:schemeClr val="tx1"/>
              </a:buClr>
              <a:buSzPct val="80000"/>
              <a:buFont typeface="Wingdings" pitchFamily="2" charset="2"/>
              <a:buChar char="n"/>
              <a:defRPr sz="2000" kern="1200">
                <a:solidFill>
                  <a:schemeClr val="tx1"/>
                </a:solidFill>
                <a:latin typeface="Arial" pitchFamily="34" charset="0"/>
                <a:ea typeface="+mn-ea"/>
                <a:cs typeface="Arial" pitchFamily="34" charset="0"/>
              </a:defRPr>
            </a:lvl1pPr>
            <a:lvl2pPr marL="411480" indent="-173736"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2pPr>
            <a:lvl3pPr marL="576072" indent="-164592"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3pPr>
            <a:lvl4pPr marL="749808" indent="-173736"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4pPr>
            <a:lvl5pPr marL="914400" indent="-164592"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5pPr>
            <a:lvl6pPr marL="914400" indent="-164592" algn="l" defTabSz="914400" rtl="0" eaLnBrk="1" latinLnBrk="0" hangingPunct="1">
              <a:lnSpc>
                <a:spcPct val="95000"/>
              </a:lnSpc>
              <a:spcBef>
                <a:spcPts val="900"/>
              </a:spcBef>
              <a:buFont typeface="Arial" pitchFamily="34" charset="0"/>
              <a:buChar char="–"/>
              <a:defRPr sz="1800" kern="1200">
                <a:solidFill>
                  <a:schemeClr val="tx1"/>
                </a:solidFill>
                <a:latin typeface="+mn-lt"/>
                <a:ea typeface="+mn-ea"/>
                <a:cs typeface="+mn-cs"/>
              </a:defRPr>
            </a:lvl6pPr>
            <a:lvl7pPr marL="914400" indent="-164592" algn="l" defTabSz="914400" rtl="0" eaLnBrk="1" latinLnBrk="0" hangingPunct="1">
              <a:lnSpc>
                <a:spcPct val="95000"/>
              </a:lnSpc>
              <a:spcBef>
                <a:spcPts val="900"/>
              </a:spcBef>
              <a:buFont typeface="Arial" pitchFamily="34" charset="0"/>
              <a:buChar char="–"/>
              <a:defRPr sz="1800" kern="1200">
                <a:solidFill>
                  <a:schemeClr val="tx1"/>
                </a:solidFill>
                <a:latin typeface="+mn-lt"/>
                <a:ea typeface="+mn-ea"/>
                <a:cs typeface="+mn-cs"/>
              </a:defRPr>
            </a:lvl7pPr>
            <a:lvl8pPr marL="914400" indent="-164592" algn="l" defTabSz="914400" rtl="0" eaLnBrk="1" latinLnBrk="0" hangingPunct="1">
              <a:lnSpc>
                <a:spcPct val="95000"/>
              </a:lnSpc>
              <a:spcBef>
                <a:spcPts val="900"/>
              </a:spcBef>
              <a:buFont typeface="Arial" pitchFamily="34" charset="0"/>
              <a:buChar char="–"/>
              <a:defRPr sz="1800" kern="1200" baseline="0">
                <a:solidFill>
                  <a:schemeClr val="tx1"/>
                </a:solidFill>
                <a:latin typeface="+mn-lt"/>
                <a:ea typeface="+mn-ea"/>
                <a:cs typeface="+mn-cs"/>
              </a:defRPr>
            </a:lvl8pPr>
            <a:lvl9pPr marL="914400" indent="-164592" algn="l" defTabSz="914400" rtl="0" eaLnBrk="1" latinLnBrk="0" hangingPunct="1">
              <a:lnSpc>
                <a:spcPct val="95000"/>
              </a:lnSpc>
              <a:spcBef>
                <a:spcPts val="900"/>
              </a:spcBef>
              <a:buFont typeface="Arial" pitchFamily="34" charset="0"/>
              <a:buChar char="–"/>
              <a:defRPr sz="1800" kern="1200" baseline="0">
                <a:solidFill>
                  <a:schemeClr val="tx1"/>
                </a:solidFill>
                <a:latin typeface="+mn-lt"/>
                <a:ea typeface="+mn-ea"/>
                <a:cs typeface="+mn-cs"/>
              </a:defRPr>
            </a:lvl9pPr>
          </a:lstStyle>
          <a:p>
            <a:pPr marL="457200" lvl="1" indent="-457200">
              <a:lnSpc>
                <a:spcPct val="100000"/>
              </a:lnSpc>
              <a:spcBef>
                <a:spcPts val="0"/>
              </a:spcBef>
              <a:buSzPct val="90000"/>
              <a:buFont typeface="Arial" panose="020B0604020202020204" pitchFamily="34" charset="0"/>
              <a:buChar char="•"/>
            </a:pP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rPr>
              <a:t>Classified in class 715  - </a:t>
            </a:r>
            <a:r>
              <a:rPr lang="en-US" b="1" dirty="0">
                <a:solidFill>
                  <a:schemeClr val="tx2"/>
                </a:solidFill>
                <a:latin typeface="Segoe UI" panose="020B0502040204020203" pitchFamily="34" charset="0"/>
                <a:ea typeface="Segoe UI" panose="020B0502040204020203" pitchFamily="34" charset="0"/>
                <a:cs typeface="Segoe UI" panose="020B0502040204020203" pitchFamily="34" charset="0"/>
              </a:rPr>
              <a:t>DATA PROCESSING: PRESENTATION PROCESSING OF DOCUMENT, OPERATOR INTERFACE PROCESSING, AND SCREEN SAVER DISPLAY PROCESSING</a:t>
            </a:r>
            <a:b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rPr>
            </a:br>
            <a:endParaRPr lang="en-US"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457200" lvl="1" indent="-457200">
              <a:lnSpc>
                <a:spcPct val="100000"/>
              </a:lnSpc>
              <a:spcBef>
                <a:spcPts val="0"/>
              </a:spcBef>
              <a:buSzPct val="90000"/>
              <a:buFont typeface="Arial" panose="020B0604020202020204" pitchFamily="34" charset="0"/>
              <a:buChar char="•"/>
            </a:pP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rPr>
              <a:t>A single Office Action presented only an obviousness rejection. </a:t>
            </a:r>
          </a:p>
          <a:p>
            <a:pPr marL="0" lvl="1" indent="0">
              <a:lnSpc>
                <a:spcPct val="100000"/>
              </a:lnSpc>
              <a:spcBef>
                <a:spcPts val="0"/>
              </a:spcBef>
              <a:buSzPct val="90000"/>
              <a:buNone/>
            </a:pPr>
            <a:endParaRPr lang="en-US"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457200" lvl="1" indent="-457200">
              <a:lnSpc>
                <a:spcPct val="100000"/>
              </a:lnSpc>
              <a:spcBef>
                <a:spcPts val="0"/>
              </a:spcBef>
              <a:buSzPct val="90000"/>
              <a:buFont typeface="Arial" panose="020B0604020202020204" pitchFamily="34" charset="0"/>
              <a:buChar char="•"/>
            </a:pPr>
            <a:r>
              <a:rPr lang="en-US" b="1" dirty="0">
                <a:solidFill>
                  <a:schemeClr val="tx2"/>
                </a:solidFill>
                <a:latin typeface="Segoe UI" panose="020B0502040204020203" pitchFamily="34" charset="0"/>
                <a:ea typeface="Segoe UI" panose="020B0502040204020203" pitchFamily="34" charset="0"/>
                <a:cs typeface="Segoe UI" panose="020B0502040204020203" pitchFamily="34" charset="0"/>
              </a:rPr>
              <a:t>Addition made to claim</a:t>
            </a: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rPr>
              <a:t>:  presenting the graphical element in the interface of the data transfer application comprises displaying a border based on the graphical element extending along and from one or more edges of the display screen.</a:t>
            </a:r>
          </a:p>
          <a:p>
            <a:pPr marL="0" lvl="1" indent="0">
              <a:lnSpc>
                <a:spcPct val="100000"/>
              </a:lnSpc>
              <a:spcBef>
                <a:spcPts val="0"/>
              </a:spcBef>
              <a:buSzPct val="90000"/>
              <a:buNone/>
            </a:pPr>
            <a:endParaRPr lang="en-US"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457200" lvl="1" indent="-457200">
              <a:lnSpc>
                <a:spcPct val="100000"/>
              </a:lnSpc>
              <a:spcBef>
                <a:spcPts val="0"/>
              </a:spcBef>
              <a:buSzPct val="90000"/>
              <a:buFont typeface="Arial" panose="020B0604020202020204" pitchFamily="34" charset="0"/>
              <a:buChar char="•"/>
            </a:pP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rPr>
              <a:t>Notice of Allowance received within 2 years of the filing date.</a:t>
            </a:r>
          </a:p>
          <a:p>
            <a:pPr marL="0" lvl="1" indent="0">
              <a:lnSpc>
                <a:spcPct val="100000"/>
              </a:lnSpc>
              <a:spcBef>
                <a:spcPts val="0"/>
              </a:spcBef>
              <a:buSzPct val="90000"/>
              <a:buNone/>
            </a:pPr>
            <a:endParaRPr lang="en-US"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457200" lvl="1" indent="-457200">
              <a:lnSpc>
                <a:spcPct val="100000"/>
              </a:lnSpc>
              <a:spcBef>
                <a:spcPts val="0"/>
              </a:spcBef>
              <a:buSzPct val="90000"/>
              <a:buFont typeface="Arial" panose="020B0604020202020204" pitchFamily="34" charset="0"/>
              <a:buChar char="•"/>
            </a:pP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rPr>
              <a:t>Now Granted U.S. Patent No. 10,423,307, issued September 24, 2019.</a:t>
            </a:r>
          </a:p>
          <a:p>
            <a:pPr marL="0" lvl="1" indent="0">
              <a:lnSpc>
                <a:spcPct val="100000"/>
              </a:lnSpc>
              <a:spcBef>
                <a:spcPts val="0"/>
              </a:spcBef>
              <a:buSzPct val="90000"/>
              <a:buNone/>
            </a:pPr>
            <a:endParaRPr lang="en-US"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457200" lvl="1" indent="-457200">
              <a:lnSpc>
                <a:spcPct val="100000"/>
              </a:lnSpc>
              <a:spcBef>
                <a:spcPts val="0"/>
              </a:spcBef>
              <a:buSzPct val="90000"/>
              <a:buFont typeface="Arial" panose="020B0604020202020204" pitchFamily="34" charset="0"/>
              <a:buChar char="•"/>
            </a:pPr>
            <a:r>
              <a:rPr lang="en-US" b="1" dirty="0">
                <a:solidFill>
                  <a:schemeClr val="tx2"/>
                </a:solidFill>
                <a:latin typeface="Segoe UI" panose="020B0502040204020203" pitchFamily="34" charset="0"/>
                <a:ea typeface="Segoe UI" panose="020B0502040204020203" pitchFamily="34" charset="0"/>
                <a:cs typeface="Segoe UI" panose="020B0502040204020203" pitchFamily="34" charset="0"/>
              </a:rPr>
              <a:t>Continuation application filed directed at the more specific embodiment where:</a:t>
            </a:r>
          </a:p>
          <a:p>
            <a:pPr marL="960120" lvl="4" indent="-457200">
              <a:lnSpc>
                <a:spcPct val="100000"/>
              </a:lnSpc>
              <a:spcBef>
                <a:spcPts val="0"/>
              </a:spcBef>
              <a:buSzPct val="90000"/>
              <a:buFont typeface="Wingdings" panose="05000000000000000000" pitchFamily="2" charset="2"/>
              <a:buChar char="§"/>
            </a:pP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rPr>
              <a:t>the data transfer application = a payment application</a:t>
            </a:r>
          </a:p>
          <a:p>
            <a:pPr marL="960120" lvl="4" indent="-457200">
              <a:lnSpc>
                <a:spcPct val="100000"/>
              </a:lnSpc>
              <a:spcBef>
                <a:spcPts val="0"/>
              </a:spcBef>
              <a:buSzPct val="90000"/>
              <a:buFont typeface="Wingdings" panose="05000000000000000000" pitchFamily="2" charset="2"/>
              <a:buChar char="§"/>
            </a:pP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rPr>
              <a:t>data transfer = payment</a:t>
            </a: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Title 1">
            <a:extLst>
              <a:ext uri="{FF2B5EF4-FFF2-40B4-BE49-F238E27FC236}">
                <a16:creationId xmlns:a16="http://schemas.microsoft.com/office/drawing/2014/main" id="{A7F2CFC7-24EA-4C6F-B271-CFDC16B99BC5}"/>
              </a:ext>
            </a:extLst>
          </p:cNvPr>
          <p:cNvSpPr txBox="1">
            <a:spLocks/>
          </p:cNvSpPr>
          <p:nvPr/>
        </p:nvSpPr>
        <p:spPr>
          <a:xfrm>
            <a:off x="551299" y="381001"/>
            <a:ext cx="10058400" cy="808038"/>
          </a:xfrm>
          <a:prstGeom prst="rect">
            <a:avLst/>
          </a:prstGeom>
        </p:spPr>
        <p:txBody>
          <a:bodyPr vert="horz" lIns="91440" tIns="45720" rIns="91440" bIns="45720" rtlCol="0" anchor="ctr" anchorCtr="0">
            <a:noAutofit/>
          </a:bodyPr>
          <a:lstStyle>
            <a:lvl1pPr algn="l" defTabSz="914400" rtl="0" eaLnBrk="1" latinLnBrk="0" hangingPunct="1">
              <a:lnSpc>
                <a:spcPct val="85000"/>
              </a:lnSpc>
              <a:spcBef>
                <a:spcPct val="0"/>
              </a:spcBef>
              <a:buNone/>
              <a:defRPr sz="2800" b="1" kern="1200">
                <a:solidFill>
                  <a:schemeClr val="bg2"/>
                </a:solidFill>
                <a:latin typeface="Arial" pitchFamily="34" charset="0"/>
                <a:ea typeface="+mj-ea"/>
                <a:cs typeface="Arial" pitchFamily="34" charset="0"/>
              </a:defRPr>
            </a:lvl1pPr>
          </a:lstStyle>
          <a:p>
            <a:r>
              <a:rPr lang="en-US" dirty="0">
                <a:solidFill>
                  <a:srgbClr val="00A221"/>
                </a:solidFill>
                <a:latin typeface="+mj-lt"/>
              </a:rPr>
              <a:t>Result</a:t>
            </a:r>
            <a:endParaRPr lang="en-CA" sz="2000" b="0" i="1" dirty="0">
              <a:solidFill>
                <a:schemeClr val="accent1">
                  <a:lumMod val="7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65848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BDBD4D-7B7B-4EC0-AB6E-424933B04FED}" type="slidenum">
              <a:rPr lang="en-US" smtClean="0"/>
              <a:pPr/>
              <a:t>11</a:t>
            </a:fld>
            <a:endParaRPr lang="en-US"/>
          </a:p>
        </p:txBody>
      </p:sp>
      <p:pic>
        <p:nvPicPr>
          <p:cNvPr id="6" name="Picture 4">
            <a:extLst>
              <a:ext uri="{FF2B5EF4-FFF2-40B4-BE49-F238E27FC236}">
                <a16:creationId xmlns:a16="http://schemas.microsoft.com/office/drawing/2014/main" id="{EDD43A5B-C2BD-4CAD-B6A9-518CE21AA9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072683" y="1698522"/>
            <a:ext cx="7564843" cy="413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131706C6-8740-4803-AEE2-05F6661010F0}"/>
              </a:ext>
            </a:extLst>
          </p:cNvPr>
          <p:cNvSpPr txBox="1">
            <a:spLocks/>
          </p:cNvSpPr>
          <p:nvPr/>
        </p:nvSpPr>
        <p:spPr>
          <a:xfrm>
            <a:off x="551299" y="381000"/>
            <a:ext cx="10058400" cy="897193"/>
          </a:xfrm>
          <a:prstGeom prst="rect">
            <a:avLst/>
          </a:prstGeom>
        </p:spPr>
        <p:txBody>
          <a:bodyPr vert="horz" lIns="91440" tIns="45720" rIns="91440" bIns="45720" rtlCol="0" anchor="ctr" anchorCtr="0">
            <a:noAutofit/>
          </a:bodyPr>
          <a:lstStyle>
            <a:lvl1pPr algn="l" defTabSz="914400" rtl="0" eaLnBrk="1" latinLnBrk="0" hangingPunct="1">
              <a:lnSpc>
                <a:spcPct val="85000"/>
              </a:lnSpc>
              <a:spcBef>
                <a:spcPct val="0"/>
              </a:spcBef>
              <a:buNone/>
              <a:defRPr sz="2800" b="1" kern="1200">
                <a:solidFill>
                  <a:schemeClr val="bg2"/>
                </a:solidFill>
                <a:latin typeface="Arial" pitchFamily="34" charset="0"/>
                <a:ea typeface="+mj-ea"/>
                <a:cs typeface="Arial" pitchFamily="34" charset="0"/>
              </a:defRPr>
            </a:lvl1pPr>
          </a:lstStyle>
          <a:p>
            <a:r>
              <a:rPr lang="en-US" dirty="0">
                <a:solidFill>
                  <a:srgbClr val="00A221"/>
                </a:solidFill>
                <a:latin typeface="+mj-lt"/>
              </a:rPr>
              <a:t>The 2019 Revised Patent Subject Matter Eligibility Guidance published in January, 2019 </a:t>
            </a:r>
            <a:br>
              <a:rPr lang="en-CA" dirty="0">
                <a:latin typeface="+mj-lt"/>
              </a:rPr>
            </a:br>
            <a:endParaRPr lang="en-CA" sz="2000" b="0" i="1" dirty="0">
              <a:solidFill>
                <a:schemeClr val="accent1">
                  <a:lumMod val="75000"/>
                </a:schemeClr>
              </a:solidFill>
              <a:latin typeface="Segoe UI" panose="020B0502040204020203" pitchFamily="34" charset="0"/>
              <a:cs typeface="Segoe UI" panose="020B0502040204020203" pitchFamily="34" charset="0"/>
            </a:endParaRPr>
          </a:p>
        </p:txBody>
      </p:sp>
      <p:sp>
        <p:nvSpPr>
          <p:cNvPr id="8" name="Content Placeholder 13">
            <a:extLst>
              <a:ext uri="{FF2B5EF4-FFF2-40B4-BE49-F238E27FC236}">
                <a16:creationId xmlns:a16="http://schemas.microsoft.com/office/drawing/2014/main" id="{32B4D9C4-2797-4026-86F1-3694BCD84A87}"/>
              </a:ext>
            </a:extLst>
          </p:cNvPr>
          <p:cNvSpPr txBox="1">
            <a:spLocks/>
          </p:cNvSpPr>
          <p:nvPr/>
        </p:nvSpPr>
        <p:spPr>
          <a:xfrm>
            <a:off x="1065211" y="1580535"/>
            <a:ext cx="2749705" cy="1730478"/>
          </a:xfrm>
          <a:prstGeom prst="rect">
            <a:avLst/>
          </a:prstGeom>
        </p:spPr>
        <p:txBody>
          <a:bodyPr/>
          <a:lstStyle>
            <a:lvl1pPr marL="237744" indent="-237744" algn="l" defTabSz="914400" rtl="0" eaLnBrk="1" latinLnBrk="0" hangingPunct="1">
              <a:lnSpc>
                <a:spcPct val="95000"/>
              </a:lnSpc>
              <a:spcBef>
                <a:spcPts val="2600"/>
              </a:spcBef>
              <a:buClr>
                <a:schemeClr val="tx1"/>
              </a:buClr>
              <a:buSzPct val="80000"/>
              <a:buFont typeface="Wingdings" pitchFamily="2" charset="2"/>
              <a:buChar char="n"/>
              <a:defRPr sz="2000" kern="1200">
                <a:solidFill>
                  <a:schemeClr val="tx1"/>
                </a:solidFill>
                <a:latin typeface="Arial" pitchFamily="34" charset="0"/>
                <a:ea typeface="+mn-ea"/>
                <a:cs typeface="Arial" pitchFamily="34" charset="0"/>
              </a:defRPr>
            </a:lvl1pPr>
            <a:lvl2pPr marL="411480" indent="-173736"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2pPr>
            <a:lvl3pPr marL="576072" indent="-164592"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3pPr>
            <a:lvl4pPr marL="749808" indent="-173736"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4pPr>
            <a:lvl5pPr marL="914400" indent="-164592"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5pPr>
            <a:lvl6pPr marL="914400" indent="-164592" algn="l" defTabSz="914400" rtl="0" eaLnBrk="1" latinLnBrk="0" hangingPunct="1">
              <a:lnSpc>
                <a:spcPct val="95000"/>
              </a:lnSpc>
              <a:spcBef>
                <a:spcPts val="900"/>
              </a:spcBef>
              <a:buFont typeface="Arial" pitchFamily="34" charset="0"/>
              <a:buChar char="–"/>
              <a:defRPr sz="1800" kern="1200">
                <a:solidFill>
                  <a:schemeClr val="tx1"/>
                </a:solidFill>
                <a:latin typeface="+mn-lt"/>
                <a:ea typeface="+mn-ea"/>
                <a:cs typeface="+mn-cs"/>
              </a:defRPr>
            </a:lvl6pPr>
            <a:lvl7pPr marL="914400" indent="-164592" algn="l" defTabSz="914400" rtl="0" eaLnBrk="1" latinLnBrk="0" hangingPunct="1">
              <a:lnSpc>
                <a:spcPct val="95000"/>
              </a:lnSpc>
              <a:spcBef>
                <a:spcPts val="900"/>
              </a:spcBef>
              <a:buFont typeface="Arial" pitchFamily="34" charset="0"/>
              <a:buChar char="–"/>
              <a:defRPr sz="1800" kern="1200">
                <a:solidFill>
                  <a:schemeClr val="tx1"/>
                </a:solidFill>
                <a:latin typeface="+mn-lt"/>
                <a:ea typeface="+mn-ea"/>
                <a:cs typeface="+mn-cs"/>
              </a:defRPr>
            </a:lvl7pPr>
            <a:lvl8pPr marL="914400" indent="-164592" algn="l" defTabSz="914400" rtl="0" eaLnBrk="1" latinLnBrk="0" hangingPunct="1">
              <a:lnSpc>
                <a:spcPct val="95000"/>
              </a:lnSpc>
              <a:spcBef>
                <a:spcPts val="900"/>
              </a:spcBef>
              <a:buFont typeface="Arial" pitchFamily="34" charset="0"/>
              <a:buChar char="–"/>
              <a:defRPr sz="1800" kern="1200" baseline="0">
                <a:solidFill>
                  <a:schemeClr val="tx1"/>
                </a:solidFill>
                <a:latin typeface="+mn-lt"/>
                <a:ea typeface="+mn-ea"/>
                <a:cs typeface="+mn-cs"/>
              </a:defRPr>
            </a:lvl8pPr>
            <a:lvl9pPr marL="914400" indent="-164592" algn="l" defTabSz="914400" rtl="0" eaLnBrk="1" latinLnBrk="0" hangingPunct="1">
              <a:lnSpc>
                <a:spcPct val="95000"/>
              </a:lnSpc>
              <a:spcBef>
                <a:spcPts val="900"/>
              </a:spcBef>
              <a:buFont typeface="Arial" pitchFamily="34" charset="0"/>
              <a:buChar char="–"/>
              <a:defRPr sz="1800" kern="1200" baseline="0">
                <a:solidFill>
                  <a:schemeClr val="tx1"/>
                </a:solidFill>
                <a:latin typeface="+mn-lt"/>
                <a:ea typeface="+mn-ea"/>
                <a:cs typeface="+mn-cs"/>
              </a:defRPr>
            </a:lvl9pPr>
          </a:lstStyle>
          <a:p>
            <a:pPr marL="457200" lvl="1" indent="-457200">
              <a:lnSpc>
                <a:spcPct val="100000"/>
              </a:lnSpc>
              <a:spcBef>
                <a:spcPts val="0"/>
              </a:spcBef>
              <a:buSzPct val="90000"/>
              <a:buFont typeface="Arial" panose="020B0604020202020204" pitchFamily="34" charset="0"/>
              <a:buChar char="•"/>
            </a:pP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Increase clarity, predictability, and consistency.</a:t>
            </a:r>
            <a:endParaRPr lang="en-US" sz="24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18398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BDBD4D-7B7B-4EC0-AB6E-424933B04FED}" type="slidenum">
              <a:rPr lang="en-US" smtClean="0"/>
              <a:pPr/>
              <a:t>12</a:t>
            </a:fld>
            <a:endParaRPr lang="en-US"/>
          </a:p>
        </p:txBody>
      </p:sp>
      <p:sp>
        <p:nvSpPr>
          <p:cNvPr id="7" name="Title 1">
            <a:extLst>
              <a:ext uri="{FF2B5EF4-FFF2-40B4-BE49-F238E27FC236}">
                <a16:creationId xmlns:a16="http://schemas.microsoft.com/office/drawing/2014/main" id="{66C2D713-F2F6-4B82-ACBF-6AF644FEBE9F}"/>
              </a:ext>
            </a:extLst>
          </p:cNvPr>
          <p:cNvSpPr txBox="1">
            <a:spLocks/>
          </p:cNvSpPr>
          <p:nvPr/>
        </p:nvSpPr>
        <p:spPr>
          <a:xfrm>
            <a:off x="551299" y="381001"/>
            <a:ext cx="7973269" cy="808038"/>
          </a:xfrm>
          <a:prstGeom prst="rect">
            <a:avLst/>
          </a:prstGeom>
        </p:spPr>
        <p:txBody>
          <a:bodyPr vert="horz" lIns="91440" tIns="45720" rIns="91440" bIns="45720" rtlCol="0" anchor="ctr" anchorCtr="0">
            <a:noAutofit/>
          </a:bodyPr>
          <a:lstStyle>
            <a:lvl1pPr algn="l" defTabSz="914400" rtl="0" eaLnBrk="1" latinLnBrk="0" hangingPunct="1">
              <a:lnSpc>
                <a:spcPct val="85000"/>
              </a:lnSpc>
              <a:spcBef>
                <a:spcPct val="0"/>
              </a:spcBef>
              <a:buNone/>
              <a:defRPr sz="2800" b="1" kern="1200">
                <a:solidFill>
                  <a:schemeClr val="bg2"/>
                </a:solidFill>
                <a:latin typeface="Arial" pitchFamily="34" charset="0"/>
                <a:ea typeface="+mj-ea"/>
                <a:cs typeface="Arial" pitchFamily="34" charset="0"/>
              </a:defRPr>
            </a:lvl1pPr>
          </a:lstStyle>
          <a:p>
            <a:r>
              <a:rPr lang="en-US" dirty="0">
                <a:solidFill>
                  <a:srgbClr val="00A221"/>
                </a:solidFill>
                <a:latin typeface="+mj-lt"/>
              </a:rPr>
              <a:t>Enumerated Groupings of Abstract Ideas Under The New Guidance</a:t>
            </a:r>
          </a:p>
        </p:txBody>
      </p:sp>
      <p:sp>
        <p:nvSpPr>
          <p:cNvPr id="8" name="Content Placeholder 13">
            <a:extLst>
              <a:ext uri="{FF2B5EF4-FFF2-40B4-BE49-F238E27FC236}">
                <a16:creationId xmlns:a16="http://schemas.microsoft.com/office/drawing/2014/main" id="{2CAAD28E-21BA-4569-A8C5-773FC5A8D43E}"/>
              </a:ext>
            </a:extLst>
          </p:cNvPr>
          <p:cNvSpPr txBox="1">
            <a:spLocks/>
          </p:cNvSpPr>
          <p:nvPr/>
        </p:nvSpPr>
        <p:spPr>
          <a:xfrm>
            <a:off x="1065212" y="1602658"/>
            <a:ext cx="9296400" cy="4721941"/>
          </a:xfrm>
          <a:prstGeom prst="rect">
            <a:avLst/>
          </a:prstGeom>
        </p:spPr>
        <p:txBody>
          <a:bodyPr/>
          <a:lstStyle>
            <a:lvl1pPr marL="237744" indent="-237744" algn="l" defTabSz="914400" rtl="0" eaLnBrk="1" latinLnBrk="0" hangingPunct="1">
              <a:lnSpc>
                <a:spcPct val="95000"/>
              </a:lnSpc>
              <a:spcBef>
                <a:spcPts val="2600"/>
              </a:spcBef>
              <a:buClr>
                <a:schemeClr val="tx1"/>
              </a:buClr>
              <a:buSzPct val="80000"/>
              <a:buFont typeface="Wingdings" pitchFamily="2" charset="2"/>
              <a:buChar char="n"/>
              <a:defRPr sz="2000" kern="1200">
                <a:solidFill>
                  <a:schemeClr val="tx1"/>
                </a:solidFill>
                <a:latin typeface="Arial" pitchFamily="34" charset="0"/>
                <a:ea typeface="+mn-ea"/>
                <a:cs typeface="Arial" pitchFamily="34" charset="0"/>
              </a:defRPr>
            </a:lvl1pPr>
            <a:lvl2pPr marL="411480" indent="-173736"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2pPr>
            <a:lvl3pPr marL="576072" indent="-164592"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3pPr>
            <a:lvl4pPr marL="749808" indent="-173736"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4pPr>
            <a:lvl5pPr marL="914400" indent="-164592"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5pPr>
            <a:lvl6pPr marL="914400" indent="-164592" algn="l" defTabSz="914400" rtl="0" eaLnBrk="1" latinLnBrk="0" hangingPunct="1">
              <a:lnSpc>
                <a:spcPct val="95000"/>
              </a:lnSpc>
              <a:spcBef>
                <a:spcPts val="900"/>
              </a:spcBef>
              <a:buFont typeface="Arial" pitchFamily="34" charset="0"/>
              <a:buChar char="–"/>
              <a:defRPr sz="1800" kern="1200">
                <a:solidFill>
                  <a:schemeClr val="tx1"/>
                </a:solidFill>
                <a:latin typeface="+mn-lt"/>
                <a:ea typeface="+mn-ea"/>
                <a:cs typeface="+mn-cs"/>
              </a:defRPr>
            </a:lvl6pPr>
            <a:lvl7pPr marL="914400" indent="-164592" algn="l" defTabSz="914400" rtl="0" eaLnBrk="1" latinLnBrk="0" hangingPunct="1">
              <a:lnSpc>
                <a:spcPct val="95000"/>
              </a:lnSpc>
              <a:spcBef>
                <a:spcPts val="900"/>
              </a:spcBef>
              <a:buFont typeface="Arial" pitchFamily="34" charset="0"/>
              <a:buChar char="–"/>
              <a:defRPr sz="1800" kern="1200">
                <a:solidFill>
                  <a:schemeClr val="tx1"/>
                </a:solidFill>
                <a:latin typeface="+mn-lt"/>
                <a:ea typeface="+mn-ea"/>
                <a:cs typeface="+mn-cs"/>
              </a:defRPr>
            </a:lvl7pPr>
            <a:lvl8pPr marL="914400" indent="-164592" algn="l" defTabSz="914400" rtl="0" eaLnBrk="1" latinLnBrk="0" hangingPunct="1">
              <a:lnSpc>
                <a:spcPct val="95000"/>
              </a:lnSpc>
              <a:spcBef>
                <a:spcPts val="900"/>
              </a:spcBef>
              <a:buFont typeface="Arial" pitchFamily="34" charset="0"/>
              <a:buChar char="–"/>
              <a:defRPr sz="1800" kern="1200" baseline="0">
                <a:solidFill>
                  <a:schemeClr val="tx1"/>
                </a:solidFill>
                <a:latin typeface="+mn-lt"/>
                <a:ea typeface="+mn-ea"/>
                <a:cs typeface="+mn-cs"/>
              </a:defRPr>
            </a:lvl8pPr>
            <a:lvl9pPr marL="914400" indent="-164592" algn="l" defTabSz="914400" rtl="0" eaLnBrk="1" latinLnBrk="0" hangingPunct="1">
              <a:lnSpc>
                <a:spcPct val="95000"/>
              </a:lnSpc>
              <a:spcBef>
                <a:spcPts val="900"/>
              </a:spcBef>
              <a:buFont typeface="Arial" pitchFamily="34" charset="0"/>
              <a:buChar char="–"/>
              <a:defRPr sz="1800" kern="1200" baseline="0">
                <a:solidFill>
                  <a:schemeClr val="tx1"/>
                </a:solidFill>
                <a:latin typeface="+mn-lt"/>
                <a:ea typeface="+mn-ea"/>
                <a:cs typeface="+mn-cs"/>
              </a:defRPr>
            </a:lvl9pPr>
          </a:lstStyle>
          <a:p>
            <a:pPr marL="457200" lvl="1" indent="-457200">
              <a:lnSpc>
                <a:spcPct val="100000"/>
              </a:lnSpc>
              <a:spcBef>
                <a:spcPts val="0"/>
              </a:spcBef>
              <a:buSzPct val="90000"/>
              <a:buFont typeface="Arial" panose="020B0604020202020204" pitchFamily="34" charset="0"/>
              <a:buChar char="•"/>
            </a:pP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Mathematical concepts, relationships, formulas or equations</a:t>
            </a:r>
          </a:p>
          <a:p>
            <a:pPr marL="457200" lvl="1" indent="-457200">
              <a:lnSpc>
                <a:spcPct val="100000"/>
              </a:lnSpc>
              <a:spcBef>
                <a:spcPts val="0"/>
              </a:spcBef>
              <a:buSzPct val="90000"/>
              <a:buFont typeface="Arial" panose="020B0604020202020204" pitchFamily="34" charset="0"/>
              <a:buChar char="•"/>
            </a:pP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457200" lvl="1" indent="-457200">
              <a:lnSpc>
                <a:spcPct val="100000"/>
              </a:lnSpc>
              <a:spcBef>
                <a:spcPts val="0"/>
              </a:spcBef>
              <a:buSzPct val="90000"/>
              <a:buFont typeface="Arial" panose="020B0604020202020204" pitchFamily="34" charset="0"/>
              <a:buChar char="•"/>
            </a:pP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Mental processes</a:t>
            </a:r>
          </a:p>
          <a:p>
            <a:pPr marL="457200" lvl="1" indent="-457200">
              <a:lnSpc>
                <a:spcPct val="100000"/>
              </a:lnSpc>
              <a:spcBef>
                <a:spcPts val="0"/>
              </a:spcBef>
              <a:buSzPct val="90000"/>
              <a:buFont typeface="Arial" panose="020B0604020202020204" pitchFamily="34" charset="0"/>
              <a:buChar char="•"/>
            </a:pP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457200" lvl="1" indent="-457200">
              <a:lnSpc>
                <a:spcPct val="100000"/>
              </a:lnSpc>
              <a:spcBef>
                <a:spcPts val="0"/>
              </a:spcBef>
              <a:buSzPct val="90000"/>
              <a:buFont typeface="Arial" panose="020B0604020202020204" pitchFamily="34" charset="0"/>
              <a:buChar char="•"/>
            </a:pPr>
            <a:r>
              <a:rPr lang="en-US" sz="2000" b="1" dirty="0">
                <a:solidFill>
                  <a:schemeClr val="tx2"/>
                </a:solidFill>
                <a:latin typeface="Segoe UI" panose="020B0502040204020203" pitchFamily="34" charset="0"/>
                <a:ea typeface="Segoe UI" panose="020B0502040204020203" pitchFamily="34" charset="0"/>
                <a:cs typeface="Segoe UI" panose="020B0502040204020203" pitchFamily="34" charset="0"/>
              </a:rPr>
              <a:t>Certain methods of organizing human activity</a:t>
            </a:r>
          </a:p>
          <a:p>
            <a:pPr marL="960120" lvl="4" indent="-457200">
              <a:lnSpc>
                <a:spcPct val="100000"/>
              </a:lnSpc>
              <a:spcBef>
                <a:spcPts val="0"/>
              </a:spcBef>
              <a:buSzPct val="90000"/>
              <a:buFont typeface="Wingdings" panose="05000000000000000000" pitchFamily="2" charset="2"/>
              <a:buChar char="§"/>
            </a:pP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Fundamental economic principles </a:t>
            </a:r>
          </a:p>
          <a:p>
            <a:pPr marL="960120" lvl="4" indent="-457200">
              <a:lnSpc>
                <a:spcPct val="100000"/>
              </a:lnSpc>
              <a:spcBef>
                <a:spcPts val="0"/>
              </a:spcBef>
              <a:buSzPct val="90000"/>
              <a:buFont typeface="Wingdings" panose="05000000000000000000" pitchFamily="2" charset="2"/>
              <a:buChar char="§"/>
            </a:pP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Commercial or legal interactions </a:t>
            </a:r>
          </a:p>
          <a:p>
            <a:pPr marL="960120" lvl="4" indent="-457200">
              <a:lnSpc>
                <a:spcPct val="100000"/>
              </a:lnSpc>
              <a:spcBef>
                <a:spcPts val="0"/>
              </a:spcBef>
              <a:buSzPct val="90000"/>
              <a:buFont typeface="Wingdings" panose="05000000000000000000" pitchFamily="2" charset="2"/>
              <a:buChar char="§"/>
            </a:pP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Managing personal behavior or relationships or interactions between people</a:t>
            </a:r>
          </a:p>
          <a:p>
            <a:pPr marL="457200" lvl="1" indent="-457200">
              <a:lnSpc>
                <a:spcPct val="100000"/>
              </a:lnSpc>
              <a:spcBef>
                <a:spcPts val="0"/>
              </a:spcBef>
              <a:buSzPct val="90000"/>
              <a:buFont typeface="Arial" panose="020B0604020202020204" pitchFamily="34" charset="0"/>
              <a:buChar char="•"/>
            </a:pP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457200" lvl="1" indent="-457200">
              <a:lnSpc>
                <a:spcPct val="100000"/>
              </a:lnSpc>
              <a:spcBef>
                <a:spcPts val="0"/>
              </a:spcBef>
              <a:buSzPct val="90000"/>
              <a:buFont typeface="Arial" panose="020B0604020202020204" pitchFamily="34" charset="0"/>
              <a:buChar char="•"/>
            </a:pPr>
            <a:r>
              <a:rPr lang="en-US" sz="2000" b="1" dirty="0">
                <a:solidFill>
                  <a:schemeClr val="tx2"/>
                </a:solidFill>
                <a:latin typeface="Segoe UI" panose="020B0502040204020203" pitchFamily="34" charset="0"/>
                <a:ea typeface="Segoe UI" panose="020B0502040204020203" pitchFamily="34" charset="0"/>
                <a:cs typeface="Segoe UI" panose="020B0502040204020203" pitchFamily="34" charset="0"/>
              </a:rPr>
              <a:t>NOTE: </a:t>
            </a: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The recitation of generic computer components in a claim does not necessarily preclude that claim from reciting an abstract idea.</a:t>
            </a:r>
          </a:p>
        </p:txBody>
      </p:sp>
      <p:pic>
        <p:nvPicPr>
          <p:cNvPr id="12" name="Picture 11">
            <a:extLst>
              <a:ext uri="{FF2B5EF4-FFF2-40B4-BE49-F238E27FC236}">
                <a16:creationId xmlns:a16="http://schemas.microsoft.com/office/drawing/2014/main" id="{321EF678-798F-4509-AF0E-CA3D49531A35}"/>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535377" y="1189039"/>
            <a:ext cx="1858318" cy="1858318"/>
          </a:xfrm>
          <a:prstGeom prst="rect">
            <a:avLst/>
          </a:prstGeom>
        </p:spPr>
      </p:pic>
    </p:spTree>
    <p:extLst>
      <p:ext uri="{BB962C8B-B14F-4D97-AF65-F5344CB8AC3E}">
        <p14:creationId xmlns:p14="http://schemas.microsoft.com/office/powerpoint/2010/main" val="1458475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BDBD4D-7B7B-4EC0-AB6E-424933B04FED}" type="slidenum">
              <a:rPr lang="en-US" smtClean="0"/>
              <a:pPr/>
              <a:t>13</a:t>
            </a:fld>
            <a:endParaRPr lang="en-US"/>
          </a:p>
        </p:txBody>
      </p:sp>
      <p:sp>
        <p:nvSpPr>
          <p:cNvPr id="7" name="Title 1">
            <a:extLst>
              <a:ext uri="{FF2B5EF4-FFF2-40B4-BE49-F238E27FC236}">
                <a16:creationId xmlns:a16="http://schemas.microsoft.com/office/drawing/2014/main" id="{66C2D713-F2F6-4B82-ACBF-6AF644FEBE9F}"/>
              </a:ext>
            </a:extLst>
          </p:cNvPr>
          <p:cNvSpPr txBox="1">
            <a:spLocks/>
          </p:cNvSpPr>
          <p:nvPr/>
        </p:nvSpPr>
        <p:spPr>
          <a:xfrm>
            <a:off x="551299" y="381001"/>
            <a:ext cx="10058400" cy="808038"/>
          </a:xfrm>
          <a:prstGeom prst="rect">
            <a:avLst/>
          </a:prstGeom>
        </p:spPr>
        <p:txBody>
          <a:bodyPr vert="horz" lIns="91440" tIns="45720" rIns="91440" bIns="45720" rtlCol="0" anchor="ctr" anchorCtr="0">
            <a:noAutofit/>
          </a:bodyPr>
          <a:lstStyle>
            <a:lvl1pPr algn="l" defTabSz="914400" rtl="0" eaLnBrk="1" latinLnBrk="0" hangingPunct="1">
              <a:lnSpc>
                <a:spcPct val="85000"/>
              </a:lnSpc>
              <a:spcBef>
                <a:spcPct val="0"/>
              </a:spcBef>
              <a:buNone/>
              <a:defRPr sz="2800" b="1" kern="1200">
                <a:solidFill>
                  <a:schemeClr val="bg2"/>
                </a:solidFill>
                <a:latin typeface="Arial" pitchFamily="34" charset="0"/>
                <a:ea typeface="+mj-ea"/>
                <a:cs typeface="Arial" pitchFamily="34" charset="0"/>
              </a:defRPr>
            </a:lvl1pPr>
          </a:lstStyle>
          <a:p>
            <a:r>
              <a:rPr lang="en-US" dirty="0">
                <a:solidFill>
                  <a:srgbClr val="00A221"/>
                </a:solidFill>
                <a:latin typeface="+mj-lt"/>
              </a:rPr>
              <a:t>Recipe For a Grant Before The USPTO:</a:t>
            </a:r>
          </a:p>
          <a:p>
            <a:endParaRPr lang="en-US" dirty="0">
              <a:solidFill>
                <a:srgbClr val="00A221"/>
              </a:solidFill>
              <a:latin typeface="+mj-lt"/>
            </a:endParaRPr>
          </a:p>
        </p:txBody>
      </p:sp>
      <p:sp>
        <p:nvSpPr>
          <p:cNvPr id="8" name="Content Placeholder 13">
            <a:extLst>
              <a:ext uri="{FF2B5EF4-FFF2-40B4-BE49-F238E27FC236}">
                <a16:creationId xmlns:a16="http://schemas.microsoft.com/office/drawing/2014/main" id="{2CAAD28E-21BA-4569-A8C5-773FC5A8D43E}"/>
              </a:ext>
            </a:extLst>
          </p:cNvPr>
          <p:cNvSpPr txBox="1">
            <a:spLocks/>
          </p:cNvSpPr>
          <p:nvPr/>
        </p:nvSpPr>
        <p:spPr>
          <a:xfrm>
            <a:off x="1065212" y="1091381"/>
            <a:ext cx="9032517" cy="5233218"/>
          </a:xfrm>
          <a:prstGeom prst="rect">
            <a:avLst/>
          </a:prstGeom>
        </p:spPr>
        <p:txBody>
          <a:bodyPr/>
          <a:lstStyle>
            <a:lvl1pPr marL="237744" indent="-237744" algn="l" defTabSz="914400" rtl="0" eaLnBrk="1" latinLnBrk="0" hangingPunct="1">
              <a:lnSpc>
                <a:spcPct val="95000"/>
              </a:lnSpc>
              <a:spcBef>
                <a:spcPts val="2600"/>
              </a:spcBef>
              <a:buClr>
                <a:schemeClr val="tx1"/>
              </a:buClr>
              <a:buSzPct val="80000"/>
              <a:buFont typeface="Wingdings" pitchFamily="2" charset="2"/>
              <a:buChar char="n"/>
              <a:defRPr sz="2000" kern="1200">
                <a:solidFill>
                  <a:schemeClr val="tx1"/>
                </a:solidFill>
                <a:latin typeface="Arial" pitchFamily="34" charset="0"/>
                <a:ea typeface="+mn-ea"/>
                <a:cs typeface="Arial" pitchFamily="34" charset="0"/>
              </a:defRPr>
            </a:lvl1pPr>
            <a:lvl2pPr marL="411480" indent="-173736"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2pPr>
            <a:lvl3pPr marL="576072" indent="-164592"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3pPr>
            <a:lvl4pPr marL="749808" indent="-173736"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4pPr>
            <a:lvl5pPr marL="914400" indent="-164592"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5pPr>
            <a:lvl6pPr marL="914400" indent="-164592" algn="l" defTabSz="914400" rtl="0" eaLnBrk="1" latinLnBrk="0" hangingPunct="1">
              <a:lnSpc>
                <a:spcPct val="95000"/>
              </a:lnSpc>
              <a:spcBef>
                <a:spcPts val="900"/>
              </a:spcBef>
              <a:buFont typeface="Arial" pitchFamily="34" charset="0"/>
              <a:buChar char="–"/>
              <a:defRPr sz="1800" kern="1200">
                <a:solidFill>
                  <a:schemeClr val="tx1"/>
                </a:solidFill>
                <a:latin typeface="+mn-lt"/>
                <a:ea typeface="+mn-ea"/>
                <a:cs typeface="+mn-cs"/>
              </a:defRPr>
            </a:lvl6pPr>
            <a:lvl7pPr marL="914400" indent="-164592" algn="l" defTabSz="914400" rtl="0" eaLnBrk="1" latinLnBrk="0" hangingPunct="1">
              <a:lnSpc>
                <a:spcPct val="95000"/>
              </a:lnSpc>
              <a:spcBef>
                <a:spcPts val="900"/>
              </a:spcBef>
              <a:buFont typeface="Arial" pitchFamily="34" charset="0"/>
              <a:buChar char="–"/>
              <a:defRPr sz="1800" kern="1200">
                <a:solidFill>
                  <a:schemeClr val="tx1"/>
                </a:solidFill>
                <a:latin typeface="+mn-lt"/>
                <a:ea typeface="+mn-ea"/>
                <a:cs typeface="+mn-cs"/>
              </a:defRPr>
            </a:lvl7pPr>
            <a:lvl8pPr marL="914400" indent="-164592" algn="l" defTabSz="914400" rtl="0" eaLnBrk="1" latinLnBrk="0" hangingPunct="1">
              <a:lnSpc>
                <a:spcPct val="95000"/>
              </a:lnSpc>
              <a:spcBef>
                <a:spcPts val="900"/>
              </a:spcBef>
              <a:buFont typeface="Arial" pitchFamily="34" charset="0"/>
              <a:buChar char="–"/>
              <a:defRPr sz="1800" kern="1200" baseline="0">
                <a:solidFill>
                  <a:schemeClr val="tx1"/>
                </a:solidFill>
                <a:latin typeface="+mn-lt"/>
                <a:ea typeface="+mn-ea"/>
                <a:cs typeface="+mn-cs"/>
              </a:defRPr>
            </a:lvl8pPr>
            <a:lvl9pPr marL="914400" indent="-164592" algn="l" defTabSz="914400" rtl="0" eaLnBrk="1" latinLnBrk="0" hangingPunct="1">
              <a:lnSpc>
                <a:spcPct val="95000"/>
              </a:lnSpc>
              <a:spcBef>
                <a:spcPts val="900"/>
              </a:spcBef>
              <a:buFont typeface="Arial" pitchFamily="34" charset="0"/>
              <a:buChar char="–"/>
              <a:defRPr sz="1800" kern="1200" baseline="0">
                <a:solidFill>
                  <a:schemeClr val="tx1"/>
                </a:solidFill>
                <a:latin typeface="+mn-lt"/>
                <a:ea typeface="+mn-ea"/>
                <a:cs typeface="+mn-cs"/>
              </a:defRPr>
            </a:lvl9pPr>
          </a:lstStyle>
          <a:p>
            <a:pPr marL="457200" lvl="1" indent="-457200">
              <a:lnSpc>
                <a:spcPct val="100000"/>
              </a:lnSpc>
              <a:spcBef>
                <a:spcPts val="0"/>
              </a:spcBef>
              <a:buSzPct val="90000"/>
              <a:buFont typeface="Arial" panose="020B0604020202020204" pitchFamily="34" charset="0"/>
              <a:buChar char="•"/>
            </a:pP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rPr>
              <a:t>Focus the title, background, and independent claims on technical aspects.</a:t>
            </a:r>
          </a:p>
          <a:p>
            <a:pPr marL="457200" lvl="1" indent="-457200">
              <a:lnSpc>
                <a:spcPct val="100000"/>
              </a:lnSpc>
              <a:spcBef>
                <a:spcPts val="0"/>
              </a:spcBef>
              <a:buSzPct val="90000"/>
              <a:buFont typeface="Arial" panose="020B0604020202020204" pitchFamily="34" charset="0"/>
              <a:buChar char="•"/>
            </a:pPr>
            <a:endParaRPr lang="en-US"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457200" lvl="1" indent="-457200">
              <a:lnSpc>
                <a:spcPct val="100000"/>
              </a:lnSpc>
              <a:spcBef>
                <a:spcPts val="0"/>
              </a:spcBef>
              <a:buSzPct val="90000"/>
              <a:buFont typeface="Arial" panose="020B0604020202020204" pitchFamily="34" charset="0"/>
              <a:buChar char="•"/>
            </a:pP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rPr>
              <a:t>DO NOT characterize your invention as </a:t>
            </a:r>
            <a:r>
              <a:rPr lang="en-US" b="1" dirty="0">
                <a:solidFill>
                  <a:schemeClr val="tx2"/>
                </a:solidFill>
                <a:latin typeface="Segoe UI" panose="020B0502040204020203" pitchFamily="34" charset="0"/>
                <a:ea typeface="Segoe UI" panose="020B0502040204020203" pitchFamily="34" charset="0"/>
                <a:cs typeface="Segoe UI" panose="020B0502040204020203" pitchFamily="34" charset="0"/>
              </a:rPr>
              <a:t>FINANCIAL, BUSINESS PRACTICE, MANAGEMENT, OR COST/PRICE DETERMINATION</a:t>
            </a:r>
          </a:p>
          <a:p>
            <a:pPr marL="457200" lvl="1" indent="-457200">
              <a:lnSpc>
                <a:spcPct val="100000"/>
              </a:lnSpc>
              <a:spcBef>
                <a:spcPts val="0"/>
              </a:spcBef>
              <a:buSzPct val="90000"/>
              <a:buFont typeface="Arial" panose="020B0604020202020204" pitchFamily="34" charset="0"/>
              <a:buChar char="•"/>
            </a:pPr>
            <a:endParaRPr lang="en-US"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457200" lvl="1" indent="-457200">
              <a:lnSpc>
                <a:spcPct val="100000"/>
              </a:lnSpc>
              <a:spcBef>
                <a:spcPts val="0"/>
              </a:spcBef>
              <a:buSzPct val="90000"/>
              <a:buFont typeface="Arial" panose="020B0604020202020204" pitchFamily="34" charset="0"/>
              <a:buChar char="•"/>
            </a:pP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rPr>
              <a:t>Argue rejections under 35 U.S.C. 101 based on the revised guidance. </a:t>
            </a:r>
          </a:p>
          <a:p>
            <a:pPr marL="457200" lvl="1" indent="-457200">
              <a:lnSpc>
                <a:spcPct val="100000"/>
              </a:lnSpc>
              <a:spcBef>
                <a:spcPts val="0"/>
              </a:spcBef>
              <a:buSzPct val="90000"/>
              <a:buFont typeface="Arial" panose="020B0604020202020204" pitchFamily="34" charset="0"/>
              <a:buChar char="•"/>
            </a:pPr>
            <a:endParaRPr lang="en-US"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457200" lvl="1" indent="-457200">
              <a:lnSpc>
                <a:spcPct val="100000"/>
              </a:lnSpc>
              <a:spcBef>
                <a:spcPts val="0"/>
              </a:spcBef>
              <a:buSzPct val="90000"/>
              <a:buFont typeface="Arial" panose="020B0604020202020204" pitchFamily="34" charset="0"/>
              <a:buChar char="•"/>
            </a:pP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rPr>
              <a:t>Argue that the Examiner has not met his burden under the revised guidance:</a:t>
            </a:r>
          </a:p>
          <a:p>
            <a:pPr marL="960120" lvl="4" indent="-457200">
              <a:lnSpc>
                <a:spcPct val="100000"/>
              </a:lnSpc>
              <a:spcBef>
                <a:spcPts val="0"/>
              </a:spcBef>
              <a:buSzPct val="90000"/>
              <a:buFont typeface="Wingdings" panose="05000000000000000000" pitchFamily="2" charset="2"/>
              <a:buChar char="§"/>
            </a:pP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rPr>
              <a:t>Examiner has not provided sufficient reasoning </a:t>
            </a:r>
          </a:p>
          <a:p>
            <a:pPr marL="960120" lvl="4" indent="-457200">
              <a:lnSpc>
                <a:spcPct val="100000"/>
              </a:lnSpc>
              <a:spcBef>
                <a:spcPts val="0"/>
              </a:spcBef>
              <a:buSzPct val="90000"/>
              <a:buFont typeface="Wingdings" panose="05000000000000000000" pitchFamily="2" charset="2"/>
              <a:buChar char="§"/>
            </a:pP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rPr>
              <a:t>Examiner has made only conclusory statements </a:t>
            </a:r>
          </a:p>
          <a:p>
            <a:pPr marL="960120" lvl="4" indent="-457200">
              <a:lnSpc>
                <a:spcPct val="100000"/>
              </a:lnSpc>
              <a:spcBef>
                <a:spcPts val="0"/>
              </a:spcBef>
              <a:buSzPct val="90000"/>
              <a:buFont typeface="Wingdings" panose="05000000000000000000" pitchFamily="2" charset="2"/>
              <a:buChar char="§"/>
            </a:pP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rPr>
              <a:t>Examiner has not analyzed the </a:t>
            </a:r>
            <a:r>
              <a:rPr lang="en-US" u="sng" dirty="0">
                <a:solidFill>
                  <a:schemeClr val="tx2"/>
                </a:solidFill>
                <a:latin typeface="Segoe UI" panose="020B0502040204020203" pitchFamily="34" charset="0"/>
                <a:ea typeface="Segoe UI" panose="020B0502040204020203" pitchFamily="34" charset="0"/>
                <a:cs typeface="Segoe UI" panose="020B0502040204020203" pitchFamily="34" charset="0"/>
              </a:rPr>
              <a:t>actual elements of the claims </a:t>
            </a:r>
          </a:p>
          <a:p>
            <a:pPr marL="960120" lvl="4" indent="-457200">
              <a:lnSpc>
                <a:spcPct val="100000"/>
              </a:lnSpc>
              <a:spcBef>
                <a:spcPts val="0"/>
              </a:spcBef>
              <a:buSzPct val="90000"/>
              <a:buFont typeface="Wingdings" panose="05000000000000000000" pitchFamily="2" charset="2"/>
              <a:buChar char="§"/>
            </a:pP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rPr>
              <a:t>Examiner has not provided reasoned rejections for every claim</a:t>
            </a:r>
          </a:p>
          <a:p>
            <a:pPr marL="457200" lvl="1" indent="-457200">
              <a:lnSpc>
                <a:spcPct val="100000"/>
              </a:lnSpc>
              <a:spcBef>
                <a:spcPts val="0"/>
              </a:spcBef>
              <a:buSzPct val="90000"/>
              <a:buFont typeface="Arial" panose="020B0604020202020204" pitchFamily="34" charset="0"/>
              <a:buChar char="•"/>
            </a:pPr>
            <a:endParaRPr lang="en-US"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457200" lvl="1" indent="-457200">
              <a:lnSpc>
                <a:spcPct val="100000"/>
              </a:lnSpc>
              <a:spcBef>
                <a:spcPts val="0"/>
              </a:spcBef>
              <a:buSzPct val="90000"/>
              <a:buFont typeface="Arial" panose="020B0604020202020204" pitchFamily="34" charset="0"/>
              <a:buChar char="•"/>
            </a:pP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rPr>
              <a:t>Set up Examiner interviews.</a:t>
            </a:r>
          </a:p>
          <a:p>
            <a:pPr marL="457200" lvl="1" indent="-457200">
              <a:lnSpc>
                <a:spcPct val="100000"/>
              </a:lnSpc>
              <a:spcBef>
                <a:spcPts val="0"/>
              </a:spcBef>
              <a:buSzPct val="90000"/>
              <a:buFont typeface="Arial" panose="020B0604020202020204" pitchFamily="34" charset="0"/>
              <a:buChar char="•"/>
            </a:pPr>
            <a:endParaRPr lang="en-US"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457200" lvl="1" indent="-457200">
              <a:lnSpc>
                <a:spcPct val="100000"/>
              </a:lnSpc>
              <a:spcBef>
                <a:spcPts val="0"/>
              </a:spcBef>
              <a:buSzPct val="90000"/>
              <a:buFont typeface="Arial" panose="020B0604020202020204" pitchFamily="34" charset="0"/>
              <a:buChar char="•"/>
            </a:pP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rPr>
              <a:t>Do not be afraid of appeal, particularly pre-appeal!</a:t>
            </a:r>
          </a:p>
          <a:p>
            <a:pPr marL="457200" lvl="1" indent="-457200">
              <a:lnSpc>
                <a:spcPct val="100000"/>
              </a:lnSpc>
              <a:spcBef>
                <a:spcPts val="0"/>
              </a:spcBef>
              <a:buSzPct val="90000"/>
              <a:buFont typeface="Arial" panose="020B0604020202020204" pitchFamily="34" charset="0"/>
              <a:buChar char="•"/>
            </a:pPr>
            <a:endParaRPr lang="en-US"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457200" lvl="1" indent="-457200">
              <a:lnSpc>
                <a:spcPct val="100000"/>
              </a:lnSpc>
              <a:spcBef>
                <a:spcPts val="0"/>
              </a:spcBef>
              <a:buSzPct val="90000"/>
              <a:buFont typeface="Arial" panose="020B0604020202020204" pitchFamily="34" charset="0"/>
              <a:buChar char="•"/>
            </a:pP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rPr>
              <a:t>We have experienced a high success rate with pre-appeal based on 35 U.S.C. 101 – </a:t>
            </a:r>
            <a:r>
              <a:rPr lang="en-US" b="1" dirty="0">
                <a:solidFill>
                  <a:schemeClr val="tx2"/>
                </a:solidFill>
                <a:latin typeface="Segoe UI" panose="020B0502040204020203" pitchFamily="34" charset="0"/>
                <a:ea typeface="Segoe UI" panose="020B0502040204020203" pitchFamily="34" charset="0"/>
                <a:cs typeface="Segoe UI" panose="020B0502040204020203" pitchFamily="34" charset="0"/>
              </a:rPr>
              <a:t>75%+ success rate. </a:t>
            </a:r>
          </a:p>
          <a:p>
            <a:pPr marL="457200" lvl="1" indent="-457200">
              <a:lnSpc>
                <a:spcPct val="100000"/>
              </a:lnSpc>
              <a:spcBef>
                <a:spcPts val="0"/>
              </a:spcBef>
              <a:buSzPct val="90000"/>
              <a:buFont typeface="Arial" panose="020B0604020202020204" pitchFamily="34" charset="0"/>
              <a:buChar char="•"/>
            </a:pPr>
            <a:endParaRPr lang="en-US"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30127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BDBD4D-7B7B-4EC0-AB6E-424933B04FED}" type="slidenum">
              <a:rPr lang="en-US" smtClean="0"/>
              <a:pPr/>
              <a:t>14</a:t>
            </a:fld>
            <a:endParaRPr lang="en-US"/>
          </a:p>
        </p:txBody>
      </p:sp>
      <p:sp>
        <p:nvSpPr>
          <p:cNvPr id="7" name="Title 1">
            <a:extLst>
              <a:ext uri="{FF2B5EF4-FFF2-40B4-BE49-F238E27FC236}">
                <a16:creationId xmlns:a16="http://schemas.microsoft.com/office/drawing/2014/main" id="{66C2D713-F2F6-4B82-ACBF-6AF644FEBE9F}"/>
              </a:ext>
            </a:extLst>
          </p:cNvPr>
          <p:cNvSpPr txBox="1">
            <a:spLocks/>
          </p:cNvSpPr>
          <p:nvPr/>
        </p:nvSpPr>
        <p:spPr>
          <a:xfrm>
            <a:off x="551299" y="381001"/>
            <a:ext cx="10058400" cy="808038"/>
          </a:xfrm>
          <a:prstGeom prst="rect">
            <a:avLst/>
          </a:prstGeom>
        </p:spPr>
        <p:txBody>
          <a:bodyPr vert="horz" lIns="91440" tIns="45720" rIns="91440" bIns="45720" rtlCol="0" anchor="ctr" anchorCtr="0">
            <a:noAutofit/>
          </a:bodyPr>
          <a:lstStyle>
            <a:lvl1pPr algn="l" defTabSz="914400" rtl="0" eaLnBrk="1" latinLnBrk="0" hangingPunct="1">
              <a:lnSpc>
                <a:spcPct val="85000"/>
              </a:lnSpc>
              <a:spcBef>
                <a:spcPct val="0"/>
              </a:spcBef>
              <a:buNone/>
              <a:defRPr sz="2800" b="1" kern="1200">
                <a:solidFill>
                  <a:schemeClr val="bg2"/>
                </a:solidFill>
                <a:latin typeface="Arial" pitchFamily="34" charset="0"/>
                <a:ea typeface="+mj-ea"/>
                <a:cs typeface="Arial" pitchFamily="34" charset="0"/>
              </a:defRPr>
            </a:lvl1pPr>
          </a:lstStyle>
          <a:p>
            <a:r>
              <a:rPr lang="en-US" dirty="0">
                <a:solidFill>
                  <a:srgbClr val="00A221"/>
                </a:solidFill>
                <a:latin typeface="+mj-lt"/>
              </a:rPr>
              <a:t>What about Canada and the CIPO?</a:t>
            </a:r>
          </a:p>
          <a:p>
            <a:endParaRPr lang="en-US" dirty="0">
              <a:solidFill>
                <a:srgbClr val="00A221"/>
              </a:solidFill>
              <a:latin typeface="+mj-lt"/>
            </a:endParaRPr>
          </a:p>
        </p:txBody>
      </p:sp>
      <p:sp>
        <p:nvSpPr>
          <p:cNvPr id="8" name="Content Placeholder 13">
            <a:extLst>
              <a:ext uri="{FF2B5EF4-FFF2-40B4-BE49-F238E27FC236}">
                <a16:creationId xmlns:a16="http://schemas.microsoft.com/office/drawing/2014/main" id="{2CAAD28E-21BA-4569-A8C5-773FC5A8D43E}"/>
              </a:ext>
            </a:extLst>
          </p:cNvPr>
          <p:cNvSpPr txBox="1">
            <a:spLocks/>
          </p:cNvSpPr>
          <p:nvPr/>
        </p:nvSpPr>
        <p:spPr>
          <a:xfrm>
            <a:off x="1065212" y="1189039"/>
            <a:ext cx="9032517" cy="5135560"/>
          </a:xfrm>
          <a:prstGeom prst="rect">
            <a:avLst/>
          </a:prstGeom>
        </p:spPr>
        <p:txBody>
          <a:bodyPr/>
          <a:lstStyle>
            <a:lvl1pPr marL="237744" indent="-237744" algn="l" defTabSz="914400" rtl="0" eaLnBrk="1" latinLnBrk="0" hangingPunct="1">
              <a:lnSpc>
                <a:spcPct val="95000"/>
              </a:lnSpc>
              <a:spcBef>
                <a:spcPts val="2600"/>
              </a:spcBef>
              <a:buClr>
                <a:schemeClr val="tx1"/>
              </a:buClr>
              <a:buSzPct val="80000"/>
              <a:buFont typeface="Wingdings" pitchFamily="2" charset="2"/>
              <a:buChar char="n"/>
              <a:defRPr sz="2000" kern="1200">
                <a:solidFill>
                  <a:schemeClr val="tx1"/>
                </a:solidFill>
                <a:latin typeface="Arial" pitchFamily="34" charset="0"/>
                <a:ea typeface="+mn-ea"/>
                <a:cs typeface="Arial" pitchFamily="34" charset="0"/>
              </a:defRPr>
            </a:lvl1pPr>
            <a:lvl2pPr marL="411480" indent="-173736"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2pPr>
            <a:lvl3pPr marL="576072" indent="-164592"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3pPr>
            <a:lvl4pPr marL="749808" indent="-173736"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4pPr>
            <a:lvl5pPr marL="914400" indent="-164592"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5pPr>
            <a:lvl6pPr marL="914400" indent="-164592" algn="l" defTabSz="914400" rtl="0" eaLnBrk="1" latinLnBrk="0" hangingPunct="1">
              <a:lnSpc>
                <a:spcPct val="95000"/>
              </a:lnSpc>
              <a:spcBef>
                <a:spcPts val="900"/>
              </a:spcBef>
              <a:buFont typeface="Arial" pitchFamily="34" charset="0"/>
              <a:buChar char="–"/>
              <a:defRPr sz="1800" kern="1200">
                <a:solidFill>
                  <a:schemeClr val="tx1"/>
                </a:solidFill>
                <a:latin typeface="+mn-lt"/>
                <a:ea typeface="+mn-ea"/>
                <a:cs typeface="+mn-cs"/>
              </a:defRPr>
            </a:lvl6pPr>
            <a:lvl7pPr marL="914400" indent="-164592" algn="l" defTabSz="914400" rtl="0" eaLnBrk="1" latinLnBrk="0" hangingPunct="1">
              <a:lnSpc>
                <a:spcPct val="95000"/>
              </a:lnSpc>
              <a:spcBef>
                <a:spcPts val="900"/>
              </a:spcBef>
              <a:buFont typeface="Arial" pitchFamily="34" charset="0"/>
              <a:buChar char="–"/>
              <a:defRPr sz="1800" kern="1200">
                <a:solidFill>
                  <a:schemeClr val="tx1"/>
                </a:solidFill>
                <a:latin typeface="+mn-lt"/>
                <a:ea typeface="+mn-ea"/>
                <a:cs typeface="+mn-cs"/>
              </a:defRPr>
            </a:lvl7pPr>
            <a:lvl8pPr marL="914400" indent="-164592" algn="l" defTabSz="914400" rtl="0" eaLnBrk="1" latinLnBrk="0" hangingPunct="1">
              <a:lnSpc>
                <a:spcPct val="95000"/>
              </a:lnSpc>
              <a:spcBef>
                <a:spcPts val="900"/>
              </a:spcBef>
              <a:buFont typeface="Arial" pitchFamily="34" charset="0"/>
              <a:buChar char="–"/>
              <a:defRPr sz="1800" kern="1200" baseline="0">
                <a:solidFill>
                  <a:schemeClr val="tx1"/>
                </a:solidFill>
                <a:latin typeface="+mn-lt"/>
                <a:ea typeface="+mn-ea"/>
                <a:cs typeface="+mn-cs"/>
              </a:defRPr>
            </a:lvl8pPr>
            <a:lvl9pPr marL="914400" indent="-164592" algn="l" defTabSz="914400" rtl="0" eaLnBrk="1" latinLnBrk="0" hangingPunct="1">
              <a:lnSpc>
                <a:spcPct val="95000"/>
              </a:lnSpc>
              <a:spcBef>
                <a:spcPts val="900"/>
              </a:spcBef>
              <a:buFont typeface="Arial" pitchFamily="34" charset="0"/>
              <a:buChar char="–"/>
              <a:defRPr sz="1800" kern="1200" baseline="0">
                <a:solidFill>
                  <a:schemeClr val="tx1"/>
                </a:solidFill>
                <a:latin typeface="+mn-lt"/>
                <a:ea typeface="+mn-ea"/>
                <a:cs typeface="+mn-cs"/>
              </a:defRPr>
            </a:lvl9pPr>
          </a:lstStyle>
          <a:p>
            <a:pPr marL="457200" lvl="1" indent="-457200">
              <a:lnSpc>
                <a:spcPct val="100000"/>
              </a:lnSpc>
              <a:spcBef>
                <a:spcPts val="0"/>
              </a:spcBef>
              <a:buSzPct val="90000"/>
              <a:buFont typeface="Arial" panose="020B0604020202020204" pitchFamily="34" charset="0"/>
              <a:buChar char="•"/>
            </a:pPr>
            <a:r>
              <a:rPr lang="en-US" b="1" dirty="0">
                <a:solidFill>
                  <a:schemeClr val="tx2"/>
                </a:solidFill>
                <a:latin typeface="Segoe UI" panose="020B0502040204020203" pitchFamily="34" charset="0"/>
                <a:ea typeface="Segoe UI" panose="020B0502040204020203" pitchFamily="34" charset="0"/>
                <a:cs typeface="Segoe UI" panose="020B0502040204020203" pitchFamily="34" charset="0"/>
              </a:rPr>
              <a:t>Largely </a:t>
            </a:r>
            <a:r>
              <a:rPr lang="en-US" b="1" i="1" dirty="0">
                <a:solidFill>
                  <a:schemeClr val="tx2"/>
                </a:solidFill>
                <a:latin typeface="Segoe UI" panose="020B0502040204020203" pitchFamily="34" charset="0"/>
                <a:ea typeface="Segoe UI" panose="020B0502040204020203" pitchFamily="34" charset="0"/>
                <a:cs typeface="Segoe UI" panose="020B0502040204020203" pitchFamily="34" charset="0"/>
              </a:rPr>
              <a:t>status quo </a:t>
            </a: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rPr>
              <a:t>– no strong guidance since </a:t>
            </a:r>
            <a:r>
              <a:rPr lang="en-US" i="1" dirty="0">
                <a:solidFill>
                  <a:schemeClr val="tx2"/>
                </a:solidFill>
                <a:latin typeface="Segoe UI" panose="020B0502040204020203" pitchFamily="34" charset="0"/>
                <a:ea typeface="Segoe UI" panose="020B0502040204020203" pitchFamily="34" charset="0"/>
                <a:cs typeface="Segoe UI" panose="020B0502040204020203" pitchFamily="34" charset="0"/>
              </a:rPr>
              <a:t>Amazon</a:t>
            </a: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rPr>
              <a:t> in 2011.</a:t>
            </a:r>
          </a:p>
          <a:p>
            <a:pPr marL="457200" lvl="1" indent="-457200">
              <a:lnSpc>
                <a:spcPct val="100000"/>
              </a:lnSpc>
              <a:spcBef>
                <a:spcPts val="0"/>
              </a:spcBef>
              <a:buSzPct val="90000"/>
              <a:buFont typeface="Arial" panose="020B0604020202020204" pitchFamily="34" charset="0"/>
              <a:buChar char="•"/>
            </a:pPr>
            <a:endParaRPr lang="en-US"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457200" lvl="1" indent="-457200">
              <a:lnSpc>
                <a:spcPct val="100000"/>
              </a:lnSpc>
              <a:spcBef>
                <a:spcPts val="0"/>
              </a:spcBef>
              <a:buSzPct val="90000"/>
              <a:buFont typeface="Arial" panose="020B0604020202020204" pitchFamily="34" charset="0"/>
              <a:buChar char="•"/>
            </a:pP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rPr>
              <a:t>An Examiner’s bulletin (March, 2018), instructs Examiners that the classic “need for speed” argument in rendering a computer an essential element of the claim is not necessarily a successful argument.</a:t>
            </a:r>
          </a:p>
          <a:p>
            <a:pPr marL="457200" lvl="1" indent="-457200">
              <a:lnSpc>
                <a:spcPct val="100000"/>
              </a:lnSpc>
              <a:spcBef>
                <a:spcPts val="0"/>
              </a:spcBef>
              <a:buSzPct val="90000"/>
              <a:buFont typeface="Arial" panose="020B0604020202020204" pitchFamily="34" charset="0"/>
              <a:buChar char="•"/>
            </a:pPr>
            <a:endParaRPr lang="en-US"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457200" lvl="1" indent="-457200">
              <a:lnSpc>
                <a:spcPct val="100000"/>
              </a:lnSpc>
              <a:spcBef>
                <a:spcPts val="0"/>
              </a:spcBef>
              <a:buSzPct val="90000"/>
              <a:buFont typeface="Arial" panose="020B0604020202020204" pitchFamily="34" charset="0"/>
              <a:buChar char="•"/>
            </a:pPr>
            <a:r>
              <a:rPr lang="en-US" b="1" dirty="0">
                <a:solidFill>
                  <a:schemeClr val="tx2"/>
                </a:solidFill>
                <a:latin typeface="Segoe UI" panose="020B0502040204020203" pitchFamily="34" charset="0"/>
                <a:ea typeface="Segoe UI" panose="020B0502040204020203" pitchFamily="34" charset="0"/>
                <a:cs typeface="Segoe UI" panose="020B0502040204020203" pitchFamily="34" charset="0"/>
              </a:rPr>
              <a:t>CIPO </a:t>
            </a:r>
            <a:r>
              <a:rPr lang="en-US" b="1" i="1" dirty="0">
                <a:solidFill>
                  <a:schemeClr val="tx2"/>
                </a:solidFill>
                <a:latin typeface="Segoe UI" panose="020B0502040204020203" pitchFamily="34" charset="0"/>
                <a:ea typeface="Segoe UI" panose="020B0502040204020203" pitchFamily="34" charset="0"/>
                <a:cs typeface="Segoe UI" panose="020B0502040204020203" pitchFamily="34" charset="0"/>
              </a:rPr>
              <a:t>status quo</a:t>
            </a: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rPr>
              <a:t>:  on issues under section 2 of the </a:t>
            </a:r>
            <a:r>
              <a:rPr lang="en-US" i="1" dirty="0">
                <a:solidFill>
                  <a:schemeClr val="tx2"/>
                </a:solidFill>
                <a:latin typeface="Segoe UI" panose="020B0502040204020203" pitchFamily="34" charset="0"/>
                <a:ea typeface="Segoe UI" panose="020B0502040204020203" pitchFamily="34" charset="0"/>
                <a:cs typeface="Segoe UI" panose="020B0502040204020203" pitchFamily="34" charset="0"/>
              </a:rPr>
              <a:t>Patent Act</a:t>
            </a: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rPr>
              <a:t>, the Office continues to operate in a less than transparent manner, sometimes taking positions that appear to have no basis in Canadian law.</a:t>
            </a:r>
          </a:p>
          <a:p>
            <a:pPr marL="457200" lvl="1" indent="-457200">
              <a:lnSpc>
                <a:spcPct val="100000"/>
              </a:lnSpc>
              <a:spcBef>
                <a:spcPts val="0"/>
              </a:spcBef>
              <a:buSzPct val="90000"/>
              <a:buFont typeface="Arial" panose="020B0604020202020204" pitchFamily="34" charset="0"/>
              <a:buChar char="•"/>
            </a:pPr>
            <a:endParaRPr lang="en-US"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457200" lvl="1" indent="-457200">
              <a:lnSpc>
                <a:spcPct val="100000"/>
              </a:lnSpc>
              <a:spcBef>
                <a:spcPts val="0"/>
              </a:spcBef>
              <a:buSzPct val="90000"/>
              <a:buFont typeface="Arial" panose="020B0604020202020204" pitchFamily="34" charset="0"/>
              <a:buChar char="•"/>
            </a:pP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rPr>
              <a:t>CIPO Examiners strongly persuaded by foreign allowances, particularly from the USPTO and the EPO.</a:t>
            </a:r>
          </a:p>
          <a:p>
            <a:pPr marL="457200" lvl="1" indent="-457200">
              <a:lnSpc>
                <a:spcPct val="100000"/>
              </a:lnSpc>
              <a:spcBef>
                <a:spcPts val="0"/>
              </a:spcBef>
              <a:buSzPct val="90000"/>
              <a:buFont typeface="Arial" panose="020B0604020202020204" pitchFamily="34" charset="0"/>
              <a:buChar char="•"/>
            </a:pPr>
            <a:endParaRPr lang="en-US"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457200" lvl="1" indent="-457200">
              <a:lnSpc>
                <a:spcPct val="100000"/>
              </a:lnSpc>
              <a:spcBef>
                <a:spcPts val="0"/>
              </a:spcBef>
              <a:buSzPct val="90000"/>
              <a:buFont typeface="Arial" panose="020B0604020202020204" pitchFamily="34" charset="0"/>
              <a:buChar char="•"/>
            </a:pPr>
            <a:r>
              <a:rPr lang="en-US" b="1" dirty="0">
                <a:solidFill>
                  <a:schemeClr val="tx2"/>
                </a:solidFill>
                <a:latin typeface="Segoe UI" panose="020B0502040204020203" pitchFamily="34" charset="0"/>
                <a:ea typeface="Segoe UI" panose="020B0502040204020203" pitchFamily="34" charset="0"/>
                <a:cs typeface="Segoe UI" panose="020B0502040204020203" pitchFamily="34" charset="0"/>
              </a:rPr>
              <a:t>BEST PRACTICE:  </a:t>
            </a: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rPr>
              <a:t>File request for examination with the CIPO after securing a foreign allowance.</a:t>
            </a:r>
          </a:p>
          <a:p>
            <a:pPr marL="457200" lvl="1" indent="-457200">
              <a:lnSpc>
                <a:spcPct val="100000"/>
              </a:lnSpc>
              <a:spcBef>
                <a:spcPts val="0"/>
              </a:spcBef>
              <a:buSzPct val="90000"/>
              <a:buFont typeface="Arial" panose="020B0604020202020204" pitchFamily="34" charset="0"/>
              <a:buChar char="•"/>
            </a:pPr>
            <a:endParaRPr lang="en-US"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457200" lvl="1" indent="-457200">
              <a:lnSpc>
                <a:spcPct val="100000"/>
              </a:lnSpc>
              <a:spcBef>
                <a:spcPts val="0"/>
              </a:spcBef>
              <a:buSzPct val="90000"/>
              <a:buFont typeface="Arial" panose="020B0604020202020204" pitchFamily="34" charset="0"/>
              <a:buChar char="•"/>
            </a:pPr>
            <a:endParaRPr lang="en-US"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pic>
        <p:nvPicPr>
          <p:cNvPr id="5122" name="Picture 2" descr="https://innovacorp.ca/sites/default/files/styles/partner_logo/public/cipo_logo_0.png?itok=9rdiyLuo">
            <a:extLst>
              <a:ext uri="{FF2B5EF4-FFF2-40B4-BE49-F238E27FC236}">
                <a16:creationId xmlns:a16="http://schemas.microsoft.com/office/drawing/2014/main" id="{9DD3D522-C66E-479D-9E89-6FE35A8D5B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12" t="33623" r="10923" b="32347"/>
          <a:stretch/>
        </p:blipFill>
        <p:spPr bwMode="auto">
          <a:xfrm>
            <a:off x="8164123" y="424815"/>
            <a:ext cx="2845628" cy="720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060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1811044"/>
            <a:ext cx="9751060" cy="1389356"/>
          </a:xfrm>
        </p:spPr>
        <p:txBody>
          <a:bodyPr/>
          <a:lstStyle/>
          <a:p>
            <a:r>
              <a:rPr lang="en-US" sz="3600" dirty="0">
                <a:solidFill>
                  <a:srgbClr val="00A221"/>
                </a:solidFill>
              </a:rPr>
              <a:t>IP Update for Technology Law Practitioners:  </a:t>
            </a:r>
            <a:br>
              <a:rPr lang="en-US" sz="3600" dirty="0">
                <a:solidFill>
                  <a:srgbClr val="00A221"/>
                </a:solidFill>
              </a:rPr>
            </a:br>
            <a:r>
              <a:rPr lang="en-US" sz="3600" dirty="0">
                <a:solidFill>
                  <a:srgbClr val="00A221"/>
                </a:solidFill>
              </a:rPr>
              <a:t>Industrial Designs</a:t>
            </a:r>
          </a:p>
        </p:txBody>
      </p:sp>
      <p:sp>
        <p:nvSpPr>
          <p:cNvPr id="3" name="Subtitle 2"/>
          <p:cNvSpPr>
            <a:spLocks noGrp="1"/>
          </p:cNvSpPr>
          <p:nvPr>
            <p:ph type="subTitle" idx="1"/>
          </p:nvPr>
        </p:nvSpPr>
        <p:spPr>
          <a:xfrm>
            <a:off x="684212" y="3657600"/>
            <a:ext cx="9751060" cy="1199535"/>
          </a:xfrm>
        </p:spPr>
        <p:txBody>
          <a:bodyPr/>
          <a:lstStyle/>
          <a:p>
            <a:r>
              <a:rPr lang="nl-NL" b="1" dirty="0"/>
              <a:t>Michael Van Eesbeek </a:t>
            </a:r>
          </a:p>
          <a:p>
            <a:r>
              <a:rPr lang="nl-NL" dirty="0"/>
              <a:t>Patent Counsel, TD Bank</a:t>
            </a:r>
          </a:p>
          <a:p>
            <a:r>
              <a:rPr lang="en-CA" dirty="0">
                <a:latin typeface="Segoe UI" panose="020B0502040204020203" pitchFamily="34" charset="0"/>
                <a:cs typeface="Segoe UI" panose="020B0502040204020203" pitchFamily="34" charset="0"/>
              </a:rPr>
              <a:t>Office of Patentable Innovation</a:t>
            </a:r>
          </a:p>
        </p:txBody>
      </p:sp>
      <p:sp>
        <p:nvSpPr>
          <p:cNvPr id="4" name="Text Placeholder 3"/>
          <p:cNvSpPr>
            <a:spLocks noGrp="1"/>
          </p:cNvSpPr>
          <p:nvPr>
            <p:ph type="body" sz="quarter" idx="10"/>
          </p:nvPr>
        </p:nvSpPr>
        <p:spPr>
          <a:xfrm>
            <a:off x="684212" y="4560273"/>
            <a:ext cx="3973422" cy="296862"/>
          </a:xfrm>
        </p:spPr>
        <p:txBody>
          <a:bodyPr/>
          <a:lstStyle/>
          <a:p>
            <a:r>
              <a:rPr lang="en-CA" b="1" dirty="0">
                <a:solidFill>
                  <a:schemeClr val="tx2"/>
                </a:solidFill>
                <a:latin typeface="Segoe UI" panose="020B0502040204020203" pitchFamily="34" charset="0"/>
                <a:cs typeface="Segoe UI" panose="020B0502040204020203" pitchFamily="34" charset="0"/>
              </a:rPr>
              <a:t>October 28, 2019</a:t>
            </a:r>
          </a:p>
        </p:txBody>
      </p:sp>
    </p:spTree>
    <p:extLst>
      <p:ext uri="{BB962C8B-B14F-4D97-AF65-F5344CB8AC3E}">
        <p14:creationId xmlns:p14="http://schemas.microsoft.com/office/powerpoint/2010/main" val="2612051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BDBD4D-7B7B-4EC0-AB6E-424933B04FED}" type="slidenum">
              <a:rPr lang="en-US" smtClean="0"/>
              <a:pPr/>
              <a:t>16</a:t>
            </a:fld>
            <a:endParaRPr lang="en-US"/>
          </a:p>
        </p:txBody>
      </p:sp>
      <p:sp>
        <p:nvSpPr>
          <p:cNvPr id="5" name="Content Placeholder 13">
            <a:extLst>
              <a:ext uri="{FF2B5EF4-FFF2-40B4-BE49-F238E27FC236}">
                <a16:creationId xmlns:a16="http://schemas.microsoft.com/office/drawing/2014/main" id="{61C4C932-F3C2-4E2E-9BA8-B4BC510CB2F6}"/>
              </a:ext>
            </a:extLst>
          </p:cNvPr>
          <p:cNvSpPr txBox="1">
            <a:spLocks/>
          </p:cNvSpPr>
          <p:nvPr/>
        </p:nvSpPr>
        <p:spPr>
          <a:xfrm>
            <a:off x="1065212" y="1592826"/>
            <a:ext cx="9296400" cy="4731773"/>
          </a:xfrm>
          <a:prstGeom prst="rect">
            <a:avLst/>
          </a:prstGeom>
        </p:spPr>
        <p:txBody>
          <a:bodyPr/>
          <a:lstStyle>
            <a:lvl1pPr marL="237744" indent="-237744" algn="l" defTabSz="914400" rtl="0" eaLnBrk="1" latinLnBrk="0" hangingPunct="1">
              <a:lnSpc>
                <a:spcPct val="95000"/>
              </a:lnSpc>
              <a:spcBef>
                <a:spcPts val="2600"/>
              </a:spcBef>
              <a:buClr>
                <a:schemeClr val="tx1"/>
              </a:buClr>
              <a:buSzPct val="80000"/>
              <a:buFont typeface="Wingdings" pitchFamily="2" charset="2"/>
              <a:buChar char="n"/>
              <a:defRPr sz="2000" kern="1200">
                <a:solidFill>
                  <a:schemeClr val="tx1"/>
                </a:solidFill>
                <a:latin typeface="Arial" pitchFamily="34" charset="0"/>
                <a:ea typeface="+mn-ea"/>
                <a:cs typeface="Arial" pitchFamily="34" charset="0"/>
              </a:defRPr>
            </a:lvl1pPr>
            <a:lvl2pPr marL="411480" indent="-173736"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2pPr>
            <a:lvl3pPr marL="576072" indent="-164592"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3pPr>
            <a:lvl4pPr marL="749808" indent="-173736"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4pPr>
            <a:lvl5pPr marL="914400" indent="-164592"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5pPr>
            <a:lvl6pPr marL="914400" indent="-164592" algn="l" defTabSz="914400" rtl="0" eaLnBrk="1" latinLnBrk="0" hangingPunct="1">
              <a:lnSpc>
                <a:spcPct val="95000"/>
              </a:lnSpc>
              <a:spcBef>
                <a:spcPts val="900"/>
              </a:spcBef>
              <a:buFont typeface="Arial" pitchFamily="34" charset="0"/>
              <a:buChar char="–"/>
              <a:defRPr sz="1800" kern="1200">
                <a:solidFill>
                  <a:schemeClr val="tx1"/>
                </a:solidFill>
                <a:latin typeface="+mn-lt"/>
                <a:ea typeface="+mn-ea"/>
                <a:cs typeface="+mn-cs"/>
              </a:defRPr>
            </a:lvl6pPr>
            <a:lvl7pPr marL="914400" indent="-164592" algn="l" defTabSz="914400" rtl="0" eaLnBrk="1" latinLnBrk="0" hangingPunct="1">
              <a:lnSpc>
                <a:spcPct val="95000"/>
              </a:lnSpc>
              <a:spcBef>
                <a:spcPts val="900"/>
              </a:spcBef>
              <a:buFont typeface="Arial" pitchFamily="34" charset="0"/>
              <a:buChar char="–"/>
              <a:defRPr sz="1800" kern="1200">
                <a:solidFill>
                  <a:schemeClr val="tx1"/>
                </a:solidFill>
                <a:latin typeface="+mn-lt"/>
                <a:ea typeface="+mn-ea"/>
                <a:cs typeface="+mn-cs"/>
              </a:defRPr>
            </a:lvl7pPr>
            <a:lvl8pPr marL="914400" indent="-164592" algn="l" defTabSz="914400" rtl="0" eaLnBrk="1" latinLnBrk="0" hangingPunct="1">
              <a:lnSpc>
                <a:spcPct val="95000"/>
              </a:lnSpc>
              <a:spcBef>
                <a:spcPts val="900"/>
              </a:spcBef>
              <a:buFont typeface="Arial" pitchFamily="34" charset="0"/>
              <a:buChar char="–"/>
              <a:defRPr sz="1800" kern="1200" baseline="0">
                <a:solidFill>
                  <a:schemeClr val="tx1"/>
                </a:solidFill>
                <a:latin typeface="+mn-lt"/>
                <a:ea typeface="+mn-ea"/>
                <a:cs typeface="+mn-cs"/>
              </a:defRPr>
            </a:lvl8pPr>
            <a:lvl9pPr marL="914400" indent="-164592" algn="l" defTabSz="914400" rtl="0" eaLnBrk="1" latinLnBrk="0" hangingPunct="1">
              <a:lnSpc>
                <a:spcPct val="95000"/>
              </a:lnSpc>
              <a:spcBef>
                <a:spcPts val="900"/>
              </a:spcBef>
              <a:buFont typeface="Arial" pitchFamily="34" charset="0"/>
              <a:buChar char="–"/>
              <a:defRPr sz="1800" kern="1200" baseline="0">
                <a:solidFill>
                  <a:schemeClr val="tx1"/>
                </a:solidFill>
                <a:latin typeface="+mn-lt"/>
                <a:ea typeface="+mn-ea"/>
                <a:cs typeface="+mn-cs"/>
              </a:defRPr>
            </a:lvl9pPr>
          </a:lstStyle>
          <a:p>
            <a:pPr marL="285750" lvl="1" indent="-285750">
              <a:lnSpc>
                <a:spcPct val="100000"/>
              </a:lnSpc>
              <a:spcBef>
                <a:spcPts val="0"/>
              </a:spcBef>
              <a:buSzPct val="90000"/>
              <a:buFont typeface="Arial" panose="020B0604020202020204" pitchFamily="34" charset="0"/>
              <a:buChar char="•"/>
            </a:pP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Implementation of the Hague Treaty</a:t>
            </a:r>
          </a:p>
          <a:p>
            <a:pPr marL="285750" lvl="1" indent="-285750">
              <a:lnSpc>
                <a:spcPct val="100000"/>
              </a:lnSpc>
              <a:spcBef>
                <a:spcPts val="0"/>
              </a:spcBef>
              <a:buSzPct val="90000"/>
              <a:buFont typeface="Arial" panose="020B0604020202020204" pitchFamily="34" charset="0"/>
              <a:buChar char="•"/>
            </a:pP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285750" lvl="1" indent="-285750">
              <a:lnSpc>
                <a:spcPct val="100000"/>
              </a:lnSpc>
              <a:spcBef>
                <a:spcPts val="0"/>
              </a:spcBef>
              <a:buSzPct val="90000"/>
              <a:buFont typeface="Arial" panose="020B0604020202020204" pitchFamily="34" charset="0"/>
              <a:buChar char="•"/>
            </a:pP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Protection of User Interfaces – When do Industrial Designs Make Sense?</a:t>
            </a:r>
          </a:p>
          <a:p>
            <a:pPr marL="285750" lvl="1" indent="-285750">
              <a:lnSpc>
                <a:spcPct val="100000"/>
              </a:lnSpc>
              <a:spcBef>
                <a:spcPts val="0"/>
              </a:spcBef>
              <a:buSzPct val="90000"/>
              <a:buFont typeface="Arial" panose="020B0604020202020204" pitchFamily="34" charset="0"/>
              <a:buChar char="•"/>
            </a:pPr>
            <a:endParaRPr lang="en-US" sz="24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0" lvl="1" indent="0">
              <a:lnSpc>
                <a:spcPct val="100000"/>
              </a:lnSpc>
              <a:spcBef>
                <a:spcPts val="0"/>
              </a:spcBef>
              <a:buSzPct val="80000"/>
              <a:buNone/>
            </a:pPr>
            <a:endParaRPr lang="en-US"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0" lvl="1" indent="0">
              <a:lnSpc>
                <a:spcPct val="100000"/>
              </a:lnSpc>
              <a:spcBef>
                <a:spcPts val="0"/>
              </a:spcBef>
              <a:buSzPct val="80000"/>
              <a:buNone/>
            </a:pPr>
            <a:endParaRPr lang="en-US"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0" lvl="1" indent="0">
              <a:lnSpc>
                <a:spcPct val="100000"/>
              </a:lnSpc>
              <a:spcBef>
                <a:spcPts val="0"/>
              </a:spcBef>
              <a:buSzPct val="80000"/>
              <a:buNone/>
            </a:pPr>
            <a:endParaRPr lang="en-US"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0" lvl="1" indent="0">
              <a:lnSpc>
                <a:spcPct val="100000"/>
              </a:lnSpc>
              <a:spcBef>
                <a:spcPts val="0"/>
              </a:spcBef>
              <a:buSzPct val="80000"/>
              <a:buNone/>
            </a:pPr>
            <a:endParaRPr lang="en-US"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0" lvl="1" indent="0">
              <a:lnSpc>
                <a:spcPct val="100000"/>
              </a:lnSpc>
              <a:spcBef>
                <a:spcPts val="0"/>
              </a:spcBef>
              <a:buSzPct val="80000"/>
              <a:buNone/>
            </a:pPr>
            <a:endParaRPr lang="en-US"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0" lvl="1" indent="0">
              <a:lnSpc>
                <a:spcPct val="100000"/>
              </a:lnSpc>
              <a:spcBef>
                <a:spcPts val="0"/>
              </a:spcBef>
              <a:buSzPct val="80000"/>
              <a:buNone/>
            </a:pPr>
            <a:endParaRPr lang="en-US"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0" lvl="1" indent="0">
              <a:lnSpc>
                <a:spcPct val="100000"/>
              </a:lnSpc>
              <a:spcBef>
                <a:spcPts val="0"/>
              </a:spcBef>
              <a:buSzPct val="80000"/>
              <a:buNone/>
            </a:pPr>
            <a:endParaRPr lang="en-US"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0" lvl="1" indent="0">
              <a:lnSpc>
                <a:spcPct val="100000"/>
              </a:lnSpc>
              <a:spcBef>
                <a:spcPts val="0"/>
              </a:spcBef>
              <a:buSzPct val="80000"/>
              <a:buNone/>
            </a:pPr>
            <a:endParaRPr lang="en-US"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0" lvl="1" indent="0">
              <a:lnSpc>
                <a:spcPct val="100000"/>
              </a:lnSpc>
              <a:spcBef>
                <a:spcPts val="0"/>
              </a:spcBef>
              <a:buSzPct val="80000"/>
              <a:buNone/>
            </a:pPr>
            <a:endParaRPr lang="en-US"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0" lvl="1" indent="0">
              <a:lnSpc>
                <a:spcPct val="100000"/>
              </a:lnSpc>
              <a:spcBef>
                <a:spcPts val="0"/>
              </a:spcBef>
              <a:buSzPct val="80000"/>
              <a:buFont typeface="Arial" pitchFamily="34" charset="0"/>
              <a:buNone/>
            </a:pPr>
            <a:endParaRPr lang="en-US"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0" lvl="1" indent="0">
              <a:lnSpc>
                <a:spcPct val="100000"/>
              </a:lnSpc>
              <a:spcBef>
                <a:spcPts val="0"/>
              </a:spcBef>
              <a:buNone/>
            </a:pPr>
            <a:endParaRPr lang="en-US" sz="14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285750" lvl="1" indent="-285750">
              <a:lnSpc>
                <a:spcPct val="100000"/>
              </a:lnSpc>
              <a:spcBef>
                <a:spcPts val="0"/>
              </a:spcBef>
              <a:buFont typeface="Wingdings" panose="05000000000000000000" pitchFamily="2" charset="2"/>
              <a:buChar char="§"/>
            </a:pPr>
            <a:endParaRPr lang="en-US" sz="14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0" lvl="1" indent="0">
              <a:lnSpc>
                <a:spcPct val="100000"/>
              </a:lnSpc>
              <a:spcBef>
                <a:spcPts val="0"/>
              </a:spcBef>
              <a:buSzPct val="80000"/>
              <a:buFont typeface="Arial" pitchFamily="34" charset="0"/>
              <a:buNone/>
            </a:pPr>
            <a:endParaRPr lang="en-US" sz="14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2" name="Rectangle 1">
            <a:extLst>
              <a:ext uri="{FF2B5EF4-FFF2-40B4-BE49-F238E27FC236}">
                <a16:creationId xmlns:a16="http://schemas.microsoft.com/office/drawing/2014/main" id="{6C0D3848-9A30-47B5-ABEB-9423F6582E41}"/>
              </a:ext>
            </a:extLst>
          </p:cNvPr>
          <p:cNvSpPr/>
          <p:nvPr/>
        </p:nvSpPr>
        <p:spPr>
          <a:xfrm>
            <a:off x="766916" y="5830669"/>
            <a:ext cx="6092825" cy="646331"/>
          </a:xfrm>
          <a:prstGeom prst="rect">
            <a:avLst/>
          </a:prstGeom>
        </p:spPr>
        <p:txBody>
          <a:bodyPr>
            <a:spAutoFit/>
          </a:bodyPr>
          <a:lstStyle/>
          <a:p>
            <a:pPr marL="0" lvl="1" indent="0">
              <a:lnSpc>
                <a:spcPct val="100000"/>
              </a:lnSpc>
              <a:spcBef>
                <a:spcPts val="0"/>
              </a:spcBef>
              <a:buSzPct val="80000"/>
              <a:buNone/>
            </a:pP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rPr>
              <a:t>Michael Van Eesbeek </a:t>
            </a:r>
          </a:p>
          <a:p>
            <a:pPr marL="0" lvl="1" indent="0">
              <a:lnSpc>
                <a:spcPct val="100000"/>
              </a:lnSpc>
              <a:spcBef>
                <a:spcPts val="0"/>
              </a:spcBef>
              <a:buSzPct val="80000"/>
              <a:buNone/>
            </a:pP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rPr>
              <a:t>Patent Counsel, TD Bank</a:t>
            </a:r>
          </a:p>
        </p:txBody>
      </p:sp>
      <p:sp>
        <p:nvSpPr>
          <p:cNvPr id="6" name="Title 1">
            <a:extLst>
              <a:ext uri="{FF2B5EF4-FFF2-40B4-BE49-F238E27FC236}">
                <a16:creationId xmlns:a16="http://schemas.microsoft.com/office/drawing/2014/main" id="{2982D7D2-95E4-479D-8097-3CC55C3C5D18}"/>
              </a:ext>
            </a:extLst>
          </p:cNvPr>
          <p:cNvSpPr txBox="1">
            <a:spLocks/>
          </p:cNvSpPr>
          <p:nvPr/>
        </p:nvSpPr>
        <p:spPr>
          <a:xfrm>
            <a:off x="550863" y="381000"/>
            <a:ext cx="10058400" cy="808038"/>
          </a:xfrm>
          <a:prstGeom prst="rect">
            <a:avLst/>
          </a:prstGeom>
        </p:spPr>
        <p:txBody>
          <a:bodyPr vert="horz" lIns="91440" tIns="45720" rIns="91440" bIns="45720" rtlCol="0" anchor="ctr" anchorCtr="0">
            <a:noAutofit/>
          </a:bodyPr>
          <a:lstStyle>
            <a:lvl1pPr algn="l" defTabSz="914400" rtl="0" eaLnBrk="1" latinLnBrk="0" hangingPunct="1">
              <a:lnSpc>
                <a:spcPct val="85000"/>
              </a:lnSpc>
              <a:spcBef>
                <a:spcPct val="0"/>
              </a:spcBef>
              <a:buNone/>
              <a:defRPr sz="2800" b="1" kern="1200">
                <a:solidFill>
                  <a:schemeClr val="bg2"/>
                </a:solidFill>
                <a:latin typeface="Arial" pitchFamily="34" charset="0"/>
                <a:ea typeface="+mj-ea"/>
                <a:cs typeface="Arial" pitchFamily="34" charset="0"/>
              </a:defRPr>
            </a:lvl1pPr>
          </a:lstStyle>
          <a:p>
            <a:r>
              <a:rPr lang="en-US" dirty="0">
                <a:solidFill>
                  <a:srgbClr val="00A221"/>
                </a:solidFill>
                <a:latin typeface="+mj-lt"/>
              </a:rPr>
              <a:t>IP Update for Technology Law Practitioners</a:t>
            </a:r>
            <a:br>
              <a:rPr lang="en-US" dirty="0">
                <a:solidFill>
                  <a:srgbClr val="00A221"/>
                </a:solidFill>
                <a:latin typeface="+mj-lt"/>
              </a:rPr>
            </a:br>
            <a:r>
              <a:rPr lang="en-CA" sz="2000" b="0" i="1" dirty="0">
                <a:solidFill>
                  <a:schemeClr val="accent1">
                    <a:lumMod val="75000"/>
                  </a:schemeClr>
                </a:solidFill>
                <a:latin typeface="Segoe UI" panose="020B0502040204020203" pitchFamily="34" charset="0"/>
                <a:cs typeface="Segoe UI" panose="020B0502040204020203" pitchFamily="34" charset="0"/>
              </a:rPr>
              <a:t>Industrial Designs</a:t>
            </a:r>
          </a:p>
        </p:txBody>
      </p:sp>
      <p:grpSp>
        <p:nvGrpSpPr>
          <p:cNvPr id="9" name="Group 8">
            <a:extLst>
              <a:ext uri="{FF2B5EF4-FFF2-40B4-BE49-F238E27FC236}">
                <a16:creationId xmlns:a16="http://schemas.microsoft.com/office/drawing/2014/main" id="{C00529B4-1ABB-4236-8CE9-651A36FF0D1D}"/>
              </a:ext>
            </a:extLst>
          </p:cNvPr>
          <p:cNvGrpSpPr/>
          <p:nvPr/>
        </p:nvGrpSpPr>
        <p:grpSpPr>
          <a:xfrm>
            <a:off x="806245" y="1592826"/>
            <a:ext cx="521270" cy="521271"/>
            <a:chOff x="543942" y="1189039"/>
            <a:chExt cx="521270" cy="521271"/>
          </a:xfrm>
        </p:grpSpPr>
        <p:sp>
          <p:nvSpPr>
            <p:cNvPr id="10" name="Oval 9">
              <a:extLst>
                <a:ext uri="{FF2B5EF4-FFF2-40B4-BE49-F238E27FC236}">
                  <a16:creationId xmlns:a16="http://schemas.microsoft.com/office/drawing/2014/main" id="{22E6B5D1-DC48-470D-9A34-72444E5DB003}"/>
                </a:ext>
              </a:extLst>
            </p:cNvPr>
            <p:cNvSpPr/>
            <p:nvPr/>
          </p:nvSpPr>
          <p:spPr>
            <a:xfrm>
              <a:off x="543942" y="1189039"/>
              <a:ext cx="521270" cy="521271"/>
            </a:xfrm>
            <a:prstGeom prst="ellipse">
              <a:avLst/>
            </a:prstGeom>
            <a:solidFill>
              <a:srgbClr val="35B54D"/>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933178C-2687-445E-A2BF-5DBD89C21255}"/>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620604" y="1265700"/>
              <a:ext cx="367947" cy="367947"/>
            </a:xfrm>
            <a:prstGeom prst="rect">
              <a:avLst/>
            </a:prstGeom>
          </p:spPr>
        </p:pic>
      </p:grpSp>
      <p:grpSp>
        <p:nvGrpSpPr>
          <p:cNvPr id="12" name="Group 11">
            <a:extLst>
              <a:ext uri="{FF2B5EF4-FFF2-40B4-BE49-F238E27FC236}">
                <a16:creationId xmlns:a16="http://schemas.microsoft.com/office/drawing/2014/main" id="{9A6874C2-E8C1-4CDF-BC1A-A83D9C19FD46}"/>
              </a:ext>
            </a:extLst>
          </p:cNvPr>
          <p:cNvGrpSpPr/>
          <p:nvPr/>
        </p:nvGrpSpPr>
        <p:grpSpPr>
          <a:xfrm>
            <a:off x="806245" y="2190758"/>
            <a:ext cx="521270" cy="521271"/>
            <a:chOff x="804576" y="1183804"/>
            <a:chExt cx="521270" cy="521271"/>
          </a:xfrm>
        </p:grpSpPr>
        <p:sp>
          <p:nvSpPr>
            <p:cNvPr id="13" name="Oval 12">
              <a:extLst>
                <a:ext uri="{FF2B5EF4-FFF2-40B4-BE49-F238E27FC236}">
                  <a16:creationId xmlns:a16="http://schemas.microsoft.com/office/drawing/2014/main" id="{5EA86F53-6312-48FF-8AAA-9B36FF965B62}"/>
                </a:ext>
              </a:extLst>
            </p:cNvPr>
            <p:cNvSpPr/>
            <p:nvPr/>
          </p:nvSpPr>
          <p:spPr>
            <a:xfrm>
              <a:off x="804576" y="1183804"/>
              <a:ext cx="521270" cy="521271"/>
            </a:xfrm>
            <a:prstGeom prst="ellipse">
              <a:avLst/>
            </a:prstGeom>
            <a:solidFill>
              <a:srgbClr val="35B54D"/>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pic>
          <p:nvPicPr>
            <p:cNvPr id="14" name="Picture 13">
              <a:extLst>
                <a:ext uri="{FF2B5EF4-FFF2-40B4-BE49-F238E27FC236}">
                  <a16:creationId xmlns:a16="http://schemas.microsoft.com/office/drawing/2014/main" id="{91AEF96F-AAD6-4ABD-B229-281BB61E3EEB}"/>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69957" y="1214437"/>
              <a:ext cx="410172" cy="410172"/>
            </a:xfrm>
            <a:prstGeom prst="rect">
              <a:avLst/>
            </a:prstGeom>
          </p:spPr>
        </p:pic>
      </p:grpSp>
    </p:spTree>
    <p:extLst>
      <p:ext uri="{BB962C8B-B14F-4D97-AF65-F5344CB8AC3E}">
        <p14:creationId xmlns:p14="http://schemas.microsoft.com/office/powerpoint/2010/main" val="1338033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BDBD4D-7B7B-4EC0-AB6E-424933B04FED}" type="slidenum">
              <a:rPr lang="en-US" smtClean="0"/>
              <a:pPr/>
              <a:t>17</a:t>
            </a:fld>
            <a:endParaRPr lang="en-US"/>
          </a:p>
        </p:txBody>
      </p:sp>
      <p:sp>
        <p:nvSpPr>
          <p:cNvPr id="7" name="Title 1">
            <a:extLst>
              <a:ext uri="{FF2B5EF4-FFF2-40B4-BE49-F238E27FC236}">
                <a16:creationId xmlns:a16="http://schemas.microsoft.com/office/drawing/2014/main" id="{66C2D713-F2F6-4B82-ACBF-6AF644FEBE9F}"/>
              </a:ext>
            </a:extLst>
          </p:cNvPr>
          <p:cNvSpPr txBox="1">
            <a:spLocks/>
          </p:cNvSpPr>
          <p:nvPr/>
        </p:nvSpPr>
        <p:spPr>
          <a:xfrm>
            <a:off x="551299" y="381001"/>
            <a:ext cx="10058400" cy="808038"/>
          </a:xfrm>
          <a:prstGeom prst="rect">
            <a:avLst/>
          </a:prstGeom>
        </p:spPr>
        <p:txBody>
          <a:bodyPr vert="horz" lIns="91440" tIns="45720" rIns="91440" bIns="45720" rtlCol="0" anchor="ctr" anchorCtr="0">
            <a:noAutofit/>
          </a:bodyPr>
          <a:lstStyle>
            <a:lvl1pPr algn="l" defTabSz="914400" rtl="0" eaLnBrk="1" latinLnBrk="0" hangingPunct="1">
              <a:lnSpc>
                <a:spcPct val="85000"/>
              </a:lnSpc>
              <a:spcBef>
                <a:spcPct val="0"/>
              </a:spcBef>
              <a:buNone/>
              <a:defRPr sz="2800" b="1" kern="1200">
                <a:solidFill>
                  <a:schemeClr val="bg2"/>
                </a:solidFill>
                <a:latin typeface="Arial" pitchFamily="34" charset="0"/>
                <a:ea typeface="+mj-ea"/>
                <a:cs typeface="Arial" pitchFamily="34" charset="0"/>
              </a:defRPr>
            </a:lvl1pPr>
          </a:lstStyle>
          <a:p>
            <a:r>
              <a:rPr lang="en-US" dirty="0">
                <a:solidFill>
                  <a:srgbClr val="00A221"/>
                </a:solidFill>
                <a:latin typeface="+mj-lt"/>
              </a:rPr>
              <a:t>Implementing the Hague Treaty:</a:t>
            </a:r>
          </a:p>
          <a:p>
            <a:endParaRPr lang="en-US" dirty="0">
              <a:solidFill>
                <a:srgbClr val="00A221"/>
              </a:solidFill>
              <a:latin typeface="+mj-lt"/>
            </a:endParaRPr>
          </a:p>
        </p:txBody>
      </p:sp>
      <p:sp>
        <p:nvSpPr>
          <p:cNvPr id="10" name="Content Placeholder 13">
            <a:extLst>
              <a:ext uri="{FF2B5EF4-FFF2-40B4-BE49-F238E27FC236}">
                <a16:creationId xmlns:a16="http://schemas.microsoft.com/office/drawing/2014/main" id="{3ECA8E4F-BD47-4E56-A1BB-F7212293C68C}"/>
              </a:ext>
            </a:extLst>
          </p:cNvPr>
          <p:cNvSpPr txBox="1">
            <a:spLocks/>
          </p:cNvSpPr>
          <p:nvPr/>
        </p:nvSpPr>
        <p:spPr>
          <a:xfrm>
            <a:off x="1065212" y="1189039"/>
            <a:ext cx="9296400" cy="4731773"/>
          </a:xfrm>
          <a:prstGeom prst="rect">
            <a:avLst/>
          </a:prstGeom>
        </p:spPr>
        <p:txBody>
          <a:bodyPr/>
          <a:lstStyle>
            <a:lvl1pPr marL="237744" indent="-237744" algn="l" defTabSz="914400" rtl="0" eaLnBrk="1" latinLnBrk="0" hangingPunct="1">
              <a:lnSpc>
                <a:spcPct val="95000"/>
              </a:lnSpc>
              <a:spcBef>
                <a:spcPts val="2600"/>
              </a:spcBef>
              <a:buClr>
                <a:schemeClr val="tx1"/>
              </a:buClr>
              <a:buSzPct val="80000"/>
              <a:buFont typeface="Wingdings" pitchFamily="2" charset="2"/>
              <a:buChar char="n"/>
              <a:defRPr sz="2000" kern="1200">
                <a:solidFill>
                  <a:schemeClr val="tx1"/>
                </a:solidFill>
                <a:latin typeface="Arial" pitchFamily="34" charset="0"/>
                <a:ea typeface="+mn-ea"/>
                <a:cs typeface="Arial" pitchFamily="34" charset="0"/>
              </a:defRPr>
            </a:lvl1pPr>
            <a:lvl2pPr marL="411480" indent="-173736"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2pPr>
            <a:lvl3pPr marL="576072" indent="-164592"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3pPr>
            <a:lvl4pPr marL="749808" indent="-173736"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4pPr>
            <a:lvl5pPr marL="914400" indent="-164592"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5pPr>
            <a:lvl6pPr marL="914400" indent="-164592" algn="l" defTabSz="914400" rtl="0" eaLnBrk="1" latinLnBrk="0" hangingPunct="1">
              <a:lnSpc>
                <a:spcPct val="95000"/>
              </a:lnSpc>
              <a:spcBef>
                <a:spcPts val="900"/>
              </a:spcBef>
              <a:buFont typeface="Arial" pitchFamily="34" charset="0"/>
              <a:buChar char="–"/>
              <a:defRPr sz="1800" kern="1200">
                <a:solidFill>
                  <a:schemeClr val="tx1"/>
                </a:solidFill>
                <a:latin typeface="+mn-lt"/>
                <a:ea typeface="+mn-ea"/>
                <a:cs typeface="+mn-cs"/>
              </a:defRPr>
            </a:lvl6pPr>
            <a:lvl7pPr marL="914400" indent="-164592" algn="l" defTabSz="914400" rtl="0" eaLnBrk="1" latinLnBrk="0" hangingPunct="1">
              <a:lnSpc>
                <a:spcPct val="95000"/>
              </a:lnSpc>
              <a:spcBef>
                <a:spcPts val="900"/>
              </a:spcBef>
              <a:buFont typeface="Arial" pitchFamily="34" charset="0"/>
              <a:buChar char="–"/>
              <a:defRPr sz="1800" kern="1200">
                <a:solidFill>
                  <a:schemeClr val="tx1"/>
                </a:solidFill>
                <a:latin typeface="+mn-lt"/>
                <a:ea typeface="+mn-ea"/>
                <a:cs typeface="+mn-cs"/>
              </a:defRPr>
            </a:lvl7pPr>
            <a:lvl8pPr marL="914400" indent="-164592" algn="l" defTabSz="914400" rtl="0" eaLnBrk="1" latinLnBrk="0" hangingPunct="1">
              <a:lnSpc>
                <a:spcPct val="95000"/>
              </a:lnSpc>
              <a:spcBef>
                <a:spcPts val="900"/>
              </a:spcBef>
              <a:buFont typeface="Arial" pitchFamily="34" charset="0"/>
              <a:buChar char="–"/>
              <a:defRPr sz="1800" kern="1200" baseline="0">
                <a:solidFill>
                  <a:schemeClr val="tx1"/>
                </a:solidFill>
                <a:latin typeface="+mn-lt"/>
                <a:ea typeface="+mn-ea"/>
                <a:cs typeface="+mn-cs"/>
              </a:defRPr>
            </a:lvl8pPr>
            <a:lvl9pPr marL="914400" indent="-164592" algn="l" defTabSz="914400" rtl="0" eaLnBrk="1" latinLnBrk="0" hangingPunct="1">
              <a:lnSpc>
                <a:spcPct val="95000"/>
              </a:lnSpc>
              <a:spcBef>
                <a:spcPts val="900"/>
              </a:spcBef>
              <a:buFont typeface="Arial" pitchFamily="34" charset="0"/>
              <a:buChar char="–"/>
              <a:defRPr sz="1800" kern="1200" baseline="0">
                <a:solidFill>
                  <a:schemeClr val="tx1"/>
                </a:solidFill>
                <a:latin typeface="+mn-lt"/>
                <a:ea typeface="+mn-ea"/>
                <a:cs typeface="+mn-cs"/>
              </a:defRPr>
            </a:lvl9pPr>
          </a:lstStyle>
          <a:p>
            <a:pPr marL="285750" lvl="1" indent="-285750">
              <a:lnSpc>
                <a:spcPct val="100000"/>
              </a:lnSpc>
              <a:spcBef>
                <a:spcPts val="0"/>
              </a:spcBef>
              <a:buSzPct val="90000"/>
              <a:buFont typeface="Arial" panose="020B0604020202020204" pitchFamily="34" charset="0"/>
              <a:buChar char="•"/>
            </a:pP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Canada acceded to the Hague Agreement Concerning the International Registration of Industrial Designs on November 5, 2018.</a:t>
            </a:r>
          </a:p>
          <a:p>
            <a:pPr marL="285750" lvl="1" indent="-285750">
              <a:lnSpc>
                <a:spcPct val="100000"/>
              </a:lnSpc>
              <a:spcBef>
                <a:spcPts val="0"/>
              </a:spcBef>
              <a:buSzPct val="90000"/>
              <a:buFont typeface="Arial" panose="020B0604020202020204" pitchFamily="34" charset="0"/>
              <a:buChar char="•"/>
            </a:pP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285750" lvl="1" indent="-285750">
              <a:lnSpc>
                <a:spcPct val="100000"/>
              </a:lnSpc>
              <a:spcBef>
                <a:spcPts val="0"/>
              </a:spcBef>
              <a:buSzPct val="90000"/>
              <a:buFont typeface="Arial" panose="020B0604020202020204" pitchFamily="34" charset="0"/>
              <a:buChar char="•"/>
            </a:pPr>
            <a:r>
              <a:rPr lang="en-US" sz="2000" i="1" dirty="0">
                <a:solidFill>
                  <a:schemeClr val="tx2"/>
                </a:solidFill>
                <a:latin typeface="Segoe UI" panose="020B0502040204020203" pitchFamily="34" charset="0"/>
                <a:ea typeface="Segoe UI" panose="020B0502040204020203" pitchFamily="34" charset="0"/>
                <a:cs typeface="Segoe UI" panose="020B0502040204020203" pitchFamily="34" charset="0"/>
              </a:rPr>
              <a:t>Industrial Design Act </a:t>
            </a: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amended in 2014.</a:t>
            </a:r>
          </a:p>
          <a:p>
            <a:pPr marL="285750" lvl="1" indent="-285750">
              <a:lnSpc>
                <a:spcPct val="100000"/>
              </a:lnSpc>
              <a:spcBef>
                <a:spcPts val="0"/>
              </a:spcBef>
              <a:buSzPct val="90000"/>
              <a:buFont typeface="Arial" panose="020B0604020202020204" pitchFamily="34" charset="0"/>
              <a:buChar char="•"/>
            </a:pP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285750" lvl="1" indent="-285750">
              <a:lnSpc>
                <a:spcPct val="100000"/>
              </a:lnSpc>
              <a:spcBef>
                <a:spcPts val="0"/>
              </a:spcBef>
              <a:buSzPct val="90000"/>
              <a:buFont typeface="Arial" panose="020B0604020202020204" pitchFamily="34" charset="0"/>
              <a:buChar char="•"/>
            </a:pP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New </a:t>
            </a:r>
            <a:r>
              <a:rPr lang="en-US" sz="2000" i="1" dirty="0">
                <a:solidFill>
                  <a:schemeClr val="tx2"/>
                </a:solidFill>
                <a:latin typeface="Segoe UI" panose="020B0502040204020203" pitchFamily="34" charset="0"/>
                <a:ea typeface="Segoe UI" panose="020B0502040204020203" pitchFamily="34" charset="0"/>
                <a:cs typeface="Segoe UI" panose="020B0502040204020203" pitchFamily="34" charset="0"/>
              </a:rPr>
              <a:t>Industrial Design Regulations </a:t>
            </a: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finalized in 2018.</a:t>
            </a:r>
          </a:p>
          <a:p>
            <a:pPr marL="285750" lvl="1" indent="-285750">
              <a:lnSpc>
                <a:spcPct val="100000"/>
              </a:lnSpc>
              <a:spcBef>
                <a:spcPts val="0"/>
              </a:spcBef>
              <a:buSzPct val="90000"/>
              <a:buFont typeface="Arial" panose="020B0604020202020204" pitchFamily="34" charset="0"/>
              <a:buChar char="•"/>
            </a:pP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285750" lvl="1" indent="-285750">
              <a:lnSpc>
                <a:spcPct val="100000"/>
              </a:lnSpc>
              <a:spcBef>
                <a:spcPts val="0"/>
              </a:spcBef>
              <a:buSzPct val="90000"/>
              <a:buFont typeface="Arial" panose="020B0604020202020204" pitchFamily="34" charset="0"/>
              <a:buChar char="•"/>
            </a:pP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The Hague System provides a single application filed with WIPO for procuring and maintaining design rights in multiple countries (like a PCT patent application).</a:t>
            </a:r>
          </a:p>
          <a:p>
            <a:pPr marL="285750" lvl="1" indent="-285750">
              <a:lnSpc>
                <a:spcPct val="100000"/>
              </a:lnSpc>
              <a:spcBef>
                <a:spcPts val="0"/>
              </a:spcBef>
              <a:buSzPct val="90000"/>
              <a:buFont typeface="Arial" panose="020B0604020202020204" pitchFamily="34" charset="0"/>
              <a:buChar char="•"/>
            </a:pP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285750" lvl="1" indent="-285750">
              <a:lnSpc>
                <a:spcPct val="100000"/>
              </a:lnSpc>
              <a:spcBef>
                <a:spcPts val="0"/>
              </a:spcBef>
              <a:buSzPct val="90000"/>
              <a:buFont typeface="Arial" panose="020B0604020202020204" pitchFamily="34" charset="0"/>
              <a:buChar char="•"/>
            </a:pP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285750" lvl="1" indent="-285750">
              <a:lnSpc>
                <a:spcPct val="100000"/>
              </a:lnSpc>
              <a:spcBef>
                <a:spcPts val="0"/>
              </a:spcBef>
              <a:buSzPct val="90000"/>
              <a:buFont typeface="Arial" panose="020B0604020202020204" pitchFamily="34" charset="0"/>
              <a:buChar char="•"/>
            </a:pP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285750" lvl="1" indent="-285750">
              <a:lnSpc>
                <a:spcPct val="100000"/>
              </a:lnSpc>
              <a:spcBef>
                <a:spcPts val="0"/>
              </a:spcBef>
              <a:buSzPct val="90000"/>
              <a:buFont typeface="Arial" panose="020B0604020202020204" pitchFamily="34" charset="0"/>
              <a:buChar char="•"/>
            </a:pP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0" lvl="1" indent="0">
              <a:lnSpc>
                <a:spcPct val="100000"/>
              </a:lnSpc>
              <a:spcBef>
                <a:spcPts val="0"/>
              </a:spcBef>
              <a:buSzPct val="80000"/>
              <a:buNone/>
            </a:pPr>
            <a:endParaRPr lang="en-US" sz="16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0" lvl="1" indent="0">
              <a:lnSpc>
                <a:spcPct val="100000"/>
              </a:lnSpc>
              <a:spcBef>
                <a:spcPts val="0"/>
              </a:spcBef>
              <a:buSzPct val="80000"/>
              <a:buNone/>
            </a:pPr>
            <a:endParaRPr lang="en-US" sz="16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0" lvl="1" indent="0">
              <a:lnSpc>
                <a:spcPct val="100000"/>
              </a:lnSpc>
              <a:spcBef>
                <a:spcPts val="0"/>
              </a:spcBef>
              <a:buSzPct val="80000"/>
              <a:buNone/>
            </a:pPr>
            <a:endParaRPr lang="en-US" sz="16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0" lvl="1" indent="0">
              <a:lnSpc>
                <a:spcPct val="100000"/>
              </a:lnSpc>
              <a:spcBef>
                <a:spcPts val="0"/>
              </a:spcBef>
              <a:buSzPct val="80000"/>
              <a:buNone/>
            </a:pPr>
            <a:endParaRPr lang="en-US" sz="16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0" lvl="1" indent="0">
              <a:lnSpc>
                <a:spcPct val="100000"/>
              </a:lnSpc>
              <a:spcBef>
                <a:spcPts val="0"/>
              </a:spcBef>
              <a:buSzPct val="80000"/>
              <a:buNone/>
            </a:pPr>
            <a:endParaRPr lang="en-US" sz="16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0" lvl="1" indent="0">
              <a:lnSpc>
                <a:spcPct val="100000"/>
              </a:lnSpc>
              <a:spcBef>
                <a:spcPts val="0"/>
              </a:spcBef>
              <a:buSzPct val="80000"/>
              <a:buNone/>
            </a:pPr>
            <a:endParaRPr lang="en-US" sz="16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0" lvl="1" indent="0">
              <a:lnSpc>
                <a:spcPct val="100000"/>
              </a:lnSpc>
              <a:spcBef>
                <a:spcPts val="0"/>
              </a:spcBef>
              <a:buSzPct val="80000"/>
              <a:buNone/>
            </a:pPr>
            <a:endParaRPr lang="en-US" sz="16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0" lvl="1" indent="0">
              <a:lnSpc>
                <a:spcPct val="100000"/>
              </a:lnSpc>
              <a:spcBef>
                <a:spcPts val="0"/>
              </a:spcBef>
              <a:buSzPct val="80000"/>
              <a:buNone/>
            </a:pPr>
            <a:endParaRPr lang="en-US" sz="16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0" lvl="1" indent="0">
              <a:lnSpc>
                <a:spcPct val="100000"/>
              </a:lnSpc>
              <a:spcBef>
                <a:spcPts val="0"/>
              </a:spcBef>
              <a:buSzPct val="80000"/>
              <a:buNone/>
            </a:pPr>
            <a:endParaRPr lang="en-US" sz="16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0" lvl="1" indent="0">
              <a:lnSpc>
                <a:spcPct val="100000"/>
              </a:lnSpc>
              <a:spcBef>
                <a:spcPts val="0"/>
              </a:spcBef>
              <a:buSzPct val="80000"/>
              <a:buFont typeface="Arial" pitchFamily="34" charset="0"/>
              <a:buNone/>
            </a:pPr>
            <a:endParaRPr lang="en-US" sz="16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0" lvl="1" indent="0">
              <a:lnSpc>
                <a:spcPct val="100000"/>
              </a:lnSpc>
              <a:spcBef>
                <a:spcPts val="0"/>
              </a:spcBef>
              <a:buNone/>
            </a:pPr>
            <a:endParaRPr lang="en-US" sz="12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285750" lvl="1" indent="-285750">
              <a:lnSpc>
                <a:spcPct val="100000"/>
              </a:lnSpc>
              <a:spcBef>
                <a:spcPts val="0"/>
              </a:spcBef>
              <a:buFont typeface="Wingdings" panose="05000000000000000000" pitchFamily="2" charset="2"/>
              <a:buChar char="§"/>
            </a:pPr>
            <a:endParaRPr lang="en-US" sz="12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0" lvl="1" indent="0">
              <a:lnSpc>
                <a:spcPct val="100000"/>
              </a:lnSpc>
              <a:spcBef>
                <a:spcPts val="0"/>
              </a:spcBef>
              <a:buSzPct val="80000"/>
              <a:buFont typeface="Arial" pitchFamily="34" charset="0"/>
              <a:buNone/>
            </a:pPr>
            <a:endParaRPr lang="en-US" sz="12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11" name="Group 10">
            <a:extLst>
              <a:ext uri="{FF2B5EF4-FFF2-40B4-BE49-F238E27FC236}">
                <a16:creationId xmlns:a16="http://schemas.microsoft.com/office/drawing/2014/main" id="{A2027BD8-EB2E-4767-8B7C-CA9DC5F9969A}"/>
              </a:ext>
            </a:extLst>
          </p:cNvPr>
          <p:cNvGrpSpPr/>
          <p:nvPr/>
        </p:nvGrpSpPr>
        <p:grpSpPr>
          <a:xfrm>
            <a:off x="543942" y="1189039"/>
            <a:ext cx="521270" cy="521271"/>
            <a:chOff x="543942" y="1189039"/>
            <a:chExt cx="521270" cy="521271"/>
          </a:xfrm>
        </p:grpSpPr>
        <p:sp>
          <p:nvSpPr>
            <p:cNvPr id="6" name="Oval 5">
              <a:extLst>
                <a:ext uri="{FF2B5EF4-FFF2-40B4-BE49-F238E27FC236}">
                  <a16:creationId xmlns:a16="http://schemas.microsoft.com/office/drawing/2014/main" id="{4EBEFF33-72AA-42CC-9590-8AED59BF7034}"/>
                </a:ext>
              </a:extLst>
            </p:cNvPr>
            <p:cNvSpPr/>
            <p:nvPr/>
          </p:nvSpPr>
          <p:spPr>
            <a:xfrm>
              <a:off x="543942" y="1189039"/>
              <a:ext cx="521270" cy="521271"/>
            </a:xfrm>
            <a:prstGeom prst="ellipse">
              <a:avLst/>
            </a:prstGeom>
            <a:solidFill>
              <a:srgbClr val="35B54D"/>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pic>
          <p:nvPicPr>
            <p:cNvPr id="4" name="Picture 3">
              <a:extLst>
                <a:ext uri="{FF2B5EF4-FFF2-40B4-BE49-F238E27FC236}">
                  <a16:creationId xmlns:a16="http://schemas.microsoft.com/office/drawing/2014/main" id="{66794EFB-0249-4E8D-81C7-91677C234CE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20604" y="1265700"/>
              <a:ext cx="367947" cy="367947"/>
            </a:xfrm>
            <a:prstGeom prst="rect">
              <a:avLst/>
            </a:prstGeom>
          </p:spPr>
        </p:pic>
      </p:grpSp>
    </p:spTree>
    <p:extLst>
      <p:ext uri="{BB962C8B-B14F-4D97-AF65-F5344CB8AC3E}">
        <p14:creationId xmlns:p14="http://schemas.microsoft.com/office/powerpoint/2010/main" val="446980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BDBD4D-7B7B-4EC0-AB6E-424933B04FED}" type="slidenum">
              <a:rPr lang="en-US" smtClean="0"/>
              <a:pPr/>
              <a:t>18</a:t>
            </a:fld>
            <a:endParaRPr lang="en-US"/>
          </a:p>
        </p:txBody>
      </p:sp>
      <p:sp>
        <p:nvSpPr>
          <p:cNvPr id="7" name="Title 1">
            <a:extLst>
              <a:ext uri="{FF2B5EF4-FFF2-40B4-BE49-F238E27FC236}">
                <a16:creationId xmlns:a16="http://schemas.microsoft.com/office/drawing/2014/main" id="{66C2D713-F2F6-4B82-ACBF-6AF644FEBE9F}"/>
              </a:ext>
            </a:extLst>
          </p:cNvPr>
          <p:cNvSpPr txBox="1">
            <a:spLocks/>
          </p:cNvSpPr>
          <p:nvPr/>
        </p:nvSpPr>
        <p:spPr>
          <a:xfrm>
            <a:off x="551299" y="381001"/>
            <a:ext cx="10058400" cy="808038"/>
          </a:xfrm>
          <a:prstGeom prst="rect">
            <a:avLst/>
          </a:prstGeom>
        </p:spPr>
        <p:txBody>
          <a:bodyPr vert="horz" lIns="91440" tIns="45720" rIns="91440" bIns="45720" rtlCol="0" anchor="ctr" anchorCtr="0">
            <a:noAutofit/>
          </a:bodyPr>
          <a:lstStyle>
            <a:lvl1pPr algn="l" defTabSz="914400" rtl="0" eaLnBrk="1" latinLnBrk="0" hangingPunct="1">
              <a:lnSpc>
                <a:spcPct val="85000"/>
              </a:lnSpc>
              <a:spcBef>
                <a:spcPct val="0"/>
              </a:spcBef>
              <a:buNone/>
              <a:defRPr sz="2800" b="1" kern="1200">
                <a:solidFill>
                  <a:schemeClr val="bg2"/>
                </a:solidFill>
                <a:latin typeface="Arial" pitchFamily="34" charset="0"/>
                <a:ea typeface="+mj-ea"/>
                <a:cs typeface="Arial" pitchFamily="34" charset="0"/>
              </a:defRPr>
            </a:lvl1pPr>
          </a:lstStyle>
          <a:p>
            <a:r>
              <a:rPr lang="en-US" dirty="0">
                <a:solidFill>
                  <a:srgbClr val="00A221"/>
                </a:solidFill>
                <a:latin typeface="+mj-lt"/>
              </a:rPr>
              <a:t>Benefits/Changes from the Hague System:</a:t>
            </a:r>
          </a:p>
          <a:p>
            <a:endParaRPr lang="en-US" dirty="0">
              <a:solidFill>
                <a:srgbClr val="00A221"/>
              </a:solidFill>
              <a:latin typeface="+mj-lt"/>
            </a:endParaRPr>
          </a:p>
        </p:txBody>
      </p:sp>
      <p:sp>
        <p:nvSpPr>
          <p:cNvPr id="10" name="Content Placeholder 13">
            <a:extLst>
              <a:ext uri="{FF2B5EF4-FFF2-40B4-BE49-F238E27FC236}">
                <a16:creationId xmlns:a16="http://schemas.microsoft.com/office/drawing/2014/main" id="{3ECA8E4F-BD47-4E56-A1BB-F7212293C68C}"/>
              </a:ext>
            </a:extLst>
          </p:cNvPr>
          <p:cNvSpPr txBox="1">
            <a:spLocks/>
          </p:cNvSpPr>
          <p:nvPr/>
        </p:nvSpPr>
        <p:spPr>
          <a:xfrm>
            <a:off x="1065212" y="1189039"/>
            <a:ext cx="9296400" cy="4928418"/>
          </a:xfrm>
          <a:prstGeom prst="rect">
            <a:avLst/>
          </a:prstGeom>
        </p:spPr>
        <p:txBody>
          <a:bodyPr/>
          <a:lstStyle>
            <a:lvl1pPr marL="237744" indent="-237744" algn="l" defTabSz="914400" rtl="0" eaLnBrk="1" latinLnBrk="0" hangingPunct="1">
              <a:lnSpc>
                <a:spcPct val="95000"/>
              </a:lnSpc>
              <a:spcBef>
                <a:spcPts val="2600"/>
              </a:spcBef>
              <a:buClr>
                <a:schemeClr val="tx1"/>
              </a:buClr>
              <a:buSzPct val="80000"/>
              <a:buFont typeface="Wingdings" pitchFamily="2" charset="2"/>
              <a:buChar char="n"/>
              <a:defRPr sz="2000" kern="1200">
                <a:solidFill>
                  <a:schemeClr val="tx1"/>
                </a:solidFill>
                <a:latin typeface="Arial" pitchFamily="34" charset="0"/>
                <a:ea typeface="+mn-ea"/>
                <a:cs typeface="Arial" pitchFamily="34" charset="0"/>
              </a:defRPr>
            </a:lvl1pPr>
            <a:lvl2pPr marL="411480" indent="-173736"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2pPr>
            <a:lvl3pPr marL="576072" indent="-164592"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3pPr>
            <a:lvl4pPr marL="749808" indent="-173736"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4pPr>
            <a:lvl5pPr marL="914400" indent="-164592"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5pPr>
            <a:lvl6pPr marL="914400" indent="-164592" algn="l" defTabSz="914400" rtl="0" eaLnBrk="1" latinLnBrk="0" hangingPunct="1">
              <a:lnSpc>
                <a:spcPct val="95000"/>
              </a:lnSpc>
              <a:spcBef>
                <a:spcPts val="900"/>
              </a:spcBef>
              <a:buFont typeface="Arial" pitchFamily="34" charset="0"/>
              <a:buChar char="–"/>
              <a:defRPr sz="1800" kern="1200">
                <a:solidFill>
                  <a:schemeClr val="tx1"/>
                </a:solidFill>
                <a:latin typeface="+mn-lt"/>
                <a:ea typeface="+mn-ea"/>
                <a:cs typeface="+mn-cs"/>
              </a:defRPr>
            </a:lvl6pPr>
            <a:lvl7pPr marL="914400" indent="-164592" algn="l" defTabSz="914400" rtl="0" eaLnBrk="1" latinLnBrk="0" hangingPunct="1">
              <a:lnSpc>
                <a:spcPct val="95000"/>
              </a:lnSpc>
              <a:spcBef>
                <a:spcPts val="900"/>
              </a:spcBef>
              <a:buFont typeface="Arial" pitchFamily="34" charset="0"/>
              <a:buChar char="–"/>
              <a:defRPr sz="1800" kern="1200">
                <a:solidFill>
                  <a:schemeClr val="tx1"/>
                </a:solidFill>
                <a:latin typeface="+mn-lt"/>
                <a:ea typeface="+mn-ea"/>
                <a:cs typeface="+mn-cs"/>
              </a:defRPr>
            </a:lvl7pPr>
            <a:lvl8pPr marL="914400" indent="-164592" algn="l" defTabSz="914400" rtl="0" eaLnBrk="1" latinLnBrk="0" hangingPunct="1">
              <a:lnSpc>
                <a:spcPct val="95000"/>
              </a:lnSpc>
              <a:spcBef>
                <a:spcPts val="900"/>
              </a:spcBef>
              <a:buFont typeface="Arial" pitchFamily="34" charset="0"/>
              <a:buChar char="–"/>
              <a:defRPr sz="1800" kern="1200" baseline="0">
                <a:solidFill>
                  <a:schemeClr val="tx1"/>
                </a:solidFill>
                <a:latin typeface="+mn-lt"/>
                <a:ea typeface="+mn-ea"/>
                <a:cs typeface="+mn-cs"/>
              </a:defRPr>
            </a:lvl8pPr>
            <a:lvl9pPr marL="914400" indent="-164592" algn="l" defTabSz="914400" rtl="0" eaLnBrk="1" latinLnBrk="0" hangingPunct="1">
              <a:lnSpc>
                <a:spcPct val="95000"/>
              </a:lnSpc>
              <a:spcBef>
                <a:spcPts val="900"/>
              </a:spcBef>
              <a:buFont typeface="Arial" pitchFamily="34" charset="0"/>
              <a:buChar char="–"/>
              <a:defRPr sz="1800" kern="1200" baseline="0">
                <a:solidFill>
                  <a:schemeClr val="tx1"/>
                </a:solidFill>
                <a:latin typeface="+mn-lt"/>
                <a:ea typeface="+mn-ea"/>
                <a:cs typeface="+mn-cs"/>
              </a:defRPr>
            </a:lvl9pPr>
          </a:lstStyle>
          <a:p>
            <a:pPr marL="285750" lvl="1" indent="-285750">
              <a:lnSpc>
                <a:spcPct val="100000"/>
              </a:lnSpc>
              <a:spcBef>
                <a:spcPts val="0"/>
              </a:spcBef>
              <a:buSzPct val="90000"/>
              <a:buFont typeface="Arial" panose="020B0604020202020204" pitchFamily="34" charset="0"/>
              <a:buChar char="•"/>
            </a:pPr>
            <a:r>
              <a:rPr lang="en-US" sz="2000" b="1" dirty="0">
                <a:solidFill>
                  <a:schemeClr val="tx2"/>
                </a:solidFill>
                <a:latin typeface="Segoe UI" panose="020B0502040204020203" pitchFamily="34" charset="0"/>
                <a:ea typeface="Segoe UI" panose="020B0502040204020203" pitchFamily="34" charset="0"/>
                <a:cs typeface="Segoe UI" panose="020B0502040204020203" pitchFamily="34" charset="0"/>
              </a:rPr>
              <a:t>Longer term:  </a:t>
            </a: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maximum term increases, now 15 years from filing date</a:t>
            </a:r>
          </a:p>
          <a:p>
            <a:pPr marL="285750" lvl="1" indent="-285750">
              <a:lnSpc>
                <a:spcPct val="100000"/>
              </a:lnSpc>
              <a:spcBef>
                <a:spcPts val="0"/>
              </a:spcBef>
              <a:buSzPct val="90000"/>
              <a:buFont typeface="Arial" panose="020B0604020202020204" pitchFamily="34" charset="0"/>
              <a:buChar char="•"/>
            </a:pP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285750" lvl="1" indent="-285750">
              <a:lnSpc>
                <a:spcPct val="100000"/>
              </a:lnSpc>
              <a:spcBef>
                <a:spcPts val="0"/>
              </a:spcBef>
              <a:buSzPct val="90000"/>
              <a:buFont typeface="Arial" panose="020B0604020202020204" pitchFamily="34" charset="0"/>
              <a:buChar char="•"/>
            </a:pPr>
            <a:r>
              <a:rPr lang="en-US" sz="2000" b="1" dirty="0">
                <a:solidFill>
                  <a:schemeClr val="tx2"/>
                </a:solidFill>
                <a:latin typeface="Segoe UI" panose="020B0502040204020203" pitchFamily="34" charset="0"/>
                <a:ea typeface="Segoe UI" panose="020B0502040204020203" pitchFamily="34" charset="0"/>
                <a:cs typeface="Segoe UI" panose="020B0502040204020203" pitchFamily="34" charset="0"/>
              </a:rPr>
              <a:t>Error Correction:  </a:t>
            </a: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within 6 months of entry of an “obvious” error</a:t>
            </a:r>
          </a:p>
          <a:p>
            <a:pPr marL="285750" lvl="1" indent="-285750">
              <a:lnSpc>
                <a:spcPct val="100000"/>
              </a:lnSpc>
              <a:spcBef>
                <a:spcPts val="0"/>
              </a:spcBef>
              <a:buSzPct val="90000"/>
              <a:buFont typeface="Arial" panose="020B0604020202020204" pitchFamily="34" charset="0"/>
              <a:buChar char="•"/>
            </a:pP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285750" lvl="1" indent="-285750">
              <a:lnSpc>
                <a:spcPct val="100000"/>
              </a:lnSpc>
              <a:spcBef>
                <a:spcPts val="0"/>
              </a:spcBef>
              <a:buSzPct val="90000"/>
              <a:buFont typeface="Arial" panose="020B0604020202020204" pitchFamily="34" charset="0"/>
              <a:buChar char="•"/>
            </a:pP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Codification of SCC test for “originality”, now called “novelty”</a:t>
            </a:r>
          </a:p>
          <a:p>
            <a:pPr marL="285750" lvl="1" indent="-285750">
              <a:lnSpc>
                <a:spcPct val="100000"/>
              </a:lnSpc>
              <a:spcBef>
                <a:spcPts val="0"/>
              </a:spcBef>
              <a:buSzPct val="90000"/>
              <a:buFont typeface="Arial" panose="020B0604020202020204" pitchFamily="34" charset="0"/>
              <a:buChar char="•"/>
            </a:pP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285750" lvl="1" indent="-285750">
              <a:lnSpc>
                <a:spcPct val="100000"/>
              </a:lnSpc>
              <a:spcBef>
                <a:spcPts val="0"/>
              </a:spcBef>
              <a:buSzPct val="90000"/>
              <a:buFont typeface="Arial" panose="020B0604020202020204" pitchFamily="34" charset="0"/>
              <a:buChar char="•"/>
            </a:pP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Applications publicly available at registration or 30 months from priority date, whichever is earlier.</a:t>
            </a:r>
          </a:p>
          <a:p>
            <a:pPr marL="285750" lvl="1" indent="-285750">
              <a:lnSpc>
                <a:spcPct val="100000"/>
              </a:lnSpc>
              <a:spcBef>
                <a:spcPts val="0"/>
              </a:spcBef>
              <a:buSzPct val="90000"/>
              <a:buFont typeface="Arial" panose="020B0604020202020204" pitchFamily="34" charset="0"/>
              <a:buChar char="•"/>
            </a:pP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285750" lvl="1" indent="-285750">
              <a:lnSpc>
                <a:spcPct val="100000"/>
              </a:lnSpc>
              <a:spcBef>
                <a:spcPts val="0"/>
              </a:spcBef>
              <a:buSzPct val="90000"/>
              <a:buFont typeface="Arial" panose="020B0604020202020204" pitchFamily="34" charset="0"/>
              <a:buChar char="•"/>
            </a:pPr>
            <a:r>
              <a:rPr lang="en-US" sz="2000" b="1" dirty="0">
                <a:solidFill>
                  <a:schemeClr val="tx2"/>
                </a:solidFill>
                <a:latin typeface="Segoe UI" panose="020B0502040204020203" pitchFamily="34" charset="0"/>
                <a:ea typeface="Segoe UI" panose="020B0502040204020203" pitchFamily="34" charset="0"/>
                <a:cs typeface="Segoe UI" panose="020B0502040204020203" pitchFamily="34" charset="0"/>
              </a:rPr>
              <a:t>Enhanced e-services: </a:t>
            </a: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Electronic system open 24/7 </a:t>
            </a:r>
          </a:p>
          <a:p>
            <a:pPr marL="285750" lvl="1" indent="-285750">
              <a:lnSpc>
                <a:spcPct val="100000"/>
              </a:lnSpc>
              <a:spcBef>
                <a:spcPts val="0"/>
              </a:spcBef>
              <a:buSzPct val="90000"/>
              <a:buFont typeface="Arial" panose="020B0604020202020204" pitchFamily="34" charset="0"/>
              <a:buChar char="•"/>
            </a:pP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285750" lvl="1" indent="-285750">
              <a:lnSpc>
                <a:spcPct val="100000"/>
              </a:lnSpc>
              <a:spcBef>
                <a:spcPts val="0"/>
              </a:spcBef>
              <a:buSzPct val="90000"/>
              <a:buFont typeface="Arial" panose="020B0604020202020204" pitchFamily="34" charset="0"/>
              <a:buChar char="•"/>
            </a:pPr>
            <a:r>
              <a:rPr lang="en-US" sz="2000" b="1" dirty="0">
                <a:solidFill>
                  <a:schemeClr val="tx2"/>
                </a:solidFill>
                <a:latin typeface="Segoe UI" panose="020B0502040204020203" pitchFamily="34" charset="0"/>
                <a:ea typeface="Segoe UI" panose="020B0502040204020203" pitchFamily="34" charset="0"/>
                <a:cs typeface="Segoe UI" panose="020B0502040204020203" pitchFamily="34" charset="0"/>
              </a:rPr>
              <a:t>Simplified Filing Date Requirements</a:t>
            </a:r>
          </a:p>
          <a:p>
            <a:pPr marL="285750" lvl="1" indent="-285750">
              <a:lnSpc>
                <a:spcPct val="100000"/>
              </a:lnSpc>
              <a:spcBef>
                <a:spcPts val="0"/>
              </a:spcBef>
              <a:buSzPct val="90000"/>
              <a:buFont typeface="Arial" panose="020B0604020202020204" pitchFamily="34" charset="0"/>
              <a:buChar char="•"/>
            </a:pPr>
            <a:endParaRPr lang="en-US" sz="20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285750" lvl="1" indent="-285750">
              <a:lnSpc>
                <a:spcPct val="100000"/>
              </a:lnSpc>
              <a:spcBef>
                <a:spcPts val="0"/>
              </a:spcBef>
              <a:buSzPct val="90000"/>
              <a:buFont typeface="Arial" panose="020B0604020202020204" pitchFamily="34" charset="0"/>
              <a:buChar char="•"/>
            </a:pPr>
            <a:r>
              <a:rPr lang="en-US" sz="2000" b="1" dirty="0">
                <a:solidFill>
                  <a:schemeClr val="tx2"/>
                </a:solidFill>
                <a:latin typeface="Segoe UI" panose="020B0502040204020203" pitchFamily="34" charset="0"/>
                <a:ea typeface="Segoe UI" panose="020B0502040204020203" pitchFamily="34" charset="0"/>
                <a:cs typeface="Segoe UI" panose="020B0502040204020203" pitchFamily="34" charset="0"/>
              </a:rPr>
              <a:t>Simplified Application Requirements</a:t>
            </a:r>
            <a:endParaRPr lang="en-US" sz="12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8" name="Group 7">
            <a:extLst>
              <a:ext uri="{FF2B5EF4-FFF2-40B4-BE49-F238E27FC236}">
                <a16:creationId xmlns:a16="http://schemas.microsoft.com/office/drawing/2014/main" id="{C6C393B2-4F90-4786-B396-B75B08B53B7C}"/>
              </a:ext>
            </a:extLst>
          </p:cNvPr>
          <p:cNvGrpSpPr/>
          <p:nvPr/>
        </p:nvGrpSpPr>
        <p:grpSpPr>
          <a:xfrm>
            <a:off x="543942" y="1189039"/>
            <a:ext cx="521270" cy="521271"/>
            <a:chOff x="543942" y="1189039"/>
            <a:chExt cx="521270" cy="521271"/>
          </a:xfrm>
        </p:grpSpPr>
        <p:sp>
          <p:nvSpPr>
            <p:cNvPr id="6" name="Oval 5">
              <a:extLst>
                <a:ext uri="{FF2B5EF4-FFF2-40B4-BE49-F238E27FC236}">
                  <a16:creationId xmlns:a16="http://schemas.microsoft.com/office/drawing/2014/main" id="{4EBEFF33-72AA-42CC-9590-8AED59BF7034}"/>
                </a:ext>
              </a:extLst>
            </p:cNvPr>
            <p:cNvSpPr/>
            <p:nvPr/>
          </p:nvSpPr>
          <p:spPr>
            <a:xfrm>
              <a:off x="543942" y="1189039"/>
              <a:ext cx="521270" cy="521271"/>
            </a:xfrm>
            <a:prstGeom prst="ellipse">
              <a:avLst/>
            </a:prstGeom>
            <a:solidFill>
              <a:srgbClr val="35B54D"/>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pic>
          <p:nvPicPr>
            <p:cNvPr id="4" name="Picture 3">
              <a:extLst>
                <a:ext uri="{FF2B5EF4-FFF2-40B4-BE49-F238E27FC236}">
                  <a16:creationId xmlns:a16="http://schemas.microsoft.com/office/drawing/2014/main" id="{22AC6F84-FF8F-4192-927E-3D8919B8AA89}"/>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34926" y="1280023"/>
              <a:ext cx="339302" cy="339302"/>
            </a:xfrm>
            <a:prstGeom prst="rect">
              <a:avLst/>
            </a:prstGeom>
          </p:spPr>
        </p:pic>
      </p:grpSp>
    </p:spTree>
    <p:extLst>
      <p:ext uri="{BB962C8B-B14F-4D97-AF65-F5344CB8AC3E}">
        <p14:creationId xmlns:p14="http://schemas.microsoft.com/office/powerpoint/2010/main" val="1920690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BDBD4D-7B7B-4EC0-AB6E-424933B04FED}" type="slidenum">
              <a:rPr lang="en-US" smtClean="0"/>
              <a:pPr/>
              <a:t>19</a:t>
            </a:fld>
            <a:endParaRPr lang="en-US"/>
          </a:p>
        </p:txBody>
      </p:sp>
      <p:sp>
        <p:nvSpPr>
          <p:cNvPr id="7" name="Title 1">
            <a:extLst>
              <a:ext uri="{FF2B5EF4-FFF2-40B4-BE49-F238E27FC236}">
                <a16:creationId xmlns:a16="http://schemas.microsoft.com/office/drawing/2014/main" id="{66C2D713-F2F6-4B82-ACBF-6AF644FEBE9F}"/>
              </a:ext>
            </a:extLst>
          </p:cNvPr>
          <p:cNvSpPr txBox="1">
            <a:spLocks/>
          </p:cNvSpPr>
          <p:nvPr/>
        </p:nvSpPr>
        <p:spPr>
          <a:xfrm>
            <a:off x="551299" y="381001"/>
            <a:ext cx="10058400" cy="808038"/>
          </a:xfrm>
          <a:prstGeom prst="rect">
            <a:avLst/>
          </a:prstGeom>
        </p:spPr>
        <p:txBody>
          <a:bodyPr vert="horz" lIns="91440" tIns="45720" rIns="91440" bIns="45720" rtlCol="0" anchor="ctr" anchorCtr="0">
            <a:noAutofit/>
          </a:bodyPr>
          <a:lstStyle>
            <a:lvl1pPr algn="l" defTabSz="914400" rtl="0" eaLnBrk="1" latinLnBrk="0" hangingPunct="1">
              <a:lnSpc>
                <a:spcPct val="85000"/>
              </a:lnSpc>
              <a:spcBef>
                <a:spcPct val="0"/>
              </a:spcBef>
              <a:buNone/>
              <a:defRPr sz="2800" b="1" kern="1200">
                <a:solidFill>
                  <a:schemeClr val="bg2"/>
                </a:solidFill>
                <a:latin typeface="Arial" pitchFamily="34" charset="0"/>
                <a:ea typeface="+mj-ea"/>
                <a:cs typeface="Arial" pitchFamily="34" charset="0"/>
              </a:defRPr>
            </a:lvl1pPr>
          </a:lstStyle>
          <a:p>
            <a:r>
              <a:rPr lang="en-US" dirty="0">
                <a:solidFill>
                  <a:srgbClr val="00A221"/>
                </a:solidFill>
                <a:latin typeface="+mj-lt"/>
              </a:rPr>
              <a:t>When do Industrial Designs make sense?</a:t>
            </a:r>
          </a:p>
          <a:p>
            <a:endParaRPr lang="en-US" dirty="0">
              <a:solidFill>
                <a:srgbClr val="00A221"/>
              </a:solidFill>
              <a:latin typeface="+mj-lt"/>
            </a:endParaRPr>
          </a:p>
        </p:txBody>
      </p:sp>
      <p:sp>
        <p:nvSpPr>
          <p:cNvPr id="10" name="Content Placeholder 13">
            <a:extLst>
              <a:ext uri="{FF2B5EF4-FFF2-40B4-BE49-F238E27FC236}">
                <a16:creationId xmlns:a16="http://schemas.microsoft.com/office/drawing/2014/main" id="{3ECA8E4F-BD47-4E56-A1BB-F7212293C68C}"/>
              </a:ext>
            </a:extLst>
          </p:cNvPr>
          <p:cNvSpPr txBox="1">
            <a:spLocks/>
          </p:cNvSpPr>
          <p:nvPr/>
        </p:nvSpPr>
        <p:spPr>
          <a:xfrm>
            <a:off x="1065211" y="1189039"/>
            <a:ext cx="10058400" cy="5135560"/>
          </a:xfrm>
          <a:prstGeom prst="rect">
            <a:avLst/>
          </a:prstGeom>
        </p:spPr>
        <p:txBody>
          <a:bodyPr/>
          <a:lstStyle>
            <a:lvl1pPr marL="237744" indent="-237744" algn="l" defTabSz="914400" rtl="0" eaLnBrk="1" latinLnBrk="0" hangingPunct="1">
              <a:lnSpc>
                <a:spcPct val="95000"/>
              </a:lnSpc>
              <a:spcBef>
                <a:spcPts val="2600"/>
              </a:spcBef>
              <a:buClr>
                <a:schemeClr val="tx1"/>
              </a:buClr>
              <a:buSzPct val="80000"/>
              <a:buFont typeface="Wingdings" pitchFamily="2" charset="2"/>
              <a:buChar char="n"/>
              <a:defRPr sz="2000" kern="1200">
                <a:solidFill>
                  <a:schemeClr val="tx1"/>
                </a:solidFill>
                <a:latin typeface="Arial" pitchFamily="34" charset="0"/>
                <a:ea typeface="+mn-ea"/>
                <a:cs typeface="Arial" pitchFamily="34" charset="0"/>
              </a:defRPr>
            </a:lvl1pPr>
            <a:lvl2pPr marL="411480" indent="-173736"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2pPr>
            <a:lvl3pPr marL="576072" indent="-164592"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3pPr>
            <a:lvl4pPr marL="749808" indent="-173736"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4pPr>
            <a:lvl5pPr marL="914400" indent="-164592"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5pPr>
            <a:lvl6pPr marL="914400" indent="-164592" algn="l" defTabSz="914400" rtl="0" eaLnBrk="1" latinLnBrk="0" hangingPunct="1">
              <a:lnSpc>
                <a:spcPct val="95000"/>
              </a:lnSpc>
              <a:spcBef>
                <a:spcPts val="900"/>
              </a:spcBef>
              <a:buFont typeface="Arial" pitchFamily="34" charset="0"/>
              <a:buChar char="–"/>
              <a:defRPr sz="1800" kern="1200">
                <a:solidFill>
                  <a:schemeClr val="tx1"/>
                </a:solidFill>
                <a:latin typeface="+mn-lt"/>
                <a:ea typeface="+mn-ea"/>
                <a:cs typeface="+mn-cs"/>
              </a:defRPr>
            </a:lvl6pPr>
            <a:lvl7pPr marL="914400" indent="-164592" algn="l" defTabSz="914400" rtl="0" eaLnBrk="1" latinLnBrk="0" hangingPunct="1">
              <a:lnSpc>
                <a:spcPct val="95000"/>
              </a:lnSpc>
              <a:spcBef>
                <a:spcPts val="900"/>
              </a:spcBef>
              <a:buFont typeface="Arial" pitchFamily="34" charset="0"/>
              <a:buChar char="–"/>
              <a:defRPr sz="1800" kern="1200">
                <a:solidFill>
                  <a:schemeClr val="tx1"/>
                </a:solidFill>
                <a:latin typeface="+mn-lt"/>
                <a:ea typeface="+mn-ea"/>
                <a:cs typeface="+mn-cs"/>
              </a:defRPr>
            </a:lvl7pPr>
            <a:lvl8pPr marL="914400" indent="-164592" algn="l" defTabSz="914400" rtl="0" eaLnBrk="1" latinLnBrk="0" hangingPunct="1">
              <a:lnSpc>
                <a:spcPct val="95000"/>
              </a:lnSpc>
              <a:spcBef>
                <a:spcPts val="900"/>
              </a:spcBef>
              <a:buFont typeface="Arial" pitchFamily="34" charset="0"/>
              <a:buChar char="–"/>
              <a:defRPr sz="1800" kern="1200" baseline="0">
                <a:solidFill>
                  <a:schemeClr val="tx1"/>
                </a:solidFill>
                <a:latin typeface="+mn-lt"/>
                <a:ea typeface="+mn-ea"/>
                <a:cs typeface="+mn-cs"/>
              </a:defRPr>
            </a:lvl8pPr>
            <a:lvl9pPr marL="914400" indent="-164592" algn="l" defTabSz="914400" rtl="0" eaLnBrk="1" latinLnBrk="0" hangingPunct="1">
              <a:lnSpc>
                <a:spcPct val="95000"/>
              </a:lnSpc>
              <a:spcBef>
                <a:spcPts val="900"/>
              </a:spcBef>
              <a:buFont typeface="Arial" pitchFamily="34" charset="0"/>
              <a:buChar char="–"/>
              <a:defRPr sz="1800" kern="1200" baseline="0">
                <a:solidFill>
                  <a:schemeClr val="tx1"/>
                </a:solidFill>
                <a:latin typeface="+mn-lt"/>
                <a:ea typeface="+mn-ea"/>
                <a:cs typeface="+mn-cs"/>
              </a:defRPr>
            </a:lvl9pPr>
          </a:lstStyle>
          <a:p>
            <a:pPr marL="285750" lvl="1" indent="-285750">
              <a:lnSpc>
                <a:spcPct val="100000"/>
              </a:lnSpc>
              <a:spcBef>
                <a:spcPts val="0"/>
              </a:spcBef>
              <a:buSzPct val="90000"/>
              <a:buFont typeface="Arial" panose="020B0604020202020204" pitchFamily="34" charset="0"/>
              <a:buChar char="•"/>
            </a:pPr>
            <a:r>
              <a:rPr lang="en-US" sz="2000" b="1" dirty="0">
                <a:solidFill>
                  <a:schemeClr val="tx2"/>
                </a:solidFill>
                <a:latin typeface="Segoe UI" panose="020B0502040204020203" pitchFamily="34" charset="0"/>
                <a:ea typeface="Segoe UI" panose="020B0502040204020203" pitchFamily="34" charset="0"/>
                <a:cs typeface="Segoe UI" panose="020B0502040204020203" pitchFamily="34" charset="0"/>
              </a:rPr>
              <a:t>Low cost</a:t>
            </a: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 Easy prosecution</a:t>
            </a:r>
          </a:p>
          <a:p>
            <a:pPr marL="285750" lvl="1" indent="-285750">
              <a:lnSpc>
                <a:spcPct val="100000"/>
              </a:lnSpc>
              <a:spcBef>
                <a:spcPts val="0"/>
              </a:spcBef>
              <a:buSzPct val="90000"/>
              <a:buFont typeface="Arial" panose="020B0604020202020204" pitchFamily="34" charset="0"/>
              <a:buChar char="•"/>
            </a:pP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285750" lvl="1" indent="-285750">
              <a:lnSpc>
                <a:spcPct val="100000"/>
              </a:lnSpc>
              <a:spcBef>
                <a:spcPts val="0"/>
              </a:spcBef>
              <a:buSzPct val="90000"/>
              <a:buFont typeface="Arial" panose="020B0604020202020204" pitchFamily="34" charset="0"/>
              <a:buChar char="•"/>
            </a:pP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Industrial Designs operate in a similar manner to copyright protection.</a:t>
            </a:r>
          </a:p>
          <a:p>
            <a:pPr marL="285750" lvl="1" indent="-285750">
              <a:lnSpc>
                <a:spcPct val="100000"/>
              </a:lnSpc>
              <a:spcBef>
                <a:spcPts val="0"/>
              </a:spcBef>
              <a:buSzPct val="90000"/>
              <a:buFont typeface="Arial" panose="020B0604020202020204" pitchFamily="34" charset="0"/>
              <a:buChar char="•"/>
            </a:pP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285750" lvl="1" indent="-285750">
              <a:lnSpc>
                <a:spcPct val="100000"/>
              </a:lnSpc>
              <a:spcBef>
                <a:spcPts val="0"/>
              </a:spcBef>
              <a:buSzPct val="90000"/>
              <a:buFont typeface="Arial" panose="020B0604020202020204" pitchFamily="34" charset="0"/>
              <a:buChar char="•"/>
            </a:pP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Infringement requires that the infringing item or design “not differ substantially” from your registered industrial design from the perspective of “an informed consumer”.</a:t>
            </a:r>
          </a:p>
          <a:p>
            <a:pPr marL="285750" lvl="1" indent="-285750">
              <a:lnSpc>
                <a:spcPct val="100000"/>
              </a:lnSpc>
              <a:spcBef>
                <a:spcPts val="0"/>
              </a:spcBef>
              <a:buSzPct val="90000"/>
              <a:buFont typeface="Arial" panose="020B0604020202020204" pitchFamily="34" charset="0"/>
              <a:buChar char="•"/>
            </a:pP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285750" lvl="1" indent="-285750">
              <a:lnSpc>
                <a:spcPct val="100000"/>
              </a:lnSpc>
              <a:spcBef>
                <a:spcPts val="0"/>
              </a:spcBef>
              <a:buSzPct val="90000"/>
              <a:buFont typeface="Arial" panose="020B0604020202020204" pitchFamily="34" charset="0"/>
              <a:buChar char="•"/>
            </a:pP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Features dictated solely by function are not protected.</a:t>
            </a:r>
          </a:p>
          <a:p>
            <a:pPr marL="285750" lvl="1" indent="-285750">
              <a:lnSpc>
                <a:spcPct val="100000"/>
              </a:lnSpc>
              <a:spcBef>
                <a:spcPts val="0"/>
              </a:spcBef>
              <a:buSzPct val="90000"/>
              <a:buFont typeface="Arial" panose="020B0604020202020204" pitchFamily="34" charset="0"/>
              <a:buChar char="•"/>
            </a:pP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285750" lvl="1" indent="-285750">
              <a:lnSpc>
                <a:spcPct val="100000"/>
              </a:lnSpc>
              <a:spcBef>
                <a:spcPts val="0"/>
              </a:spcBef>
              <a:buSzPct val="90000"/>
              <a:buFont typeface="Arial" panose="020B0604020202020204" pitchFamily="34" charset="0"/>
              <a:buChar char="•"/>
            </a:pP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Covers visual features such as shape, configuration, pattern, or ornament, or any combination.</a:t>
            </a:r>
          </a:p>
          <a:p>
            <a:pPr marL="285750" lvl="1" indent="-285750">
              <a:lnSpc>
                <a:spcPct val="100000"/>
              </a:lnSpc>
              <a:spcBef>
                <a:spcPts val="0"/>
              </a:spcBef>
              <a:buSzPct val="90000"/>
              <a:buFont typeface="Arial" panose="020B0604020202020204" pitchFamily="34" charset="0"/>
              <a:buChar char="•"/>
            </a:pP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285750" lvl="1" indent="-285750">
              <a:lnSpc>
                <a:spcPct val="100000"/>
              </a:lnSpc>
              <a:spcBef>
                <a:spcPts val="0"/>
              </a:spcBef>
              <a:buSzPct val="90000"/>
              <a:buFont typeface="Arial" panose="020B0604020202020204" pitchFamily="34" charset="0"/>
              <a:buChar char="•"/>
            </a:pPr>
            <a:r>
              <a:rPr lang="en-US" sz="2000" b="1" dirty="0">
                <a:solidFill>
                  <a:schemeClr val="tx2"/>
                </a:solidFill>
                <a:latin typeface="Segoe UI" panose="020B0502040204020203" pitchFamily="34" charset="0"/>
                <a:ea typeface="Segoe UI" panose="020B0502040204020203" pitchFamily="34" charset="0"/>
                <a:cs typeface="Segoe UI" panose="020B0502040204020203" pitchFamily="34" charset="0"/>
              </a:rPr>
              <a:t>Consider Industrial Designs when:</a:t>
            </a:r>
          </a:p>
          <a:p>
            <a:pPr marL="681228" lvl="3" indent="-342900">
              <a:lnSpc>
                <a:spcPct val="100000"/>
              </a:lnSpc>
              <a:spcBef>
                <a:spcPts val="0"/>
              </a:spcBef>
              <a:buSzPct val="90000"/>
              <a:buFont typeface="Wingdings" panose="05000000000000000000" pitchFamily="2" charset="2"/>
              <a:buChar char="§"/>
            </a:pP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Your design is finalized.</a:t>
            </a:r>
          </a:p>
          <a:p>
            <a:pPr marL="681228" lvl="3" indent="-342900">
              <a:lnSpc>
                <a:spcPct val="100000"/>
              </a:lnSpc>
              <a:spcBef>
                <a:spcPts val="0"/>
              </a:spcBef>
              <a:buSzPct val="90000"/>
              <a:buFont typeface="Wingdings" panose="05000000000000000000" pitchFamily="2" charset="2"/>
              <a:buChar char="§"/>
            </a:pP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Your design does not have new functional aspects that may be subject to a utility patent.</a:t>
            </a:r>
          </a:p>
          <a:p>
            <a:pPr marL="681228" lvl="3" indent="-342900">
              <a:lnSpc>
                <a:spcPct val="100000"/>
              </a:lnSpc>
              <a:spcBef>
                <a:spcPts val="0"/>
              </a:spcBef>
              <a:buSzPct val="90000"/>
              <a:buFont typeface="Wingdings" panose="05000000000000000000" pitchFamily="2" charset="2"/>
              <a:buChar char="§"/>
            </a:pP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You are concerned about others </a:t>
            </a:r>
            <a:r>
              <a:rPr lang="en-US" sz="2000" u="sng" dirty="0">
                <a:solidFill>
                  <a:schemeClr val="tx2"/>
                </a:solidFill>
                <a:latin typeface="Segoe UI" panose="020B0502040204020203" pitchFamily="34" charset="0"/>
                <a:ea typeface="Segoe UI" panose="020B0502040204020203" pitchFamily="34" charset="0"/>
                <a:cs typeface="Segoe UI" panose="020B0502040204020203" pitchFamily="34" charset="0"/>
              </a:rPr>
              <a:t>copying</a:t>
            </a: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 your design.</a:t>
            </a:r>
          </a:p>
          <a:p>
            <a:pPr marL="285750" lvl="1" indent="-285750">
              <a:lnSpc>
                <a:spcPct val="100000"/>
              </a:lnSpc>
              <a:spcBef>
                <a:spcPts val="0"/>
              </a:spcBef>
              <a:buSzPct val="90000"/>
              <a:buFont typeface="Arial" panose="020B0604020202020204" pitchFamily="34" charset="0"/>
              <a:buChar char="•"/>
            </a:pP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285750" lvl="1" indent="-285750">
              <a:lnSpc>
                <a:spcPct val="100000"/>
              </a:lnSpc>
              <a:spcBef>
                <a:spcPts val="0"/>
              </a:spcBef>
              <a:buSzPct val="90000"/>
              <a:buFont typeface="Arial" panose="020B0604020202020204" pitchFamily="34" charset="0"/>
              <a:buChar char="•"/>
            </a:pP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285750" lvl="1" indent="-285750">
              <a:lnSpc>
                <a:spcPct val="100000"/>
              </a:lnSpc>
              <a:spcBef>
                <a:spcPts val="0"/>
              </a:spcBef>
              <a:buSzPct val="90000"/>
              <a:buFont typeface="Arial" panose="020B0604020202020204" pitchFamily="34" charset="0"/>
              <a:buChar char="•"/>
            </a:pP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285750" lvl="1" indent="-285750">
              <a:lnSpc>
                <a:spcPct val="100000"/>
              </a:lnSpc>
              <a:spcBef>
                <a:spcPts val="0"/>
              </a:spcBef>
              <a:buSzPct val="90000"/>
              <a:buFont typeface="Arial" panose="020B0604020202020204" pitchFamily="34" charset="0"/>
              <a:buChar char="•"/>
            </a:pP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8" name="Group 7">
            <a:extLst>
              <a:ext uri="{FF2B5EF4-FFF2-40B4-BE49-F238E27FC236}">
                <a16:creationId xmlns:a16="http://schemas.microsoft.com/office/drawing/2014/main" id="{3FE31A43-1E12-44FF-BD4B-205C8AD0BD53}"/>
              </a:ext>
            </a:extLst>
          </p:cNvPr>
          <p:cNvGrpSpPr/>
          <p:nvPr/>
        </p:nvGrpSpPr>
        <p:grpSpPr>
          <a:xfrm>
            <a:off x="547620" y="1189039"/>
            <a:ext cx="521270" cy="521271"/>
            <a:chOff x="804576" y="1183804"/>
            <a:chExt cx="521270" cy="521271"/>
          </a:xfrm>
        </p:grpSpPr>
        <p:sp>
          <p:nvSpPr>
            <p:cNvPr id="6" name="Oval 5">
              <a:extLst>
                <a:ext uri="{FF2B5EF4-FFF2-40B4-BE49-F238E27FC236}">
                  <a16:creationId xmlns:a16="http://schemas.microsoft.com/office/drawing/2014/main" id="{4EBEFF33-72AA-42CC-9590-8AED59BF7034}"/>
                </a:ext>
              </a:extLst>
            </p:cNvPr>
            <p:cNvSpPr/>
            <p:nvPr/>
          </p:nvSpPr>
          <p:spPr>
            <a:xfrm>
              <a:off x="804576" y="1183804"/>
              <a:ext cx="521270" cy="521271"/>
            </a:xfrm>
            <a:prstGeom prst="ellipse">
              <a:avLst/>
            </a:prstGeom>
            <a:solidFill>
              <a:srgbClr val="35B54D"/>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pic>
          <p:nvPicPr>
            <p:cNvPr id="4" name="Picture 3">
              <a:extLst>
                <a:ext uri="{FF2B5EF4-FFF2-40B4-BE49-F238E27FC236}">
                  <a16:creationId xmlns:a16="http://schemas.microsoft.com/office/drawing/2014/main" id="{EB7248F5-A11C-4200-A36D-B59132FC600B}"/>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69957" y="1214437"/>
              <a:ext cx="410172" cy="410172"/>
            </a:xfrm>
            <a:prstGeom prst="rect">
              <a:avLst/>
            </a:prstGeom>
          </p:spPr>
        </p:pic>
      </p:grpSp>
    </p:spTree>
    <p:extLst>
      <p:ext uri="{BB962C8B-B14F-4D97-AF65-F5344CB8AC3E}">
        <p14:creationId xmlns:p14="http://schemas.microsoft.com/office/powerpoint/2010/main" val="799488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BDBD4D-7B7B-4EC0-AB6E-424933B04FED}" type="slidenum">
              <a:rPr lang="en-US" smtClean="0"/>
              <a:pPr/>
              <a:t>2</a:t>
            </a:fld>
            <a:endParaRPr lang="en-US"/>
          </a:p>
        </p:txBody>
      </p:sp>
      <p:sp>
        <p:nvSpPr>
          <p:cNvPr id="5" name="Content Placeholder 13">
            <a:extLst>
              <a:ext uri="{FF2B5EF4-FFF2-40B4-BE49-F238E27FC236}">
                <a16:creationId xmlns:a16="http://schemas.microsoft.com/office/drawing/2014/main" id="{61C4C932-F3C2-4E2E-9BA8-B4BC510CB2F6}"/>
              </a:ext>
            </a:extLst>
          </p:cNvPr>
          <p:cNvSpPr txBox="1">
            <a:spLocks/>
          </p:cNvSpPr>
          <p:nvPr/>
        </p:nvSpPr>
        <p:spPr>
          <a:xfrm>
            <a:off x="1065212" y="1592826"/>
            <a:ext cx="9296400" cy="4731773"/>
          </a:xfrm>
          <a:prstGeom prst="rect">
            <a:avLst/>
          </a:prstGeom>
        </p:spPr>
        <p:txBody>
          <a:bodyPr/>
          <a:lstStyle>
            <a:lvl1pPr marL="237744" indent="-237744" algn="l" defTabSz="914400" rtl="0" eaLnBrk="1" latinLnBrk="0" hangingPunct="1">
              <a:lnSpc>
                <a:spcPct val="95000"/>
              </a:lnSpc>
              <a:spcBef>
                <a:spcPts val="2600"/>
              </a:spcBef>
              <a:buClr>
                <a:schemeClr val="tx1"/>
              </a:buClr>
              <a:buSzPct val="80000"/>
              <a:buFont typeface="Wingdings" pitchFamily="2" charset="2"/>
              <a:buChar char="n"/>
              <a:defRPr sz="2000" kern="1200">
                <a:solidFill>
                  <a:schemeClr val="tx1"/>
                </a:solidFill>
                <a:latin typeface="Arial" pitchFamily="34" charset="0"/>
                <a:ea typeface="+mn-ea"/>
                <a:cs typeface="Arial" pitchFamily="34" charset="0"/>
              </a:defRPr>
            </a:lvl1pPr>
            <a:lvl2pPr marL="411480" indent="-173736"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2pPr>
            <a:lvl3pPr marL="576072" indent="-164592"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3pPr>
            <a:lvl4pPr marL="749808" indent="-173736"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4pPr>
            <a:lvl5pPr marL="914400" indent="-164592"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5pPr>
            <a:lvl6pPr marL="914400" indent="-164592" algn="l" defTabSz="914400" rtl="0" eaLnBrk="1" latinLnBrk="0" hangingPunct="1">
              <a:lnSpc>
                <a:spcPct val="95000"/>
              </a:lnSpc>
              <a:spcBef>
                <a:spcPts val="900"/>
              </a:spcBef>
              <a:buFont typeface="Arial" pitchFamily="34" charset="0"/>
              <a:buChar char="–"/>
              <a:defRPr sz="1800" kern="1200">
                <a:solidFill>
                  <a:schemeClr val="tx1"/>
                </a:solidFill>
                <a:latin typeface="+mn-lt"/>
                <a:ea typeface="+mn-ea"/>
                <a:cs typeface="+mn-cs"/>
              </a:defRPr>
            </a:lvl6pPr>
            <a:lvl7pPr marL="914400" indent="-164592" algn="l" defTabSz="914400" rtl="0" eaLnBrk="1" latinLnBrk="0" hangingPunct="1">
              <a:lnSpc>
                <a:spcPct val="95000"/>
              </a:lnSpc>
              <a:spcBef>
                <a:spcPts val="900"/>
              </a:spcBef>
              <a:buFont typeface="Arial" pitchFamily="34" charset="0"/>
              <a:buChar char="–"/>
              <a:defRPr sz="1800" kern="1200">
                <a:solidFill>
                  <a:schemeClr val="tx1"/>
                </a:solidFill>
                <a:latin typeface="+mn-lt"/>
                <a:ea typeface="+mn-ea"/>
                <a:cs typeface="+mn-cs"/>
              </a:defRPr>
            </a:lvl7pPr>
            <a:lvl8pPr marL="914400" indent="-164592" algn="l" defTabSz="914400" rtl="0" eaLnBrk="1" latinLnBrk="0" hangingPunct="1">
              <a:lnSpc>
                <a:spcPct val="95000"/>
              </a:lnSpc>
              <a:spcBef>
                <a:spcPts val="900"/>
              </a:spcBef>
              <a:buFont typeface="Arial" pitchFamily="34" charset="0"/>
              <a:buChar char="–"/>
              <a:defRPr sz="1800" kern="1200" baseline="0">
                <a:solidFill>
                  <a:schemeClr val="tx1"/>
                </a:solidFill>
                <a:latin typeface="+mn-lt"/>
                <a:ea typeface="+mn-ea"/>
                <a:cs typeface="+mn-cs"/>
              </a:defRPr>
            </a:lvl8pPr>
            <a:lvl9pPr marL="914400" indent="-164592" algn="l" defTabSz="914400" rtl="0" eaLnBrk="1" latinLnBrk="0" hangingPunct="1">
              <a:lnSpc>
                <a:spcPct val="95000"/>
              </a:lnSpc>
              <a:spcBef>
                <a:spcPts val="900"/>
              </a:spcBef>
              <a:buFont typeface="Arial" pitchFamily="34" charset="0"/>
              <a:buChar char="–"/>
              <a:defRPr sz="1800" kern="1200" baseline="0">
                <a:solidFill>
                  <a:schemeClr val="tx1"/>
                </a:solidFill>
                <a:latin typeface="+mn-lt"/>
                <a:ea typeface="+mn-ea"/>
                <a:cs typeface="+mn-cs"/>
              </a:defRPr>
            </a:lvl9pPr>
          </a:lstStyle>
          <a:p>
            <a:pPr marL="285750" lvl="1" indent="-285750">
              <a:lnSpc>
                <a:spcPct val="100000"/>
              </a:lnSpc>
              <a:spcBef>
                <a:spcPts val="0"/>
              </a:spcBef>
              <a:buSzPct val="90000"/>
              <a:buFont typeface="Arial" panose="020B0604020202020204" pitchFamily="34" charset="0"/>
              <a:buChar char="•"/>
            </a:pP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Brief update on the new </a:t>
            </a:r>
            <a:r>
              <a:rPr lang="en-US" sz="2000" i="1" dirty="0">
                <a:solidFill>
                  <a:schemeClr val="tx2"/>
                </a:solidFill>
                <a:latin typeface="Segoe UI" panose="020B0502040204020203" pitchFamily="34" charset="0"/>
                <a:ea typeface="Segoe UI" panose="020B0502040204020203" pitchFamily="34" charset="0"/>
                <a:cs typeface="Segoe UI" panose="020B0502040204020203" pitchFamily="34" charset="0"/>
              </a:rPr>
              <a:t>Canadian</a:t>
            </a: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 </a:t>
            </a:r>
            <a:r>
              <a:rPr lang="en-US" sz="2000" i="1" dirty="0">
                <a:solidFill>
                  <a:schemeClr val="tx2"/>
                </a:solidFill>
                <a:latin typeface="Segoe UI" panose="020B0502040204020203" pitchFamily="34" charset="0"/>
                <a:ea typeface="Segoe UI" panose="020B0502040204020203" pitchFamily="34" charset="0"/>
                <a:cs typeface="Segoe UI" panose="020B0502040204020203" pitchFamily="34" charset="0"/>
              </a:rPr>
              <a:t>Patent Rules</a:t>
            </a:r>
            <a:b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b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285750" lvl="1" indent="-285750">
              <a:lnSpc>
                <a:spcPct val="100000"/>
              </a:lnSpc>
              <a:spcBef>
                <a:spcPts val="0"/>
              </a:spcBef>
              <a:buSzPct val="90000"/>
              <a:buFont typeface="Arial" panose="020B0604020202020204" pitchFamily="34" charset="0"/>
              <a:buChar char="•"/>
            </a:pP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Patent eligibility for computer-implemented inventions and the current state of software patent practice at the USPTO and CIPO</a:t>
            </a:r>
            <a:b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b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285750" lvl="1" indent="-285750">
              <a:lnSpc>
                <a:spcPct val="100000"/>
              </a:lnSpc>
              <a:spcBef>
                <a:spcPts val="0"/>
              </a:spcBef>
              <a:buSzPct val="90000"/>
              <a:buFont typeface="Arial" panose="020B0604020202020204" pitchFamily="34" charset="0"/>
              <a:buChar char="•"/>
            </a:pP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Practical patent drafting and prosecution strategy for avoiding and/or responding to statutory subject matter related rejections</a:t>
            </a:r>
          </a:p>
          <a:p>
            <a:pPr marL="0" lvl="1" indent="0">
              <a:lnSpc>
                <a:spcPct val="100000"/>
              </a:lnSpc>
              <a:spcBef>
                <a:spcPts val="0"/>
              </a:spcBef>
              <a:buSzPct val="80000"/>
              <a:buNone/>
            </a:pPr>
            <a:endParaRPr lang="en-US"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0" lvl="1" indent="0">
              <a:lnSpc>
                <a:spcPct val="100000"/>
              </a:lnSpc>
              <a:spcBef>
                <a:spcPts val="0"/>
              </a:spcBef>
              <a:buSzPct val="80000"/>
              <a:buNone/>
            </a:pPr>
            <a:endParaRPr lang="en-US"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0" lvl="1" indent="0">
              <a:lnSpc>
                <a:spcPct val="100000"/>
              </a:lnSpc>
              <a:spcBef>
                <a:spcPts val="0"/>
              </a:spcBef>
              <a:buSzPct val="80000"/>
              <a:buNone/>
            </a:pPr>
            <a:endParaRPr lang="en-US"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0" lvl="1" indent="0">
              <a:lnSpc>
                <a:spcPct val="100000"/>
              </a:lnSpc>
              <a:spcBef>
                <a:spcPts val="0"/>
              </a:spcBef>
              <a:buSzPct val="80000"/>
              <a:buNone/>
            </a:pPr>
            <a:endParaRPr lang="en-US"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0" lvl="1" indent="0">
              <a:lnSpc>
                <a:spcPct val="100000"/>
              </a:lnSpc>
              <a:spcBef>
                <a:spcPts val="0"/>
              </a:spcBef>
              <a:buSzPct val="80000"/>
              <a:buNone/>
            </a:pPr>
            <a:endParaRPr lang="en-US"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0" lvl="1" indent="0">
              <a:lnSpc>
                <a:spcPct val="100000"/>
              </a:lnSpc>
              <a:spcBef>
                <a:spcPts val="0"/>
              </a:spcBef>
              <a:buSzPct val="80000"/>
              <a:buFont typeface="Arial" pitchFamily="34" charset="0"/>
              <a:buNone/>
            </a:pPr>
            <a:endParaRPr lang="en-US" sz="14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itle 1">
            <a:extLst>
              <a:ext uri="{FF2B5EF4-FFF2-40B4-BE49-F238E27FC236}">
                <a16:creationId xmlns:a16="http://schemas.microsoft.com/office/drawing/2014/main" id="{F0B2D5D8-627B-45CD-AF61-D23C871CB9BB}"/>
              </a:ext>
            </a:extLst>
          </p:cNvPr>
          <p:cNvSpPr txBox="1">
            <a:spLocks noGrp="1"/>
          </p:cNvSpPr>
          <p:nvPr>
            <p:ph type="title"/>
          </p:nvPr>
        </p:nvSpPr>
        <p:spPr>
          <a:xfrm>
            <a:off x="550863" y="381000"/>
            <a:ext cx="10058400" cy="808038"/>
          </a:xfrm>
          <a:prstGeom prst="rect">
            <a:avLst/>
          </a:prstGeom>
        </p:spPr>
        <p:txBody>
          <a:bodyPr vert="horz" lIns="91440" tIns="45720" rIns="91440" bIns="45720" rtlCol="0" anchor="ctr" anchorCtr="0">
            <a:noAutofit/>
          </a:bodyPr>
          <a:lstStyle>
            <a:lvl1pPr algn="l" defTabSz="914400" rtl="0" eaLnBrk="1" latinLnBrk="0" hangingPunct="1">
              <a:lnSpc>
                <a:spcPct val="85000"/>
              </a:lnSpc>
              <a:spcBef>
                <a:spcPct val="0"/>
              </a:spcBef>
              <a:buNone/>
              <a:defRPr sz="2800" b="1" kern="1200">
                <a:solidFill>
                  <a:schemeClr val="bg2"/>
                </a:solidFill>
                <a:latin typeface="Arial" pitchFamily="34" charset="0"/>
                <a:ea typeface="+mj-ea"/>
                <a:cs typeface="Arial" pitchFamily="34" charset="0"/>
              </a:defRPr>
            </a:lvl1pPr>
          </a:lstStyle>
          <a:p>
            <a:r>
              <a:rPr lang="en-US" dirty="0">
                <a:solidFill>
                  <a:srgbClr val="00A221"/>
                </a:solidFill>
                <a:latin typeface="+mj-lt"/>
              </a:rPr>
              <a:t>IP Update for Technology Law Practitioners</a:t>
            </a:r>
            <a:br>
              <a:rPr lang="en-US" dirty="0">
                <a:solidFill>
                  <a:srgbClr val="00A221"/>
                </a:solidFill>
                <a:latin typeface="+mj-lt"/>
              </a:rPr>
            </a:br>
            <a:r>
              <a:rPr lang="en-CA" sz="2000" b="0" i="1" dirty="0">
                <a:solidFill>
                  <a:schemeClr val="accent1">
                    <a:lumMod val="75000"/>
                  </a:schemeClr>
                </a:solidFill>
                <a:latin typeface="Segoe UI" panose="020B0502040204020203" pitchFamily="34" charset="0"/>
                <a:cs typeface="Segoe UI" panose="020B0502040204020203" pitchFamily="34" charset="0"/>
              </a:rPr>
              <a:t>Patents</a:t>
            </a:r>
          </a:p>
        </p:txBody>
      </p:sp>
      <p:sp>
        <p:nvSpPr>
          <p:cNvPr id="6" name="Rectangle 5">
            <a:extLst>
              <a:ext uri="{FF2B5EF4-FFF2-40B4-BE49-F238E27FC236}">
                <a16:creationId xmlns:a16="http://schemas.microsoft.com/office/drawing/2014/main" id="{0C354C05-B9D2-4BE8-9AAE-49B732998BBC}"/>
              </a:ext>
            </a:extLst>
          </p:cNvPr>
          <p:cNvSpPr/>
          <p:nvPr/>
        </p:nvSpPr>
        <p:spPr>
          <a:xfrm>
            <a:off x="766916" y="5830669"/>
            <a:ext cx="6092825" cy="646331"/>
          </a:xfrm>
          <a:prstGeom prst="rect">
            <a:avLst/>
          </a:prstGeom>
        </p:spPr>
        <p:txBody>
          <a:bodyPr>
            <a:spAutoFit/>
          </a:bodyPr>
          <a:lstStyle/>
          <a:p>
            <a:pPr marL="0" lvl="1" indent="0">
              <a:lnSpc>
                <a:spcPct val="100000"/>
              </a:lnSpc>
              <a:spcBef>
                <a:spcPts val="0"/>
              </a:spcBef>
              <a:buSzPct val="80000"/>
              <a:buNone/>
            </a:pP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rPr>
              <a:t>Michael Van Eesbeek </a:t>
            </a:r>
          </a:p>
          <a:p>
            <a:pPr marL="0" lvl="1" indent="0">
              <a:lnSpc>
                <a:spcPct val="100000"/>
              </a:lnSpc>
              <a:spcBef>
                <a:spcPts val="0"/>
              </a:spcBef>
              <a:buSzPct val="80000"/>
              <a:buNone/>
            </a:pP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rPr>
              <a:t>Patent Counsel, TD Bank</a:t>
            </a:r>
          </a:p>
        </p:txBody>
      </p:sp>
      <p:grpSp>
        <p:nvGrpSpPr>
          <p:cNvPr id="11" name="Group 10">
            <a:extLst>
              <a:ext uri="{FF2B5EF4-FFF2-40B4-BE49-F238E27FC236}">
                <a16:creationId xmlns:a16="http://schemas.microsoft.com/office/drawing/2014/main" id="{79E82794-4C98-4DED-A891-B62BFF230177}"/>
              </a:ext>
            </a:extLst>
          </p:cNvPr>
          <p:cNvGrpSpPr/>
          <p:nvPr/>
        </p:nvGrpSpPr>
        <p:grpSpPr>
          <a:xfrm>
            <a:off x="808837" y="1556865"/>
            <a:ext cx="521270" cy="521271"/>
            <a:chOff x="804577" y="1524000"/>
            <a:chExt cx="521270" cy="521271"/>
          </a:xfrm>
        </p:grpSpPr>
        <p:sp>
          <p:nvSpPr>
            <p:cNvPr id="9" name="Oval 8">
              <a:extLst>
                <a:ext uri="{FF2B5EF4-FFF2-40B4-BE49-F238E27FC236}">
                  <a16:creationId xmlns:a16="http://schemas.microsoft.com/office/drawing/2014/main" id="{D4D0978D-6B48-4972-944C-5E1A2306F547}"/>
                </a:ext>
              </a:extLst>
            </p:cNvPr>
            <p:cNvSpPr/>
            <p:nvPr/>
          </p:nvSpPr>
          <p:spPr>
            <a:xfrm>
              <a:off x="804577" y="1524000"/>
              <a:ext cx="521270" cy="521271"/>
            </a:xfrm>
            <a:prstGeom prst="ellipse">
              <a:avLst/>
            </a:prstGeom>
            <a:solidFill>
              <a:srgbClr val="35B54D"/>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pic>
          <p:nvPicPr>
            <p:cNvPr id="4" name="Picture 3">
              <a:extLst>
                <a:ext uri="{FF2B5EF4-FFF2-40B4-BE49-F238E27FC236}">
                  <a16:creationId xmlns:a16="http://schemas.microsoft.com/office/drawing/2014/main" id="{2F69541D-5700-4138-B42D-8603A27BCB0A}"/>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896199" y="1609872"/>
              <a:ext cx="355071" cy="355071"/>
            </a:xfrm>
            <a:prstGeom prst="rect">
              <a:avLst/>
            </a:prstGeom>
          </p:spPr>
        </p:pic>
      </p:grpSp>
      <p:grpSp>
        <p:nvGrpSpPr>
          <p:cNvPr id="19" name="Group 18">
            <a:extLst>
              <a:ext uri="{FF2B5EF4-FFF2-40B4-BE49-F238E27FC236}">
                <a16:creationId xmlns:a16="http://schemas.microsoft.com/office/drawing/2014/main" id="{DAF98E8E-EDB2-4648-AF25-5DC3CFFF49FB}"/>
              </a:ext>
            </a:extLst>
          </p:cNvPr>
          <p:cNvGrpSpPr/>
          <p:nvPr/>
        </p:nvGrpSpPr>
        <p:grpSpPr>
          <a:xfrm>
            <a:off x="808837" y="3161291"/>
            <a:ext cx="521270" cy="521271"/>
            <a:chOff x="804576" y="2188423"/>
            <a:chExt cx="521270" cy="521271"/>
          </a:xfrm>
        </p:grpSpPr>
        <p:sp>
          <p:nvSpPr>
            <p:cNvPr id="16" name="Oval 15">
              <a:extLst>
                <a:ext uri="{FF2B5EF4-FFF2-40B4-BE49-F238E27FC236}">
                  <a16:creationId xmlns:a16="http://schemas.microsoft.com/office/drawing/2014/main" id="{3A724BED-92C4-482C-9F84-DB34683AF4F3}"/>
                </a:ext>
              </a:extLst>
            </p:cNvPr>
            <p:cNvSpPr/>
            <p:nvPr/>
          </p:nvSpPr>
          <p:spPr>
            <a:xfrm>
              <a:off x="804576" y="2188423"/>
              <a:ext cx="521270" cy="521271"/>
            </a:xfrm>
            <a:prstGeom prst="ellipse">
              <a:avLst/>
            </a:prstGeom>
            <a:solidFill>
              <a:srgbClr val="35B54D"/>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pic>
          <p:nvPicPr>
            <p:cNvPr id="18" name="Picture 17">
              <a:extLst>
                <a:ext uri="{FF2B5EF4-FFF2-40B4-BE49-F238E27FC236}">
                  <a16:creationId xmlns:a16="http://schemas.microsoft.com/office/drawing/2014/main" id="{BE03669A-9CBF-495F-8564-575CFB778679}"/>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96199" y="2278860"/>
              <a:ext cx="338023" cy="338023"/>
            </a:xfrm>
            <a:prstGeom prst="rect">
              <a:avLst/>
            </a:prstGeom>
          </p:spPr>
        </p:pic>
      </p:grpSp>
      <p:grpSp>
        <p:nvGrpSpPr>
          <p:cNvPr id="26" name="Group 25">
            <a:extLst>
              <a:ext uri="{FF2B5EF4-FFF2-40B4-BE49-F238E27FC236}">
                <a16:creationId xmlns:a16="http://schemas.microsoft.com/office/drawing/2014/main" id="{9853CB0F-9F77-4E96-9F3D-D049F135DFBC}"/>
              </a:ext>
            </a:extLst>
          </p:cNvPr>
          <p:cNvGrpSpPr/>
          <p:nvPr/>
        </p:nvGrpSpPr>
        <p:grpSpPr>
          <a:xfrm>
            <a:off x="808837" y="2339414"/>
            <a:ext cx="521270" cy="521271"/>
            <a:chOff x="813099" y="2275125"/>
            <a:chExt cx="521270" cy="521271"/>
          </a:xfrm>
        </p:grpSpPr>
        <p:sp>
          <p:nvSpPr>
            <p:cNvPr id="23" name="Oval 22">
              <a:extLst>
                <a:ext uri="{FF2B5EF4-FFF2-40B4-BE49-F238E27FC236}">
                  <a16:creationId xmlns:a16="http://schemas.microsoft.com/office/drawing/2014/main" id="{080BFAB1-63C6-43C4-8B11-4C1CF3145C1F}"/>
                </a:ext>
              </a:extLst>
            </p:cNvPr>
            <p:cNvSpPr/>
            <p:nvPr/>
          </p:nvSpPr>
          <p:spPr>
            <a:xfrm>
              <a:off x="813099" y="2275125"/>
              <a:ext cx="521270" cy="521271"/>
            </a:xfrm>
            <a:prstGeom prst="ellipse">
              <a:avLst/>
            </a:prstGeom>
            <a:solidFill>
              <a:srgbClr val="35B54D"/>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pic>
          <p:nvPicPr>
            <p:cNvPr id="25" name="Picture 24">
              <a:extLst>
                <a:ext uri="{FF2B5EF4-FFF2-40B4-BE49-F238E27FC236}">
                  <a16:creationId xmlns:a16="http://schemas.microsoft.com/office/drawing/2014/main" id="{6C29ED2D-1D25-4029-A98B-DC075C121043}"/>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896199" y="2356192"/>
              <a:ext cx="363934" cy="363934"/>
            </a:xfrm>
            <a:prstGeom prst="rect">
              <a:avLst/>
            </a:prstGeom>
          </p:spPr>
        </p:pic>
      </p:grpSp>
    </p:spTree>
    <p:extLst>
      <p:ext uri="{BB962C8B-B14F-4D97-AF65-F5344CB8AC3E}">
        <p14:creationId xmlns:p14="http://schemas.microsoft.com/office/powerpoint/2010/main" val="2532206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BDBD4D-7B7B-4EC0-AB6E-424933B04FED}" type="slidenum">
              <a:rPr lang="en-US" smtClean="0"/>
              <a:pPr/>
              <a:t>3</a:t>
            </a:fld>
            <a:endParaRPr lang="en-US"/>
          </a:p>
        </p:txBody>
      </p:sp>
      <p:sp>
        <p:nvSpPr>
          <p:cNvPr id="22" name="Content Placeholder 13">
            <a:extLst>
              <a:ext uri="{FF2B5EF4-FFF2-40B4-BE49-F238E27FC236}">
                <a16:creationId xmlns:a16="http://schemas.microsoft.com/office/drawing/2014/main" id="{A824A90F-1761-461C-9A1F-13B9D50E3DD1}"/>
              </a:ext>
            </a:extLst>
          </p:cNvPr>
          <p:cNvSpPr txBox="1">
            <a:spLocks/>
          </p:cNvSpPr>
          <p:nvPr/>
        </p:nvSpPr>
        <p:spPr>
          <a:xfrm>
            <a:off x="1065212" y="1612490"/>
            <a:ext cx="9296400" cy="4712109"/>
          </a:xfrm>
          <a:prstGeom prst="rect">
            <a:avLst/>
          </a:prstGeom>
        </p:spPr>
        <p:txBody>
          <a:bodyPr/>
          <a:lstStyle>
            <a:lvl1pPr marL="237744" indent="-237744" algn="l" defTabSz="914400" rtl="0" eaLnBrk="1" latinLnBrk="0" hangingPunct="1">
              <a:lnSpc>
                <a:spcPct val="95000"/>
              </a:lnSpc>
              <a:spcBef>
                <a:spcPts val="2600"/>
              </a:spcBef>
              <a:buClr>
                <a:schemeClr val="tx1"/>
              </a:buClr>
              <a:buSzPct val="80000"/>
              <a:buFont typeface="Wingdings" pitchFamily="2" charset="2"/>
              <a:buChar char="n"/>
              <a:defRPr sz="2000" kern="1200">
                <a:solidFill>
                  <a:schemeClr val="tx1"/>
                </a:solidFill>
                <a:latin typeface="Arial" pitchFamily="34" charset="0"/>
                <a:ea typeface="+mn-ea"/>
                <a:cs typeface="Arial" pitchFamily="34" charset="0"/>
              </a:defRPr>
            </a:lvl1pPr>
            <a:lvl2pPr marL="411480" indent="-173736"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2pPr>
            <a:lvl3pPr marL="576072" indent="-164592"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3pPr>
            <a:lvl4pPr marL="749808" indent="-173736"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4pPr>
            <a:lvl5pPr marL="914400" indent="-164592"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5pPr>
            <a:lvl6pPr marL="914400" indent="-164592" algn="l" defTabSz="914400" rtl="0" eaLnBrk="1" latinLnBrk="0" hangingPunct="1">
              <a:lnSpc>
                <a:spcPct val="95000"/>
              </a:lnSpc>
              <a:spcBef>
                <a:spcPts val="900"/>
              </a:spcBef>
              <a:buFont typeface="Arial" pitchFamily="34" charset="0"/>
              <a:buChar char="–"/>
              <a:defRPr sz="1800" kern="1200">
                <a:solidFill>
                  <a:schemeClr val="tx1"/>
                </a:solidFill>
                <a:latin typeface="+mn-lt"/>
                <a:ea typeface="+mn-ea"/>
                <a:cs typeface="+mn-cs"/>
              </a:defRPr>
            </a:lvl6pPr>
            <a:lvl7pPr marL="914400" indent="-164592" algn="l" defTabSz="914400" rtl="0" eaLnBrk="1" latinLnBrk="0" hangingPunct="1">
              <a:lnSpc>
                <a:spcPct val="95000"/>
              </a:lnSpc>
              <a:spcBef>
                <a:spcPts val="900"/>
              </a:spcBef>
              <a:buFont typeface="Arial" pitchFamily="34" charset="0"/>
              <a:buChar char="–"/>
              <a:defRPr sz="1800" kern="1200">
                <a:solidFill>
                  <a:schemeClr val="tx1"/>
                </a:solidFill>
                <a:latin typeface="+mn-lt"/>
                <a:ea typeface="+mn-ea"/>
                <a:cs typeface="+mn-cs"/>
              </a:defRPr>
            </a:lvl7pPr>
            <a:lvl8pPr marL="914400" indent="-164592" algn="l" defTabSz="914400" rtl="0" eaLnBrk="1" latinLnBrk="0" hangingPunct="1">
              <a:lnSpc>
                <a:spcPct val="95000"/>
              </a:lnSpc>
              <a:spcBef>
                <a:spcPts val="900"/>
              </a:spcBef>
              <a:buFont typeface="Arial" pitchFamily="34" charset="0"/>
              <a:buChar char="–"/>
              <a:defRPr sz="1800" kern="1200" baseline="0">
                <a:solidFill>
                  <a:schemeClr val="tx1"/>
                </a:solidFill>
                <a:latin typeface="+mn-lt"/>
                <a:ea typeface="+mn-ea"/>
                <a:cs typeface="+mn-cs"/>
              </a:defRPr>
            </a:lvl8pPr>
            <a:lvl9pPr marL="914400" indent="-164592" algn="l" defTabSz="914400" rtl="0" eaLnBrk="1" latinLnBrk="0" hangingPunct="1">
              <a:lnSpc>
                <a:spcPct val="95000"/>
              </a:lnSpc>
              <a:spcBef>
                <a:spcPts val="900"/>
              </a:spcBef>
              <a:buFont typeface="Arial" pitchFamily="34" charset="0"/>
              <a:buChar char="–"/>
              <a:defRPr sz="1800" kern="1200" baseline="0">
                <a:solidFill>
                  <a:schemeClr val="tx1"/>
                </a:solidFill>
                <a:latin typeface="+mn-lt"/>
                <a:ea typeface="+mn-ea"/>
                <a:cs typeface="+mn-cs"/>
              </a:defRPr>
            </a:lvl9pPr>
          </a:lstStyle>
          <a:p>
            <a:pPr marL="338328" lvl="3" indent="0">
              <a:lnSpc>
                <a:spcPct val="100000"/>
              </a:lnSpc>
              <a:spcBef>
                <a:spcPts val="0"/>
              </a:spcBef>
              <a:buSzPct val="90000"/>
              <a:buNone/>
            </a:pPr>
            <a:r>
              <a:rPr lang="en-US" sz="2800" b="1" dirty="0">
                <a:solidFill>
                  <a:schemeClr val="tx2"/>
                </a:solidFill>
                <a:latin typeface="+mj-lt"/>
                <a:ea typeface="+mj-ea"/>
              </a:rPr>
              <a:t>Highlights:</a:t>
            </a:r>
          </a:p>
          <a:p>
            <a:pPr marL="795528" lvl="3" indent="-457200">
              <a:lnSpc>
                <a:spcPct val="100000"/>
              </a:lnSpc>
              <a:spcBef>
                <a:spcPts val="0"/>
              </a:spcBef>
              <a:buSzPct val="90000"/>
              <a:buFont typeface="+mj-lt"/>
              <a:buAutoNum type="arabicPeriod"/>
            </a:pP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795528" lvl="3" indent="-457200">
              <a:lnSpc>
                <a:spcPct val="100000"/>
              </a:lnSpc>
              <a:spcBef>
                <a:spcPts val="0"/>
              </a:spcBef>
              <a:buSzPct val="90000"/>
              <a:buFont typeface="+mj-lt"/>
              <a:buAutoNum type="arabicPeriod"/>
            </a:pP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Two options for amendment after allowance.</a:t>
            </a:r>
            <a:b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b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795528" lvl="3" indent="-457200">
              <a:lnSpc>
                <a:spcPct val="100000"/>
              </a:lnSpc>
              <a:spcBef>
                <a:spcPts val="0"/>
              </a:spcBef>
              <a:buSzPct val="90000"/>
              <a:buFont typeface="+mj-lt"/>
              <a:buAutoNum type="arabicPeriod"/>
            </a:pP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Correcting errors in applications now easier.</a:t>
            </a:r>
            <a:b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b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795528" lvl="3" indent="-457200">
              <a:lnSpc>
                <a:spcPct val="100000"/>
              </a:lnSpc>
              <a:spcBef>
                <a:spcPts val="0"/>
              </a:spcBef>
              <a:buSzPct val="90000"/>
              <a:buFont typeface="+mj-lt"/>
              <a:buAutoNum type="arabicPeriod"/>
            </a:pP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Simplified change of ownership.</a:t>
            </a:r>
            <a:b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b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795528" lvl="3" indent="-457200">
              <a:lnSpc>
                <a:spcPct val="100000"/>
              </a:lnSpc>
              <a:spcBef>
                <a:spcPts val="0"/>
              </a:spcBef>
              <a:buSzPct val="90000"/>
              <a:buFont typeface="+mj-lt"/>
              <a:buAutoNum type="arabicPeriod"/>
            </a:pP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Simplified NON-PCT filing requirements to get a filing date.</a:t>
            </a:r>
            <a:b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b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795528" lvl="3" indent="-457200">
              <a:lnSpc>
                <a:spcPct val="100000"/>
              </a:lnSpc>
              <a:spcBef>
                <a:spcPts val="0"/>
              </a:spcBef>
              <a:buSzPct val="90000"/>
              <a:buFont typeface="+mj-lt"/>
              <a:buAutoNum type="arabicPeriod"/>
            </a:pP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File Wrapper Estoppel.</a:t>
            </a:r>
          </a:p>
          <a:p>
            <a:pPr marL="285750" lvl="1" indent="-285750">
              <a:lnSpc>
                <a:spcPct val="100000"/>
              </a:lnSpc>
              <a:spcBef>
                <a:spcPts val="0"/>
              </a:spcBef>
              <a:buSzPct val="90000"/>
              <a:buFont typeface="Arial" panose="020B0604020202020204" pitchFamily="34" charset="0"/>
              <a:buChar char="•"/>
            </a:pPr>
            <a:endParaRPr lang="en-US" sz="24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26" name="Title 1">
            <a:extLst>
              <a:ext uri="{FF2B5EF4-FFF2-40B4-BE49-F238E27FC236}">
                <a16:creationId xmlns:a16="http://schemas.microsoft.com/office/drawing/2014/main" id="{6B0459A3-44FA-476F-BA1E-879DB5B58565}"/>
              </a:ext>
            </a:extLst>
          </p:cNvPr>
          <p:cNvSpPr txBox="1">
            <a:spLocks noGrp="1"/>
          </p:cNvSpPr>
          <p:nvPr>
            <p:ph type="title"/>
          </p:nvPr>
        </p:nvSpPr>
        <p:spPr>
          <a:xfrm>
            <a:off x="550863" y="381000"/>
            <a:ext cx="10058400" cy="907026"/>
          </a:xfrm>
          <a:prstGeom prst="rect">
            <a:avLst/>
          </a:prstGeom>
        </p:spPr>
        <p:txBody>
          <a:bodyPr vert="horz" lIns="91440" tIns="45720" rIns="91440" bIns="45720" rtlCol="0" anchor="ctr" anchorCtr="0">
            <a:noAutofit/>
          </a:bodyPr>
          <a:lstStyle>
            <a:lvl1pPr algn="l" defTabSz="914400" rtl="0" eaLnBrk="1" latinLnBrk="0" hangingPunct="1">
              <a:lnSpc>
                <a:spcPct val="85000"/>
              </a:lnSpc>
              <a:spcBef>
                <a:spcPct val="0"/>
              </a:spcBef>
              <a:buNone/>
              <a:defRPr sz="2800" b="1" kern="1200">
                <a:solidFill>
                  <a:schemeClr val="bg2"/>
                </a:solidFill>
                <a:latin typeface="Arial" pitchFamily="34" charset="0"/>
                <a:ea typeface="+mj-ea"/>
                <a:cs typeface="Arial" pitchFamily="34" charset="0"/>
              </a:defRPr>
            </a:lvl1pPr>
          </a:lstStyle>
          <a:p>
            <a:r>
              <a:rPr lang="en-US" dirty="0">
                <a:solidFill>
                  <a:srgbClr val="00A221"/>
                </a:solidFill>
                <a:latin typeface="+mj-lt"/>
              </a:rPr>
              <a:t>Amendments to the </a:t>
            </a:r>
            <a:r>
              <a:rPr lang="en-US" i="1" dirty="0">
                <a:solidFill>
                  <a:srgbClr val="00A221"/>
                </a:solidFill>
                <a:latin typeface="+mj-lt"/>
              </a:rPr>
              <a:t>Patent Act </a:t>
            </a:r>
            <a:r>
              <a:rPr lang="en-US" dirty="0">
                <a:solidFill>
                  <a:srgbClr val="00A221"/>
                </a:solidFill>
                <a:latin typeface="+mj-lt"/>
              </a:rPr>
              <a:t>and Repeal and Replacement of </a:t>
            </a:r>
            <a:r>
              <a:rPr lang="en-US" i="1" dirty="0">
                <a:solidFill>
                  <a:srgbClr val="00A221"/>
                </a:solidFill>
                <a:latin typeface="+mj-lt"/>
              </a:rPr>
              <a:t>Canadian Patent Rules </a:t>
            </a:r>
            <a:r>
              <a:rPr lang="en-US" dirty="0">
                <a:solidFill>
                  <a:srgbClr val="00A221"/>
                </a:solidFill>
                <a:latin typeface="+mj-lt"/>
              </a:rPr>
              <a:t>in force</a:t>
            </a:r>
            <a:br>
              <a:rPr lang="en-US" dirty="0">
                <a:solidFill>
                  <a:srgbClr val="00A221"/>
                </a:solidFill>
                <a:latin typeface="+mj-lt"/>
              </a:rPr>
            </a:br>
            <a:r>
              <a:rPr lang="en-CA" sz="2000" b="0" i="1" dirty="0">
                <a:solidFill>
                  <a:schemeClr val="accent1">
                    <a:lumMod val="75000"/>
                  </a:schemeClr>
                </a:solidFill>
                <a:latin typeface="Segoe UI" panose="020B0502040204020203" pitchFamily="34" charset="0"/>
                <a:cs typeface="Segoe UI" panose="020B0502040204020203" pitchFamily="34" charset="0"/>
              </a:rPr>
              <a:t>October 30, 2019</a:t>
            </a:r>
          </a:p>
        </p:txBody>
      </p:sp>
      <p:grpSp>
        <p:nvGrpSpPr>
          <p:cNvPr id="27" name="Group 26">
            <a:extLst>
              <a:ext uri="{FF2B5EF4-FFF2-40B4-BE49-F238E27FC236}">
                <a16:creationId xmlns:a16="http://schemas.microsoft.com/office/drawing/2014/main" id="{A7B5E20C-EE47-40F0-8DBD-83ABB5405FBB}"/>
              </a:ext>
            </a:extLst>
          </p:cNvPr>
          <p:cNvGrpSpPr/>
          <p:nvPr/>
        </p:nvGrpSpPr>
        <p:grpSpPr>
          <a:xfrm>
            <a:off x="808837" y="1684685"/>
            <a:ext cx="521270" cy="521271"/>
            <a:chOff x="804577" y="1524000"/>
            <a:chExt cx="521270" cy="521271"/>
          </a:xfrm>
        </p:grpSpPr>
        <p:sp>
          <p:nvSpPr>
            <p:cNvPr id="28" name="Oval 27">
              <a:extLst>
                <a:ext uri="{FF2B5EF4-FFF2-40B4-BE49-F238E27FC236}">
                  <a16:creationId xmlns:a16="http://schemas.microsoft.com/office/drawing/2014/main" id="{A3738DBE-E148-4CEE-9136-C6B6574EA59A}"/>
                </a:ext>
              </a:extLst>
            </p:cNvPr>
            <p:cNvSpPr/>
            <p:nvPr/>
          </p:nvSpPr>
          <p:spPr>
            <a:xfrm>
              <a:off x="804577" y="1524000"/>
              <a:ext cx="521270" cy="521271"/>
            </a:xfrm>
            <a:prstGeom prst="ellipse">
              <a:avLst/>
            </a:prstGeom>
            <a:solidFill>
              <a:srgbClr val="35B54D"/>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pic>
          <p:nvPicPr>
            <p:cNvPr id="29" name="Picture 28">
              <a:extLst>
                <a:ext uri="{FF2B5EF4-FFF2-40B4-BE49-F238E27FC236}">
                  <a16:creationId xmlns:a16="http://schemas.microsoft.com/office/drawing/2014/main" id="{4ADD8F7C-9B3A-456A-8DC6-1995BBE769FC}"/>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96199" y="1609872"/>
              <a:ext cx="355071" cy="355071"/>
            </a:xfrm>
            <a:prstGeom prst="rect">
              <a:avLst/>
            </a:prstGeom>
          </p:spPr>
        </p:pic>
      </p:grpSp>
    </p:spTree>
    <p:extLst>
      <p:ext uri="{BB962C8B-B14F-4D97-AF65-F5344CB8AC3E}">
        <p14:creationId xmlns:p14="http://schemas.microsoft.com/office/powerpoint/2010/main" val="3051972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BDBD4D-7B7B-4EC0-AB6E-424933B04FED}" type="slidenum">
              <a:rPr lang="en-US" smtClean="0"/>
              <a:pPr/>
              <a:t>4</a:t>
            </a:fld>
            <a:endParaRPr lang="en-US"/>
          </a:p>
        </p:txBody>
      </p:sp>
      <p:sp>
        <p:nvSpPr>
          <p:cNvPr id="22" name="Content Placeholder 13">
            <a:extLst>
              <a:ext uri="{FF2B5EF4-FFF2-40B4-BE49-F238E27FC236}">
                <a16:creationId xmlns:a16="http://schemas.microsoft.com/office/drawing/2014/main" id="{A824A90F-1761-461C-9A1F-13B9D50E3DD1}"/>
              </a:ext>
            </a:extLst>
          </p:cNvPr>
          <p:cNvSpPr txBox="1">
            <a:spLocks/>
          </p:cNvSpPr>
          <p:nvPr/>
        </p:nvSpPr>
        <p:spPr>
          <a:xfrm>
            <a:off x="1065211" y="1612490"/>
            <a:ext cx="10058399" cy="4712109"/>
          </a:xfrm>
          <a:prstGeom prst="rect">
            <a:avLst/>
          </a:prstGeom>
        </p:spPr>
        <p:txBody>
          <a:bodyPr/>
          <a:lstStyle>
            <a:lvl1pPr marL="237744" indent="-237744" algn="l" defTabSz="914400" rtl="0" eaLnBrk="1" latinLnBrk="0" hangingPunct="1">
              <a:lnSpc>
                <a:spcPct val="95000"/>
              </a:lnSpc>
              <a:spcBef>
                <a:spcPts val="2600"/>
              </a:spcBef>
              <a:buClr>
                <a:schemeClr val="tx1"/>
              </a:buClr>
              <a:buSzPct val="80000"/>
              <a:buFont typeface="Wingdings" pitchFamily="2" charset="2"/>
              <a:buChar char="n"/>
              <a:defRPr sz="2000" kern="1200">
                <a:solidFill>
                  <a:schemeClr val="tx1"/>
                </a:solidFill>
                <a:latin typeface="Arial" pitchFamily="34" charset="0"/>
                <a:ea typeface="+mn-ea"/>
                <a:cs typeface="Arial" pitchFamily="34" charset="0"/>
              </a:defRPr>
            </a:lvl1pPr>
            <a:lvl2pPr marL="411480" indent="-173736"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2pPr>
            <a:lvl3pPr marL="576072" indent="-164592"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3pPr>
            <a:lvl4pPr marL="749808" indent="-173736"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4pPr>
            <a:lvl5pPr marL="914400" indent="-164592"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5pPr>
            <a:lvl6pPr marL="914400" indent="-164592" algn="l" defTabSz="914400" rtl="0" eaLnBrk="1" latinLnBrk="0" hangingPunct="1">
              <a:lnSpc>
                <a:spcPct val="95000"/>
              </a:lnSpc>
              <a:spcBef>
                <a:spcPts val="900"/>
              </a:spcBef>
              <a:buFont typeface="Arial" pitchFamily="34" charset="0"/>
              <a:buChar char="–"/>
              <a:defRPr sz="1800" kern="1200">
                <a:solidFill>
                  <a:schemeClr val="tx1"/>
                </a:solidFill>
                <a:latin typeface="+mn-lt"/>
                <a:ea typeface="+mn-ea"/>
                <a:cs typeface="+mn-cs"/>
              </a:defRPr>
            </a:lvl6pPr>
            <a:lvl7pPr marL="914400" indent="-164592" algn="l" defTabSz="914400" rtl="0" eaLnBrk="1" latinLnBrk="0" hangingPunct="1">
              <a:lnSpc>
                <a:spcPct val="95000"/>
              </a:lnSpc>
              <a:spcBef>
                <a:spcPts val="900"/>
              </a:spcBef>
              <a:buFont typeface="Arial" pitchFamily="34" charset="0"/>
              <a:buChar char="–"/>
              <a:defRPr sz="1800" kern="1200">
                <a:solidFill>
                  <a:schemeClr val="tx1"/>
                </a:solidFill>
                <a:latin typeface="+mn-lt"/>
                <a:ea typeface="+mn-ea"/>
                <a:cs typeface="+mn-cs"/>
              </a:defRPr>
            </a:lvl7pPr>
            <a:lvl8pPr marL="914400" indent="-164592" algn="l" defTabSz="914400" rtl="0" eaLnBrk="1" latinLnBrk="0" hangingPunct="1">
              <a:lnSpc>
                <a:spcPct val="95000"/>
              </a:lnSpc>
              <a:spcBef>
                <a:spcPts val="900"/>
              </a:spcBef>
              <a:buFont typeface="Arial" pitchFamily="34" charset="0"/>
              <a:buChar char="–"/>
              <a:defRPr sz="1800" kern="1200" baseline="0">
                <a:solidFill>
                  <a:schemeClr val="tx1"/>
                </a:solidFill>
                <a:latin typeface="+mn-lt"/>
                <a:ea typeface="+mn-ea"/>
                <a:cs typeface="+mn-cs"/>
              </a:defRPr>
            </a:lvl8pPr>
            <a:lvl9pPr marL="914400" indent="-164592" algn="l" defTabSz="914400" rtl="0" eaLnBrk="1" latinLnBrk="0" hangingPunct="1">
              <a:lnSpc>
                <a:spcPct val="95000"/>
              </a:lnSpc>
              <a:spcBef>
                <a:spcPts val="900"/>
              </a:spcBef>
              <a:buFont typeface="Arial" pitchFamily="34" charset="0"/>
              <a:buChar char="–"/>
              <a:defRPr sz="1800" kern="1200" baseline="0">
                <a:solidFill>
                  <a:schemeClr val="tx1"/>
                </a:solidFill>
                <a:latin typeface="+mn-lt"/>
                <a:ea typeface="+mn-ea"/>
                <a:cs typeface="+mn-cs"/>
              </a:defRPr>
            </a:lvl9pPr>
          </a:lstStyle>
          <a:p>
            <a:pPr marL="338328" lvl="3" indent="0">
              <a:lnSpc>
                <a:spcPct val="100000"/>
              </a:lnSpc>
              <a:spcBef>
                <a:spcPts val="0"/>
              </a:spcBef>
              <a:buSzPct val="90000"/>
              <a:buNone/>
            </a:pPr>
            <a:r>
              <a:rPr lang="en-US" sz="2800" b="1" dirty="0">
                <a:solidFill>
                  <a:schemeClr val="tx2"/>
                </a:solidFill>
                <a:latin typeface="+mj-lt"/>
                <a:ea typeface="+mj-ea"/>
              </a:rPr>
              <a:t>Highlights:</a:t>
            </a:r>
          </a:p>
          <a:p>
            <a:pPr marL="795528" lvl="3" indent="-457200">
              <a:lnSpc>
                <a:spcPct val="100000"/>
              </a:lnSpc>
              <a:spcBef>
                <a:spcPts val="0"/>
              </a:spcBef>
              <a:buSzPct val="90000"/>
              <a:buFont typeface="+mj-lt"/>
              <a:buAutoNum type="arabicPeriod"/>
            </a:pPr>
            <a:endParaRPr lang="en-US" sz="24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795528" lvl="3" indent="-457200">
              <a:lnSpc>
                <a:spcPct val="100000"/>
              </a:lnSpc>
              <a:spcBef>
                <a:spcPts val="0"/>
              </a:spcBef>
              <a:buSzPct val="90000"/>
              <a:buFont typeface="+mj-lt"/>
              <a:buAutoNum type="arabicPeriod" startAt="6"/>
            </a:pP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PCT filing deadline is now 30 months.</a:t>
            </a:r>
            <a:b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b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795528" lvl="3" indent="-457200">
              <a:lnSpc>
                <a:spcPct val="100000"/>
              </a:lnSpc>
              <a:spcBef>
                <a:spcPts val="0"/>
              </a:spcBef>
              <a:buSzPct val="90000"/>
              <a:buFont typeface="+mj-lt"/>
              <a:buAutoNum type="arabicPeriod" startAt="6"/>
            </a:pP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Four years to request examination.</a:t>
            </a:r>
            <a:b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b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795528" lvl="3" indent="-457200">
              <a:lnSpc>
                <a:spcPct val="100000"/>
              </a:lnSpc>
              <a:spcBef>
                <a:spcPts val="0"/>
              </a:spcBef>
              <a:buSzPct val="90000"/>
              <a:buFont typeface="+mj-lt"/>
              <a:buAutoNum type="arabicPeriod" startAt="6"/>
            </a:pP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Four month due date for replying to requisitions, office actions, and final actions.</a:t>
            </a:r>
            <a:b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b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795528" lvl="3" indent="-457200">
              <a:lnSpc>
                <a:spcPct val="100000"/>
              </a:lnSpc>
              <a:spcBef>
                <a:spcPts val="0"/>
              </a:spcBef>
              <a:buSzPct val="90000"/>
              <a:buFont typeface="+mj-lt"/>
              <a:buAutoNum type="arabicPeriod" startAt="6"/>
            </a:pP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Four months to pay final fee. </a:t>
            </a:r>
            <a:b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b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795528" lvl="3" indent="-457200">
              <a:lnSpc>
                <a:spcPct val="100000"/>
              </a:lnSpc>
              <a:spcBef>
                <a:spcPts val="0"/>
              </a:spcBef>
              <a:buSzPct val="90000"/>
              <a:buFont typeface="+mj-lt"/>
              <a:buAutoNum type="arabicPeriod" startAt="6"/>
            </a:pP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Missed maintenance fee now triggers a late fee notice.</a:t>
            </a:r>
            <a:b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b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795528" lvl="3" indent="-457200">
              <a:lnSpc>
                <a:spcPct val="100000"/>
              </a:lnSpc>
              <a:spcBef>
                <a:spcPts val="0"/>
              </a:spcBef>
              <a:buSzPct val="90000"/>
              <a:buFont typeface="+mj-lt"/>
              <a:buAutoNum type="arabicPeriod" startAt="6"/>
            </a:pP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Reinstatement now requires due care.</a:t>
            </a:r>
            <a:b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b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795528" lvl="3" indent="-457200">
              <a:lnSpc>
                <a:spcPct val="100000"/>
              </a:lnSpc>
              <a:spcBef>
                <a:spcPts val="0"/>
              </a:spcBef>
              <a:buSzPct val="90000"/>
              <a:buFont typeface="+mj-lt"/>
              <a:buAutoNum type="arabicPeriod" startAt="6"/>
            </a:pP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Certified copies of priority documents now required.</a:t>
            </a:r>
          </a:p>
          <a:p>
            <a:pPr marL="624078" lvl="3" indent="-285750">
              <a:lnSpc>
                <a:spcPct val="100000"/>
              </a:lnSpc>
              <a:spcBef>
                <a:spcPts val="0"/>
              </a:spcBef>
              <a:buSzPct val="90000"/>
              <a:buFont typeface="Arial" panose="020B0604020202020204" pitchFamily="34" charset="0"/>
              <a:buChar char="•"/>
            </a:pPr>
            <a:endParaRPr lang="en-US" sz="24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Title 1">
            <a:extLst>
              <a:ext uri="{FF2B5EF4-FFF2-40B4-BE49-F238E27FC236}">
                <a16:creationId xmlns:a16="http://schemas.microsoft.com/office/drawing/2014/main" id="{5A0447F9-998D-4BF8-B5F6-1723D024A54D}"/>
              </a:ext>
            </a:extLst>
          </p:cNvPr>
          <p:cNvSpPr txBox="1">
            <a:spLocks noGrp="1"/>
          </p:cNvSpPr>
          <p:nvPr>
            <p:ph type="title"/>
          </p:nvPr>
        </p:nvSpPr>
        <p:spPr>
          <a:xfrm>
            <a:off x="550863" y="381000"/>
            <a:ext cx="10058400" cy="907026"/>
          </a:xfrm>
          <a:prstGeom prst="rect">
            <a:avLst/>
          </a:prstGeom>
        </p:spPr>
        <p:txBody>
          <a:bodyPr vert="horz" lIns="91440" tIns="45720" rIns="91440" bIns="45720" rtlCol="0" anchor="ctr" anchorCtr="0">
            <a:noAutofit/>
          </a:bodyPr>
          <a:lstStyle>
            <a:lvl1pPr algn="l" defTabSz="914400" rtl="0" eaLnBrk="1" latinLnBrk="0" hangingPunct="1">
              <a:lnSpc>
                <a:spcPct val="85000"/>
              </a:lnSpc>
              <a:spcBef>
                <a:spcPct val="0"/>
              </a:spcBef>
              <a:buNone/>
              <a:defRPr sz="2800" b="1" kern="1200">
                <a:solidFill>
                  <a:schemeClr val="bg2"/>
                </a:solidFill>
                <a:latin typeface="Arial" pitchFamily="34" charset="0"/>
                <a:ea typeface="+mj-ea"/>
                <a:cs typeface="Arial" pitchFamily="34" charset="0"/>
              </a:defRPr>
            </a:lvl1pPr>
          </a:lstStyle>
          <a:p>
            <a:r>
              <a:rPr lang="en-US" dirty="0">
                <a:solidFill>
                  <a:srgbClr val="00A221"/>
                </a:solidFill>
                <a:latin typeface="+mj-lt"/>
              </a:rPr>
              <a:t>Amendments to the </a:t>
            </a:r>
            <a:r>
              <a:rPr lang="en-US" i="1" dirty="0">
                <a:solidFill>
                  <a:srgbClr val="00A221"/>
                </a:solidFill>
                <a:latin typeface="+mj-lt"/>
              </a:rPr>
              <a:t>Patent Act </a:t>
            </a:r>
            <a:r>
              <a:rPr lang="en-US" dirty="0">
                <a:solidFill>
                  <a:srgbClr val="00A221"/>
                </a:solidFill>
                <a:latin typeface="+mj-lt"/>
              </a:rPr>
              <a:t>and Repeal and Replacement of </a:t>
            </a:r>
            <a:r>
              <a:rPr lang="en-US" i="1" dirty="0">
                <a:solidFill>
                  <a:srgbClr val="00A221"/>
                </a:solidFill>
                <a:latin typeface="+mj-lt"/>
              </a:rPr>
              <a:t>Canadian Patent Rules </a:t>
            </a:r>
            <a:r>
              <a:rPr lang="en-US" dirty="0">
                <a:solidFill>
                  <a:srgbClr val="00A221"/>
                </a:solidFill>
                <a:latin typeface="+mj-lt"/>
              </a:rPr>
              <a:t>in force</a:t>
            </a:r>
            <a:br>
              <a:rPr lang="en-US" dirty="0">
                <a:solidFill>
                  <a:srgbClr val="00A221"/>
                </a:solidFill>
                <a:latin typeface="+mj-lt"/>
              </a:rPr>
            </a:br>
            <a:r>
              <a:rPr lang="en-CA" sz="2000" b="0" i="1" dirty="0">
                <a:solidFill>
                  <a:schemeClr val="accent1">
                    <a:lumMod val="75000"/>
                  </a:schemeClr>
                </a:solidFill>
                <a:latin typeface="Segoe UI" panose="020B0502040204020203" pitchFamily="34" charset="0"/>
                <a:cs typeface="Segoe UI" panose="020B0502040204020203" pitchFamily="34" charset="0"/>
              </a:rPr>
              <a:t>October 30, 2019</a:t>
            </a:r>
          </a:p>
        </p:txBody>
      </p:sp>
      <p:grpSp>
        <p:nvGrpSpPr>
          <p:cNvPr id="6" name="Group 5">
            <a:extLst>
              <a:ext uri="{FF2B5EF4-FFF2-40B4-BE49-F238E27FC236}">
                <a16:creationId xmlns:a16="http://schemas.microsoft.com/office/drawing/2014/main" id="{3155A88F-4A4D-4383-A631-31CD8956C6E8}"/>
              </a:ext>
            </a:extLst>
          </p:cNvPr>
          <p:cNvGrpSpPr/>
          <p:nvPr/>
        </p:nvGrpSpPr>
        <p:grpSpPr>
          <a:xfrm>
            <a:off x="808837" y="1684685"/>
            <a:ext cx="521270" cy="521271"/>
            <a:chOff x="804577" y="1524000"/>
            <a:chExt cx="521270" cy="521271"/>
          </a:xfrm>
        </p:grpSpPr>
        <p:sp>
          <p:nvSpPr>
            <p:cNvPr id="7" name="Oval 6">
              <a:extLst>
                <a:ext uri="{FF2B5EF4-FFF2-40B4-BE49-F238E27FC236}">
                  <a16:creationId xmlns:a16="http://schemas.microsoft.com/office/drawing/2014/main" id="{4EC04A0D-9FB6-4043-8DD1-CA3E06E78462}"/>
                </a:ext>
              </a:extLst>
            </p:cNvPr>
            <p:cNvSpPr/>
            <p:nvPr/>
          </p:nvSpPr>
          <p:spPr>
            <a:xfrm>
              <a:off x="804577" y="1524000"/>
              <a:ext cx="521270" cy="521271"/>
            </a:xfrm>
            <a:prstGeom prst="ellipse">
              <a:avLst/>
            </a:prstGeom>
            <a:solidFill>
              <a:srgbClr val="35B54D"/>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pic>
          <p:nvPicPr>
            <p:cNvPr id="8" name="Picture 7">
              <a:extLst>
                <a:ext uri="{FF2B5EF4-FFF2-40B4-BE49-F238E27FC236}">
                  <a16:creationId xmlns:a16="http://schemas.microsoft.com/office/drawing/2014/main" id="{B1B8240B-07DE-4CCB-9624-08BC57AA674F}"/>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96199" y="1609872"/>
              <a:ext cx="355071" cy="355071"/>
            </a:xfrm>
            <a:prstGeom prst="rect">
              <a:avLst/>
            </a:prstGeom>
          </p:spPr>
        </p:pic>
      </p:grpSp>
    </p:spTree>
    <p:extLst>
      <p:ext uri="{BB962C8B-B14F-4D97-AF65-F5344CB8AC3E}">
        <p14:creationId xmlns:p14="http://schemas.microsoft.com/office/powerpoint/2010/main" val="4014048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B8408F9-C77E-C64B-8C42-551FFB44AB41}"/>
              </a:ext>
            </a:extLst>
          </p:cNvPr>
          <p:cNvSpPr>
            <a:spLocks noGrp="1"/>
          </p:cNvSpPr>
          <p:nvPr>
            <p:ph type="sldNum" sz="quarter" idx="12"/>
          </p:nvPr>
        </p:nvSpPr>
        <p:spPr/>
        <p:txBody>
          <a:bodyPr/>
          <a:lstStyle/>
          <a:p>
            <a:fld id="{5CBDBD4D-7B7B-4EC0-AB6E-424933B04FED}" type="slidenum">
              <a:rPr lang="en-CA" smtClean="0"/>
              <a:pPr/>
              <a:t>5</a:t>
            </a:fld>
            <a:endParaRPr lang="en-CA"/>
          </a:p>
        </p:txBody>
      </p:sp>
      <p:sp>
        <p:nvSpPr>
          <p:cNvPr id="26" name="Title 1">
            <a:extLst>
              <a:ext uri="{FF2B5EF4-FFF2-40B4-BE49-F238E27FC236}">
                <a16:creationId xmlns:a16="http://schemas.microsoft.com/office/drawing/2014/main" id="{201421B1-D045-431C-AA82-0542DF7DD18B}"/>
              </a:ext>
            </a:extLst>
          </p:cNvPr>
          <p:cNvSpPr txBox="1">
            <a:spLocks/>
          </p:cNvSpPr>
          <p:nvPr/>
        </p:nvSpPr>
        <p:spPr>
          <a:xfrm>
            <a:off x="551299" y="381001"/>
            <a:ext cx="10058400" cy="808038"/>
          </a:xfrm>
          <a:prstGeom prst="rect">
            <a:avLst/>
          </a:prstGeom>
        </p:spPr>
        <p:txBody>
          <a:bodyPr vert="horz" lIns="91440" tIns="45720" rIns="91440" bIns="45720" rtlCol="0" anchor="ctr" anchorCtr="0">
            <a:noAutofit/>
          </a:bodyPr>
          <a:lstStyle>
            <a:lvl1pPr algn="l" defTabSz="914400" rtl="0" eaLnBrk="1" latinLnBrk="0" hangingPunct="1">
              <a:lnSpc>
                <a:spcPct val="85000"/>
              </a:lnSpc>
              <a:spcBef>
                <a:spcPct val="0"/>
              </a:spcBef>
              <a:buNone/>
              <a:defRPr sz="2800" b="1" kern="1200">
                <a:solidFill>
                  <a:schemeClr val="bg2"/>
                </a:solidFill>
                <a:latin typeface="Arial" pitchFamily="34" charset="0"/>
                <a:ea typeface="+mj-ea"/>
                <a:cs typeface="Arial" pitchFamily="34" charset="0"/>
              </a:defRPr>
            </a:lvl1pPr>
          </a:lstStyle>
          <a:p>
            <a:r>
              <a:rPr lang="en-CA" dirty="0">
                <a:solidFill>
                  <a:srgbClr val="00A221"/>
                </a:solidFill>
                <a:latin typeface="+mj-lt"/>
              </a:rPr>
              <a:t>Statutory Subject Matter</a:t>
            </a:r>
            <a:endParaRPr lang="en-CA" sz="2000" b="0" i="1" dirty="0">
              <a:solidFill>
                <a:srgbClr val="808083">
                  <a:lumMod val="75000"/>
                </a:srgbClr>
              </a:solidFill>
              <a:latin typeface="Segoe UI" panose="020B0502040204020203" pitchFamily="34" charset="0"/>
              <a:ea typeface="+mn-ea"/>
              <a:cs typeface="Segoe UI" panose="020B0502040204020203" pitchFamily="34" charset="0"/>
            </a:endParaRPr>
          </a:p>
        </p:txBody>
      </p:sp>
      <p:sp>
        <p:nvSpPr>
          <p:cNvPr id="43" name="Rectangle 42">
            <a:extLst>
              <a:ext uri="{FF2B5EF4-FFF2-40B4-BE49-F238E27FC236}">
                <a16:creationId xmlns:a16="http://schemas.microsoft.com/office/drawing/2014/main" id="{E336F601-BFDA-4E59-8C9D-DF5962737B0C}"/>
              </a:ext>
            </a:extLst>
          </p:cNvPr>
          <p:cNvSpPr/>
          <p:nvPr/>
        </p:nvSpPr>
        <p:spPr>
          <a:xfrm>
            <a:off x="551299" y="1426152"/>
            <a:ext cx="5682353" cy="707886"/>
          </a:xfrm>
          <a:prstGeom prst="rect">
            <a:avLst/>
          </a:prstGeom>
        </p:spPr>
        <p:txBody>
          <a:bodyPr wrap="square">
            <a:spAutoFit/>
          </a:bodyPr>
          <a:lstStyle/>
          <a:p>
            <a:pPr marL="0" lvl="7">
              <a:buClr>
                <a:srgbClr val="6A737B"/>
              </a:buClr>
            </a:pPr>
            <a:r>
              <a:rPr lang="en-US" sz="2000" kern="0" dirty="0">
                <a:solidFill>
                  <a:srgbClr val="6A737B">
                    <a:lumMod val="50000"/>
                  </a:srgbClr>
                </a:solidFill>
                <a:latin typeface="Segoe UI" panose="020B0502040204020203" pitchFamily="34" charset="0"/>
                <a:cs typeface="Segoe UI" panose="020B0502040204020203" pitchFamily="34" charset="0"/>
              </a:rPr>
              <a:t>In June 2014, the U.S. Supreme Court issued the </a:t>
            </a:r>
            <a:r>
              <a:rPr lang="en-US" sz="2000" i="1" kern="0" dirty="0">
                <a:solidFill>
                  <a:srgbClr val="6A737B">
                    <a:lumMod val="50000"/>
                  </a:srgbClr>
                </a:solidFill>
                <a:latin typeface="Segoe UI" panose="020B0502040204020203" pitchFamily="34" charset="0"/>
                <a:cs typeface="Segoe UI" panose="020B0502040204020203" pitchFamily="34" charset="0"/>
              </a:rPr>
              <a:t>Alice Corp. v. CLS Bank International</a:t>
            </a:r>
            <a:r>
              <a:rPr lang="en-US" sz="2000" kern="0" dirty="0">
                <a:solidFill>
                  <a:srgbClr val="6A737B">
                    <a:lumMod val="50000"/>
                  </a:srgbClr>
                </a:solidFill>
                <a:latin typeface="Segoe UI" panose="020B0502040204020203" pitchFamily="34" charset="0"/>
                <a:cs typeface="Segoe UI" panose="020B0502040204020203" pitchFamily="34" charset="0"/>
              </a:rPr>
              <a:t> decision.</a:t>
            </a:r>
          </a:p>
        </p:txBody>
      </p:sp>
      <p:sp>
        <p:nvSpPr>
          <p:cNvPr id="2" name="Rectangle 1">
            <a:extLst>
              <a:ext uri="{FF2B5EF4-FFF2-40B4-BE49-F238E27FC236}">
                <a16:creationId xmlns:a16="http://schemas.microsoft.com/office/drawing/2014/main" id="{1FA92FB1-7255-4477-9A85-B958D29BF970}"/>
              </a:ext>
            </a:extLst>
          </p:cNvPr>
          <p:cNvSpPr/>
          <p:nvPr/>
        </p:nvSpPr>
        <p:spPr>
          <a:xfrm>
            <a:off x="7182480" y="3005759"/>
            <a:ext cx="1120877" cy="553998"/>
          </a:xfrm>
          <a:prstGeom prst="rect">
            <a:avLst/>
          </a:prstGeom>
        </p:spPr>
        <p:txBody>
          <a:bodyPr wrap="square">
            <a:spAutoFit/>
          </a:bodyPr>
          <a:lstStyle/>
          <a:p>
            <a:pPr lvl="0" algn="ctr"/>
            <a:r>
              <a:rPr lang="en-US" sz="1600" b="1" dirty="0">
                <a:solidFill>
                  <a:schemeClr val="bg1"/>
                </a:solidFill>
                <a:cs typeface="Century Gothic"/>
              </a:rPr>
              <a:t>Left TD</a:t>
            </a:r>
          </a:p>
          <a:p>
            <a:pPr lvl="0" algn="ctr"/>
            <a:r>
              <a:rPr lang="en-US" sz="1400" b="1" i="1" dirty="0">
                <a:solidFill>
                  <a:schemeClr val="bg1"/>
                </a:solidFill>
                <a:cs typeface="Century Gothic"/>
              </a:rPr>
              <a:t>99/363 </a:t>
            </a:r>
            <a:endParaRPr lang="en-US" sz="1600" dirty="0">
              <a:solidFill>
                <a:schemeClr val="bg1"/>
              </a:solidFill>
            </a:endParaRPr>
          </a:p>
        </p:txBody>
      </p:sp>
      <p:pic>
        <p:nvPicPr>
          <p:cNvPr id="11" name="Picture 5">
            <a:extLst>
              <a:ext uri="{FF2B5EF4-FFF2-40B4-BE49-F238E27FC236}">
                <a16:creationId xmlns:a16="http://schemas.microsoft.com/office/drawing/2014/main" id="{69BC16E5-7E0E-4948-89B6-7B692ABBCA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9794" y="497178"/>
            <a:ext cx="4540045" cy="612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0233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A8387F-5083-594E-A91B-041B5E03A306}"/>
              </a:ext>
            </a:extLst>
          </p:cNvPr>
          <p:cNvSpPr>
            <a:spLocks noGrp="1"/>
          </p:cNvSpPr>
          <p:nvPr>
            <p:ph type="sldNum" sz="quarter" idx="12"/>
          </p:nvPr>
        </p:nvSpPr>
        <p:spPr/>
        <p:txBody>
          <a:bodyPr/>
          <a:lstStyle/>
          <a:p>
            <a:fld id="{5CBDBD4D-7B7B-4EC0-AB6E-424933B04FED}" type="slidenum">
              <a:rPr lang="en-CA" smtClean="0"/>
              <a:pPr/>
              <a:t>6</a:t>
            </a:fld>
            <a:endParaRPr lang="en-CA"/>
          </a:p>
        </p:txBody>
      </p:sp>
      <p:sp>
        <p:nvSpPr>
          <p:cNvPr id="5" name="Title 1">
            <a:extLst>
              <a:ext uri="{FF2B5EF4-FFF2-40B4-BE49-F238E27FC236}">
                <a16:creationId xmlns:a16="http://schemas.microsoft.com/office/drawing/2014/main" id="{3B9B5029-154C-489E-9F23-3D1230BE10D2}"/>
              </a:ext>
            </a:extLst>
          </p:cNvPr>
          <p:cNvSpPr txBox="1">
            <a:spLocks/>
          </p:cNvSpPr>
          <p:nvPr/>
        </p:nvSpPr>
        <p:spPr>
          <a:xfrm>
            <a:off x="551299" y="381001"/>
            <a:ext cx="10058400" cy="808038"/>
          </a:xfrm>
          <a:prstGeom prst="rect">
            <a:avLst/>
          </a:prstGeom>
        </p:spPr>
        <p:txBody>
          <a:bodyPr vert="horz" lIns="91440" tIns="45720" rIns="91440" bIns="45720" rtlCol="0" anchor="ctr" anchorCtr="0">
            <a:noAutofit/>
          </a:bodyPr>
          <a:lstStyle>
            <a:lvl1pPr algn="l" defTabSz="914400" rtl="0" eaLnBrk="1" latinLnBrk="0" hangingPunct="1">
              <a:lnSpc>
                <a:spcPct val="85000"/>
              </a:lnSpc>
              <a:spcBef>
                <a:spcPct val="0"/>
              </a:spcBef>
              <a:buNone/>
              <a:defRPr sz="2800" b="1" kern="1200">
                <a:solidFill>
                  <a:schemeClr val="bg2"/>
                </a:solidFill>
                <a:latin typeface="Arial" pitchFamily="34" charset="0"/>
                <a:ea typeface="+mj-ea"/>
                <a:cs typeface="Arial" pitchFamily="34" charset="0"/>
              </a:defRPr>
            </a:lvl1pPr>
          </a:lstStyle>
          <a:p>
            <a:r>
              <a:rPr lang="en-CA" dirty="0">
                <a:solidFill>
                  <a:srgbClr val="00A221"/>
                </a:solidFill>
                <a:latin typeface="+mj-lt"/>
              </a:rPr>
              <a:t>Rejection Bases</a:t>
            </a:r>
          </a:p>
        </p:txBody>
      </p:sp>
      <p:sp>
        <p:nvSpPr>
          <p:cNvPr id="8" name="Content Placeholder 13">
            <a:extLst>
              <a:ext uri="{FF2B5EF4-FFF2-40B4-BE49-F238E27FC236}">
                <a16:creationId xmlns:a16="http://schemas.microsoft.com/office/drawing/2014/main" id="{1D0501BC-5CEA-4A2E-BC84-311F88CA8FF1}"/>
              </a:ext>
            </a:extLst>
          </p:cNvPr>
          <p:cNvSpPr txBox="1">
            <a:spLocks/>
          </p:cNvSpPr>
          <p:nvPr/>
        </p:nvSpPr>
        <p:spPr>
          <a:xfrm>
            <a:off x="1065212" y="5998765"/>
            <a:ext cx="9296400" cy="575073"/>
          </a:xfrm>
          <a:prstGeom prst="rect">
            <a:avLst/>
          </a:prstGeom>
        </p:spPr>
        <p:txBody>
          <a:bodyPr/>
          <a:lstStyle>
            <a:lvl1pPr marL="237744" indent="-237744" algn="l" defTabSz="914400" rtl="0" eaLnBrk="1" latinLnBrk="0" hangingPunct="1">
              <a:lnSpc>
                <a:spcPct val="95000"/>
              </a:lnSpc>
              <a:spcBef>
                <a:spcPts val="2600"/>
              </a:spcBef>
              <a:buClr>
                <a:schemeClr val="tx1"/>
              </a:buClr>
              <a:buSzPct val="80000"/>
              <a:buFont typeface="Wingdings" pitchFamily="2" charset="2"/>
              <a:buChar char="n"/>
              <a:defRPr sz="2000" kern="1200">
                <a:solidFill>
                  <a:schemeClr val="tx1"/>
                </a:solidFill>
                <a:latin typeface="Arial" pitchFamily="34" charset="0"/>
                <a:ea typeface="+mn-ea"/>
                <a:cs typeface="Arial" pitchFamily="34" charset="0"/>
              </a:defRPr>
            </a:lvl1pPr>
            <a:lvl2pPr marL="411480" indent="-173736"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2pPr>
            <a:lvl3pPr marL="576072" indent="-164592"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3pPr>
            <a:lvl4pPr marL="749808" indent="-173736"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4pPr>
            <a:lvl5pPr marL="914400" indent="-164592"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5pPr>
            <a:lvl6pPr marL="914400" indent="-164592" algn="l" defTabSz="914400" rtl="0" eaLnBrk="1" latinLnBrk="0" hangingPunct="1">
              <a:lnSpc>
                <a:spcPct val="95000"/>
              </a:lnSpc>
              <a:spcBef>
                <a:spcPts val="900"/>
              </a:spcBef>
              <a:buFont typeface="Arial" pitchFamily="34" charset="0"/>
              <a:buChar char="–"/>
              <a:defRPr sz="1800" kern="1200">
                <a:solidFill>
                  <a:schemeClr val="tx1"/>
                </a:solidFill>
                <a:latin typeface="+mn-lt"/>
                <a:ea typeface="+mn-ea"/>
                <a:cs typeface="+mn-cs"/>
              </a:defRPr>
            </a:lvl6pPr>
            <a:lvl7pPr marL="914400" indent="-164592" algn="l" defTabSz="914400" rtl="0" eaLnBrk="1" latinLnBrk="0" hangingPunct="1">
              <a:lnSpc>
                <a:spcPct val="95000"/>
              </a:lnSpc>
              <a:spcBef>
                <a:spcPts val="900"/>
              </a:spcBef>
              <a:buFont typeface="Arial" pitchFamily="34" charset="0"/>
              <a:buChar char="–"/>
              <a:defRPr sz="1800" kern="1200">
                <a:solidFill>
                  <a:schemeClr val="tx1"/>
                </a:solidFill>
                <a:latin typeface="+mn-lt"/>
                <a:ea typeface="+mn-ea"/>
                <a:cs typeface="+mn-cs"/>
              </a:defRPr>
            </a:lvl7pPr>
            <a:lvl8pPr marL="914400" indent="-164592" algn="l" defTabSz="914400" rtl="0" eaLnBrk="1" latinLnBrk="0" hangingPunct="1">
              <a:lnSpc>
                <a:spcPct val="95000"/>
              </a:lnSpc>
              <a:spcBef>
                <a:spcPts val="900"/>
              </a:spcBef>
              <a:buFont typeface="Arial" pitchFamily="34" charset="0"/>
              <a:buChar char="–"/>
              <a:defRPr sz="1800" kern="1200" baseline="0">
                <a:solidFill>
                  <a:schemeClr val="tx1"/>
                </a:solidFill>
                <a:latin typeface="+mn-lt"/>
                <a:ea typeface="+mn-ea"/>
                <a:cs typeface="+mn-cs"/>
              </a:defRPr>
            </a:lvl8pPr>
            <a:lvl9pPr marL="914400" indent="-164592" algn="l" defTabSz="914400" rtl="0" eaLnBrk="1" latinLnBrk="0" hangingPunct="1">
              <a:lnSpc>
                <a:spcPct val="95000"/>
              </a:lnSpc>
              <a:spcBef>
                <a:spcPts val="900"/>
              </a:spcBef>
              <a:buFont typeface="Arial" pitchFamily="34" charset="0"/>
              <a:buChar char="–"/>
              <a:defRPr sz="1800" kern="1200" baseline="0">
                <a:solidFill>
                  <a:schemeClr val="tx1"/>
                </a:solidFill>
                <a:latin typeface="+mn-lt"/>
                <a:ea typeface="+mn-ea"/>
                <a:cs typeface="+mn-cs"/>
              </a:defRPr>
            </a:lvl9pPr>
          </a:lstStyle>
          <a:p>
            <a:pPr marL="0" lvl="1" indent="0">
              <a:lnSpc>
                <a:spcPct val="100000"/>
              </a:lnSpc>
              <a:spcBef>
                <a:spcPts val="0"/>
              </a:spcBef>
              <a:buSzPct val="80000"/>
              <a:buNone/>
            </a:pPr>
            <a:r>
              <a:rPr lang="fr-FR" sz="2000" b="1" dirty="0">
                <a:solidFill>
                  <a:schemeClr val="tx2"/>
                </a:solidFill>
                <a:latin typeface="Segoe UI" panose="020B0502040204020203" pitchFamily="34" charset="0"/>
                <a:ea typeface="Segoe UI" panose="020B0502040204020203" pitchFamily="34" charset="0"/>
                <a:cs typeface="Segoe UI" panose="020B0502040204020203" pitchFamily="34" charset="0"/>
              </a:rPr>
              <a:t>Source:  </a:t>
            </a:r>
            <a:r>
              <a:rPr lang="fr-FR" sz="2000" dirty="0">
                <a:solidFill>
                  <a:schemeClr val="tx2"/>
                </a:solidFill>
                <a:latin typeface="Segoe UI" panose="020B0502040204020203" pitchFamily="34" charset="0"/>
                <a:ea typeface="Segoe UI" panose="020B0502040204020203" pitchFamily="34" charset="0"/>
                <a:cs typeface="Segoe UI" panose="020B0502040204020203" pitchFamily="34" charset="0"/>
              </a:rPr>
              <a:t>https://blog.juristat.com/alice-rejections-class-705</a:t>
            </a:r>
            <a:endPar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285750" lvl="1" indent="-285750">
              <a:lnSpc>
                <a:spcPct val="100000"/>
              </a:lnSpc>
              <a:spcBef>
                <a:spcPts val="0"/>
              </a:spcBef>
              <a:buFont typeface="Wingdings" panose="05000000000000000000" pitchFamily="2" charset="2"/>
              <a:buChar char="§"/>
            </a:pPr>
            <a:endPar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285750" lvl="1" indent="-285750">
              <a:lnSpc>
                <a:spcPct val="100000"/>
              </a:lnSpc>
              <a:spcBef>
                <a:spcPts val="0"/>
              </a:spcBef>
              <a:buFont typeface="Wingdings" panose="05000000000000000000" pitchFamily="2" charset="2"/>
              <a:buChar char="§"/>
            </a:pPr>
            <a:endPar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0" lvl="1" indent="0">
              <a:lnSpc>
                <a:spcPct val="100000"/>
              </a:lnSpc>
              <a:spcBef>
                <a:spcPts val="0"/>
              </a:spcBef>
              <a:buSzPct val="80000"/>
              <a:buFont typeface="Arial" pitchFamily="34" charset="0"/>
              <a:buNone/>
            </a:pPr>
            <a:endPar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pic>
        <p:nvPicPr>
          <p:cNvPr id="11" name="Picture 3">
            <a:extLst>
              <a:ext uri="{FF2B5EF4-FFF2-40B4-BE49-F238E27FC236}">
                <a16:creationId xmlns:a16="http://schemas.microsoft.com/office/drawing/2014/main" id="{338BF9A2-0F9E-4C80-BE34-C88BFA2216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359"/>
          <a:stretch/>
        </p:blipFill>
        <p:spPr bwMode="auto">
          <a:xfrm>
            <a:off x="1814461" y="1245026"/>
            <a:ext cx="8559902" cy="475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4723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BDBD4D-7B7B-4EC0-AB6E-424933B04FED}" type="slidenum">
              <a:rPr lang="en-US" smtClean="0"/>
              <a:pPr/>
              <a:t>7</a:t>
            </a:fld>
            <a:endParaRPr lang="en-US"/>
          </a:p>
        </p:txBody>
      </p:sp>
      <p:sp>
        <p:nvSpPr>
          <p:cNvPr id="22" name="Title 1">
            <a:extLst>
              <a:ext uri="{FF2B5EF4-FFF2-40B4-BE49-F238E27FC236}">
                <a16:creationId xmlns:a16="http://schemas.microsoft.com/office/drawing/2014/main" id="{F1090B4B-6A1E-49F8-98E0-B0C868448B2A}"/>
              </a:ext>
            </a:extLst>
          </p:cNvPr>
          <p:cNvSpPr txBox="1">
            <a:spLocks/>
          </p:cNvSpPr>
          <p:nvPr/>
        </p:nvSpPr>
        <p:spPr>
          <a:xfrm>
            <a:off x="551299" y="381001"/>
            <a:ext cx="10058400" cy="808038"/>
          </a:xfrm>
          <a:prstGeom prst="rect">
            <a:avLst/>
          </a:prstGeom>
        </p:spPr>
        <p:txBody>
          <a:bodyPr vert="horz" lIns="91440" tIns="45720" rIns="91440" bIns="45720" rtlCol="0" anchor="ctr" anchorCtr="0">
            <a:noAutofit/>
          </a:bodyPr>
          <a:lstStyle>
            <a:lvl1pPr algn="l" defTabSz="914400" rtl="0" eaLnBrk="1" latinLnBrk="0" hangingPunct="1">
              <a:lnSpc>
                <a:spcPct val="85000"/>
              </a:lnSpc>
              <a:spcBef>
                <a:spcPct val="0"/>
              </a:spcBef>
              <a:buNone/>
              <a:defRPr sz="2800" b="1" kern="1200">
                <a:solidFill>
                  <a:schemeClr val="bg2"/>
                </a:solidFill>
                <a:latin typeface="Arial" pitchFamily="34" charset="0"/>
                <a:ea typeface="+mj-ea"/>
                <a:cs typeface="Arial" pitchFamily="34" charset="0"/>
              </a:defRPr>
            </a:lvl1pPr>
          </a:lstStyle>
          <a:p>
            <a:r>
              <a:rPr lang="en-US" dirty="0">
                <a:solidFill>
                  <a:srgbClr val="00A221"/>
                </a:solidFill>
                <a:latin typeface="+mj-lt"/>
              </a:rPr>
              <a:t>Practical Approach:  Get out of 705!</a:t>
            </a:r>
            <a:endParaRPr lang="en-CA" sz="2000" b="0" i="1" dirty="0">
              <a:solidFill>
                <a:schemeClr val="accent1">
                  <a:lumMod val="75000"/>
                </a:schemeClr>
              </a:solidFill>
              <a:latin typeface="Segoe UI" panose="020B0502040204020203" pitchFamily="34" charset="0"/>
              <a:cs typeface="Segoe UI" panose="020B0502040204020203" pitchFamily="34" charset="0"/>
            </a:endParaRPr>
          </a:p>
        </p:txBody>
      </p:sp>
      <p:sp>
        <p:nvSpPr>
          <p:cNvPr id="26" name="Content Placeholder 13">
            <a:extLst>
              <a:ext uri="{FF2B5EF4-FFF2-40B4-BE49-F238E27FC236}">
                <a16:creationId xmlns:a16="http://schemas.microsoft.com/office/drawing/2014/main" id="{4F1CED12-D6E0-4FA6-B829-A11CB1B5170E}"/>
              </a:ext>
            </a:extLst>
          </p:cNvPr>
          <p:cNvSpPr txBox="1">
            <a:spLocks/>
          </p:cNvSpPr>
          <p:nvPr/>
        </p:nvSpPr>
        <p:spPr>
          <a:xfrm>
            <a:off x="1065212" y="1295400"/>
            <a:ext cx="9296400" cy="5029199"/>
          </a:xfrm>
          <a:prstGeom prst="rect">
            <a:avLst/>
          </a:prstGeom>
        </p:spPr>
        <p:txBody>
          <a:bodyPr/>
          <a:lstStyle>
            <a:lvl1pPr marL="237744" indent="-237744" algn="l" defTabSz="914400" rtl="0" eaLnBrk="1" latinLnBrk="0" hangingPunct="1">
              <a:lnSpc>
                <a:spcPct val="95000"/>
              </a:lnSpc>
              <a:spcBef>
                <a:spcPts val="2600"/>
              </a:spcBef>
              <a:buClr>
                <a:schemeClr val="tx1"/>
              </a:buClr>
              <a:buSzPct val="80000"/>
              <a:buFont typeface="Wingdings" pitchFamily="2" charset="2"/>
              <a:buChar char="n"/>
              <a:defRPr sz="2000" kern="1200">
                <a:solidFill>
                  <a:schemeClr val="tx1"/>
                </a:solidFill>
                <a:latin typeface="Arial" pitchFamily="34" charset="0"/>
                <a:ea typeface="+mn-ea"/>
                <a:cs typeface="Arial" pitchFamily="34" charset="0"/>
              </a:defRPr>
            </a:lvl1pPr>
            <a:lvl2pPr marL="411480" indent="-173736"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2pPr>
            <a:lvl3pPr marL="576072" indent="-164592"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3pPr>
            <a:lvl4pPr marL="749808" indent="-173736"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4pPr>
            <a:lvl5pPr marL="914400" indent="-164592"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5pPr>
            <a:lvl6pPr marL="914400" indent="-164592" algn="l" defTabSz="914400" rtl="0" eaLnBrk="1" latinLnBrk="0" hangingPunct="1">
              <a:lnSpc>
                <a:spcPct val="95000"/>
              </a:lnSpc>
              <a:spcBef>
                <a:spcPts val="900"/>
              </a:spcBef>
              <a:buFont typeface="Arial" pitchFamily="34" charset="0"/>
              <a:buChar char="–"/>
              <a:defRPr sz="1800" kern="1200">
                <a:solidFill>
                  <a:schemeClr val="tx1"/>
                </a:solidFill>
                <a:latin typeface="+mn-lt"/>
                <a:ea typeface="+mn-ea"/>
                <a:cs typeface="+mn-cs"/>
              </a:defRPr>
            </a:lvl6pPr>
            <a:lvl7pPr marL="914400" indent="-164592" algn="l" defTabSz="914400" rtl="0" eaLnBrk="1" latinLnBrk="0" hangingPunct="1">
              <a:lnSpc>
                <a:spcPct val="95000"/>
              </a:lnSpc>
              <a:spcBef>
                <a:spcPts val="900"/>
              </a:spcBef>
              <a:buFont typeface="Arial" pitchFamily="34" charset="0"/>
              <a:buChar char="–"/>
              <a:defRPr sz="1800" kern="1200">
                <a:solidFill>
                  <a:schemeClr val="tx1"/>
                </a:solidFill>
                <a:latin typeface="+mn-lt"/>
                <a:ea typeface="+mn-ea"/>
                <a:cs typeface="+mn-cs"/>
              </a:defRPr>
            </a:lvl7pPr>
            <a:lvl8pPr marL="914400" indent="-164592" algn="l" defTabSz="914400" rtl="0" eaLnBrk="1" latinLnBrk="0" hangingPunct="1">
              <a:lnSpc>
                <a:spcPct val="95000"/>
              </a:lnSpc>
              <a:spcBef>
                <a:spcPts val="900"/>
              </a:spcBef>
              <a:buFont typeface="Arial" pitchFamily="34" charset="0"/>
              <a:buChar char="–"/>
              <a:defRPr sz="1800" kern="1200" baseline="0">
                <a:solidFill>
                  <a:schemeClr val="tx1"/>
                </a:solidFill>
                <a:latin typeface="+mn-lt"/>
                <a:ea typeface="+mn-ea"/>
                <a:cs typeface="+mn-cs"/>
              </a:defRPr>
            </a:lvl8pPr>
            <a:lvl9pPr marL="914400" indent="-164592" algn="l" defTabSz="914400" rtl="0" eaLnBrk="1" latinLnBrk="0" hangingPunct="1">
              <a:lnSpc>
                <a:spcPct val="95000"/>
              </a:lnSpc>
              <a:spcBef>
                <a:spcPts val="900"/>
              </a:spcBef>
              <a:buFont typeface="Arial" pitchFamily="34" charset="0"/>
              <a:buChar char="–"/>
              <a:defRPr sz="1800" kern="1200" baseline="0">
                <a:solidFill>
                  <a:schemeClr val="tx1"/>
                </a:solidFill>
                <a:latin typeface="+mn-lt"/>
                <a:ea typeface="+mn-ea"/>
                <a:cs typeface="+mn-cs"/>
              </a:defRPr>
            </a:lvl9pPr>
          </a:lstStyle>
          <a:p>
            <a:pPr marL="457200" lvl="1" indent="-457200">
              <a:lnSpc>
                <a:spcPct val="100000"/>
              </a:lnSpc>
              <a:spcBef>
                <a:spcPts val="0"/>
              </a:spcBef>
              <a:buSzPct val="90000"/>
              <a:buFont typeface="Arial" panose="020B0604020202020204" pitchFamily="34" charset="0"/>
              <a:buChar char="•"/>
            </a:pP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Banking inventions involve facilitating financial transactions, business processes, or other forms of financial technology.</a:t>
            </a:r>
          </a:p>
          <a:p>
            <a:pPr marL="457200" lvl="1" indent="-457200">
              <a:lnSpc>
                <a:spcPct val="100000"/>
              </a:lnSpc>
              <a:spcBef>
                <a:spcPts val="0"/>
              </a:spcBef>
              <a:buSzPct val="90000"/>
              <a:buFont typeface="Arial" panose="020B0604020202020204" pitchFamily="34" charset="0"/>
              <a:buChar char="•"/>
            </a:pP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457200" lvl="1" indent="-457200">
              <a:lnSpc>
                <a:spcPct val="100000"/>
              </a:lnSpc>
              <a:spcBef>
                <a:spcPts val="0"/>
              </a:spcBef>
              <a:buSzPct val="90000"/>
              <a:buFont typeface="Arial" panose="020B0604020202020204" pitchFamily="34" charset="0"/>
              <a:buChar char="•"/>
            </a:pP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Class 705 - </a:t>
            </a:r>
            <a:r>
              <a:rPr lang="en-US" sz="2000" b="1" dirty="0">
                <a:solidFill>
                  <a:schemeClr val="tx2"/>
                </a:solidFill>
                <a:latin typeface="Segoe UI" panose="020B0502040204020203" pitchFamily="34" charset="0"/>
                <a:ea typeface="Segoe UI" panose="020B0502040204020203" pitchFamily="34" charset="0"/>
                <a:cs typeface="Segoe UI" panose="020B0502040204020203" pitchFamily="34" charset="0"/>
              </a:rPr>
              <a:t>DATA PROCESSING: FINANCIAL, BUSINESS PRACTICE, MANAGEMENT, OR COST/PRICE DETERMINATION. </a:t>
            </a:r>
          </a:p>
          <a:p>
            <a:pPr marL="457200" lvl="1" indent="-457200">
              <a:lnSpc>
                <a:spcPct val="100000"/>
              </a:lnSpc>
              <a:spcBef>
                <a:spcPts val="0"/>
              </a:spcBef>
              <a:buSzPct val="90000"/>
              <a:buFont typeface="Arial" panose="020B0604020202020204" pitchFamily="34" charset="0"/>
              <a:buChar char="•"/>
            </a:pP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457200" lvl="1" indent="-457200">
              <a:lnSpc>
                <a:spcPct val="100000"/>
              </a:lnSpc>
              <a:spcBef>
                <a:spcPts val="0"/>
              </a:spcBef>
              <a:buSzPct val="90000"/>
              <a:buFont typeface="Arial" panose="020B0604020202020204" pitchFamily="34" charset="0"/>
              <a:buChar char="•"/>
            </a:pPr>
            <a:r>
              <a:rPr lang="en-US" sz="2000" b="1" i="1" dirty="0">
                <a:solidFill>
                  <a:srgbClr val="FF0000"/>
                </a:solidFill>
                <a:latin typeface="Segoe UI" panose="020B0502040204020203" pitchFamily="34" charset="0"/>
                <a:ea typeface="Segoe UI" panose="020B0502040204020203" pitchFamily="34" charset="0"/>
                <a:cs typeface="Segoe UI" panose="020B0502040204020203" pitchFamily="34" charset="0"/>
              </a:rPr>
              <a:t>Red flag words like:</a:t>
            </a:r>
          </a:p>
          <a:p>
            <a:pPr marL="960120" lvl="4" indent="-457200">
              <a:lnSpc>
                <a:spcPct val="100000"/>
              </a:lnSpc>
              <a:spcBef>
                <a:spcPts val="0"/>
              </a:spcBef>
              <a:buSzPct val="90000"/>
              <a:buFont typeface="Wingdings" panose="05000000000000000000" pitchFamily="2" charset="2"/>
              <a:buChar char="§"/>
            </a:pP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Transaction</a:t>
            </a:r>
          </a:p>
          <a:p>
            <a:pPr marL="960120" lvl="4" indent="-457200">
              <a:lnSpc>
                <a:spcPct val="100000"/>
              </a:lnSpc>
              <a:spcBef>
                <a:spcPts val="0"/>
              </a:spcBef>
              <a:buSzPct val="90000"/>
              <a:buFont typeface="Wingdings" panose="05000000000000000000" pitchFamily="2" charset="2"/>
              <a:buChar char="§"/>
            </a:pP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Financial</a:t>
            </a:r>
          </a:p>
          <a:p>
            <a:pPr marL="960120" lvl="4" indent="-457200">
              <a:lnSpc>
                <a:spcPct val="100000"/>
              </a:lnSpc>
              <a:spcBef>
                <a:spcPts val="0"/>
              </a:spcBef>
              <a:buSzPct val="90000"/>
              <a:buFont typeface="Wingdings" panose="05000000000000000000" pitchFamily="2" charset="2"/>
              <a:buChar char="§"/>
            </a:pP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Payment</a:t>
            </a:r>
          </a:p>
          <a:p>
            <a:pPr marL="457200" lvl="1" indent="-457200">
              <a:lnSpc>
                <a:spcPct val="100000"/>
              </a:lnSpc>
              <a:spcBef>
                <a:spcPts val="0"/>
              </a:spcBef>
              <a:buSzPct val="90000"/>
              <a:buFont typeface="Arial" panose="020B0604020202020204" pitchFamily="34" charset="0"/>
              <a:buChar char="•"/>
            </a:pP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457200" lvl="1" indent="-457200">
              <a:lnSpc>
                <a:spcPct val="100000"/>
              </a:lnSpc>
              <a:spcBef>
                <a:spcPts val="0"/>
              </a:spcBef>
              <a:buSzPct val="90000"/>
              <a:buFont typeface="Arial" panose="020B0604020202020204" pitchFamily="34" charset="0"/>
              <a:buChar char="•"/>
            </a:pP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After </a:t>
            </a:r>
            <a:r>
              <a:rPr lang="en-US" sz="2000" i="1" dirty="0">
                <a:solidFill>
                  <a:schemeClr val="tx2"/>
                </a:solidFill>
                <a:latin typeface="Segoe UI" panose="020B0502040204020203" pitchFamily="34" charset="0"/>
                <a:ea typeface="Segoe UI" panose="020B0502040204020203" pitchFamily="34" charset="0"/>
                <a:cs typeface="Segoe UI" panose="020B0502040204020203" pitchFamily="34" charset="0"/>
              </a:rPr>
              <a:t>Alice</a:t>
            </a: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 Examiners automatically called anything in class 705 an "abstract idea", which allegedly did not recite "significantly more", and rejected it.</a:t>
            </a:r>
          </a:p>
          <a:p>
            <a:pPr marL="457200" lvl="1" indent="-457200">
              <a:lnSpc>
                <a:spcPct val="100000"/>
              </a:lnSpc>
              <a:spcBef>
                <a:spcPts val="0"/>
              </a:spcBef>
              <a:buSzPct val="90000"/>
              <a:buFont typeface="Arial" panose="020B0604020202020204" pitchFamily="34" charset="0"/>
              <a:buChar char="•"/>
            </a:pP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457200" lvl="1" indent="-457200">
              <a:lnSpc>
                <a:spcPct val="100000"/>
              </a:lnSpc>
              <a:spcBef>
                <a:spcPts val="0"/>
              </a:spcBef>
              <a:buSzPct val="90000"/>
              <a:buFont typeface="+mj-lt"/>
              <a:buAutoNum type="arabicPeriod" startAt="6"/>
            </a:pP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457200" lvl="1" indent="-457200">
              <a:lnSpc>
                <a:spcPct val="100000"/>
              </a:lnSpc>
              <a:spcBef>
                <a:spcPts val="0"/>
              </a:spcBef>
              <a:buSzPct val="90000"/>
              <a:buFont typeface="+mj-lt"/>
              <a:buAutoNum type="arabicPeriod" startAt="6"/>
            </a:pP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285750" lvl="1" indent="-285750">
              <a:lnSpc>
                <a:spcPct val="100000"/>
              </a:lnSpc>
              <a:spcBef>
                <a:spcPts val="0"/>
              </a:spcBef>
              <a:buSzPct val="90000"/>
              <a:buFont typeface="Arial" panose="020B0604020202020204" pitchFamily="34" charset="0"/>
              <a:buChar char="•"/>
            </a:pPr>
            <a:endParaRPr lang="en-US" sz="24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72842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BDBD4D-7B7B-4EC0-AB6E-424933B04FED}" type="slidenum">
              <a:rPr lang="en-US" smtClean="0"/>
              <a:pPr/>
              <a:t>8</a:t>
            </a:fld>
            <a:endParaRPr lang="en-US"/>
          </a:p>
        </p:txBody>
      </p:sp>
      <p:sp>
        <p:nvSpPr>
          <p:cNvPr id="26" name="Content Placeholder 13">
            <a:extLst>
              <a:ext uri="{FF2B5EF4-FFF2-40B4-BE49-F238E27FC236}">
                <a16:creationId xmlns:a16="http://schemas.microsoft.com/office/drawing/2014/main" id="{4F1CED12-D6E0-4FA6-B829-A11CB1B5170E}"/>
              </a:ext>
            </a:extLst>
          </p:cNvPr>
          <p:cNvSpPr txBox="1">
            <a:spLocks/>
          </p:cNvSpPr>
          <p:nvPr/>
        </p:nvSpPr>
        <p:spPr>
          <a:xfrm>
            <a:off x="1065212" y="1602658"/>
            <a:ext cx="9296400" cy="4721941"/>
          </a:xfrm>
          <a:prstGeom prst="rect">
            <a:avLst/>
          </a:prstGeom>
        </p:spPr>
        <p:txBody>
          <a:bodyPr/>
          <a:lstStyle>
            <a:lvl1pPr marL="237744" indent="-237744" algn="l" defTabSz="914400" rtl="0" eaLnBrk="1" latinLnBrk="0" hangingPunct="1">
              <a:lnSpc>
                <a:spcPct val="95000"/>
              </a:lnSpc>
              <a:spcBef>
                <a:spcPts val="2600"/>
              </a:spcBef>
              <a:buClr>
                <a:schemeClr val="tx1"/>
              </a:buClr>
              <a:buSzPct val="80000"/>
              <a:buFont typeface="Wingdings" pitchFamily="2" charset="2"/>
              <a:buChar char="n"/>
              <a:defRPr sz="2000" kern="1200">
                <a:solidFill>
                  <a:schemeClr val="tx1"/>
                </a:solidFill>
                <a:latin typeface="Arial" pitchFamily="34" charset="0"/>
                <a:ea typeface="+mn-ea"/>
                <a:cs typeface="Arial" pitchFamily="34" charset="0"/>
              </a:defRPr>
            </a:lvl1pPr>
            <a:lvl2pPr marL="411480" indent="-173736"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2pPr>
            <a:lvl3pPr marL="576072" indent="-164592"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3pPr>
            <a:lvl4pPr marL="749808" indent="-173736"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4pPr>
            <a:lvl5pPr marL="914400" indent="-164592"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5pPr>
            <a:lvl6pPr marL="914400" indent="-164592" algn="l" defTabSz="914400" rtl="0" eaLnBrk="1" latinLnBrk="0" hangingPunct="1">
              <a:lnSpc>
                <a:spcPct val="95000"/>
              </a:lnSpc>
              <a:spcBef>
                <a:spcPts val="900"/>
              </a:spcBef>
              <a:buFont typeface="Arial" pitchFamily="34" charset="0"/>
              <a:buChar char="–"/>
              <a:defRPr sz="1800" kern="1200">
                <a:solidFill>
                  <a:schemeClr val="tx1"/>
                </a:solidFill>
                <a:latin typeface="+mn-lt"/>
                <a:ea typeface="+mn-ea"/>
                <a:cs typeface="+mn-cs"/>
              </a:defRPr>
            </a:lvl6pPr>
            <a:lvl7pPr marL="914400" indent="-164592" algn="l" defTabSz="914400" rtl="0" eaLnBrk="1" latinLnBrk="0" hangingPunct="1">
              <a:lnSpc>
                <a:spcPct val="95000"/>
              </a:lnSpc>
              <a:spcBef>
                <a:spcPts val="900"/>
              </a:spcBef>
              <a:buFont typeface="Arial" pitchFamily="34" charset="0"/>
              <a:buChar char="–"/>
              <a:defRPr sz="1800" kern="1200">
                <a:solidFill>
                  <a:schemeClr val="tx1"/>
                </a:solidFill>
                <a:latin typeface="+mn-lt"/>
                <a:ea typeface="+mn-ea"/>
                <a:cs typeface="+mn-cs"/>
              </a:defRPr>
            </a:lvl7pPr>
            <a:lvl8pPr marL="914400" indent="-164592" algn="l" defTabSz="914400" rtl="0" eaLnBrk="1" latinLnBrk="0" hangingPunct="1">
              <a:lnSpc>
                <a:spcPct val="95000"/>
              </a:lnSpc>
              <a:spcBef>
                <a:spcPts val="900"/>
              </a:spcBef>
              <a:buFont typeface="Arial" pitchFamily="34" charset="0"/>
              <a:buChar char="–"/>
              <a:defRPr sz="1800" kern="1200" baseline="0">
                <a:solidFill>
                  <a:schemeClr val="tx1"/>
                </a:solidFill>
                <a:latin typeface="+mn-lt"/>
                <a:ea typeface="+mn-ea"/>
                <a:cs typeface="+mn-cs"/>
              </a:defRPr>
            </a:lvl8pPr>
            <a:lvl9pPr marL="914400" indent="-164592" algn="l" defTabSz="914400" rtl="0" eaLnBrk="1" latinLnBrk="0" hangingPunct="1">
              <a:lnSpc>
                <a:spcPct val="95000"/>
              </a:lnSpc>
              <a:spcBef>
                <a:spcPts val="900"/>
              </a:spcBef>
              <a:buFont typeface="Arial" pitchFamily="34" charset="0"/>
              <a:buChar char="–"/>
              <a:defRPr sz="1800" kern="1200" baseline="0">
                <a:solidFill>
                  <a:schemeClr val="tx1"/>
                </a:solidFill>
                <a:latin typeface="+mn-lt"/>
                <a:ea typeface="+mn-ea"/>
                <a:cs typeface="+mn-cs"/>
              </a:defRPr>
            </a:lvl9pPr>
          </a:lstStyle>
          <a:p>
            <a:pPr marL="457200" lvl="1" indent="-457200">
              <a:lnSpc>
                <a:spcPct val="100000"/>
              </a:lnSpc>
              <a:spcBef>
                <a:spcPts val="0"/>
              </a:spcBef>
              <a:buSzPct val="90000"/>
              <a:buFont typeface="Arial" panose="020B0604020202020204" pitchFamily="34" charset="0"/>
              <a:buChar char="•"/>
            </a:pP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A payment system is a database system.</a:t>
            </a:r>
          </a:p>
          <a:p>
            <a:pPr marL="457200" lvl="1" indent="-457200">
              <a:lnSpc>
                <a:spcPct val="100000"/>
              </a:lnSpc>
              <a:spcBef>
                <a:spcPts val="0"/>
              </a:spcBef>
              <a:buSzPct val="90000"/>
              <a:buFont typeface="Arial" panose="020B0604020202020204" pitchFamily="34" charset="0"/>
              <a:buChar char="•"/>
            </a:pP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457200" lvl="1" indent="-457200">
              <a:lnSpc>
                <a:spcPct val="100000"/>
              </a:lnSpc>
              <a:spcBef>
                <a:spcPts val="0"/>
              </a:spcBef>
              <a:buSzPct val="90000"/>
              <a:buFont typeface="Arial" panose="020B0604020202020204" pitchFamily="34" charset="0"/>
              <a:buChar char="•"/>
            </a:pP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A payment is a data transfer in a database.</a:t>
            </a:r>
          </a:p>
          <a:p>
            <a:pPr marL="457200" lvl="1" indent="-457200">
              <a:lnSpc>
                <a:spcPct val="100000"/>
              </a:lnSpc>
              <a:spcBef>
                <a:spcPts val="0"/>
              </a:spcBef>
              <a:buSzPct val="90000"/>
              <a:buFont typeface="Arial" panose="020B0604020202020204" pitchFamily="34" charset="0"/>
              <a:buChar char="•"/>
            </a:pP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457200" lvl="1" indent="-457200">
              <a:lnSpc>
                <a:spcPct val="100000"/>
              </a:lnSpc>
              <a:spcBef>
                <a:spcPts val="0"/>
              </a:spcBef>
              <a:buSzPct val="90000"/>
              <a:buFont typeface="Arial" panose="020B0604020202020204" pitchFamily="34" charset="0"/>
              <a:buChar char="•"/>
            </a:pPr>
            <a:r>
              <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rPr>
              <a:t>Counter-Intuitive Approach:  </a:t>
            </a:r>
            <a:r>
              <a:rPr lang="en-US" sz="2000" b="1" u="sng" dirty="0">
                <a:solidFill>
                  <a:schemeClr val="tx2"/>
                </a:solidFill>
                <a:latin typeface="Segoe UI" panose="020B0502040204020203" pitchFamily="34" charset="0"/>
                <a:ea typeface="Segoe UI" panose="020B0502040204020203" pitchFamily="34" charset="0"/>
                <a:cs typeface="Segoe UI" panose="020B0502040204020203" pitchFamily="34" charset="0"/>
              </a:rPr>
              <a:t>BROADEN THE CLAIMS</a:t>
            </a:r>
          </a:p>
          <a:p>
            <a:pPr marL="457200" lvl="1" indent="-457200">
              <a:lnSpc>
                <a:spcPct val="100000"/>
              </a:lnSpc>
              <a:spcBef>
                <a:spcPts val="0"/>
              </a:spcBef>
              <a:buSzPct val="90000"/>
              <a:buFont typeface="Arial" panose="020B0604020202020204" pitchFamily="34" charset="0"/>
              <a:buChar char="•"/>
            </a:pP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457200" lvl="1" indent="-457200">
              <a:lnSpc>
                <a:spcPct val="100000"/>
              </a:lnSpc>
              <a:spcBef>
                <a:spcPts val="0"/>
              </a:spcBef>
              <a:buSzPct val="90000"/>
              <a:buFont typeface="Arial" panose="020B0604020202020204" pitchFamily="34" charset="0"/>
              <a:buChar char="•"/>
            </a:pPr>
            <a:r>
              <a:rPr lang="en-US" sz="2000" b="1" u="sng" dirty="0">
                <a:solidFill>
                  <a:schemeClr val="tx2"/>
                </a:solidFill>
                <a:latin typeface="Segoe UI" panose="020B0502040204020203" pitchFamily="34" charset="0"/>
                <a:ea typeface="Segoe UI" panose="020B0502040204020203" pitchFamily="34" charset="0"/>
                <a:cs typeface="Segoe UI" panose="020B0502040204020203" pitchFamily="34" charset="0"/>
              </a:rPr>
              <a:t>Claim the broad scope that you are really entitled to!</a:t>
            </a:r>
          </a:p>
          <a:p>
            <a:pPr marL="0" lvl="1" indent="0">
              <a:lnSpc>
                <a:spcPct val="100000"/>
              </a:lnSpc>
              <a:spcBef>
                <a:spcPts val="0"/>
              </a:spcBef>
              <a:buSzPct val="90000"/>
              <a:buNone/>
            </a:pP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457200" lvl="1" indent="-457200">
              <a:lnSpc>
                <a:spcPct val="100000"/>
              </a:lnSpc>
              <a:spcBef>
                <a:spcPts val="0"/>
              </a:spcBef>
              <a:buSzPct val="90000"/>
              <a:buFont typeface="+mj-lt"/>
              <a:buAutoNum type="arabicPeriod" startAt="6"/>
            </a:pP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457200" lvl="1" indent="-457200">
              <a:lnSpc>
                <a:spcPct val="100000"/>
              </a:lnSpc>
              <a:spcBef>
                <a:spcPts val="0"/>
              </a:spcBef>
              <a:buSzPct val="90000"/>
              <a:buFont typeface="+mj-lt"/>
              <a:buAutoNum type="arabicPeriod" startAt="6"/>
            </a:pP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285750" lvl="1" indent="-285750">
              <a:lnSpc>
                <a:spcPct val="100000"/>
              </a:lnSpc>
              <a:spcBef>
                <a:spcPts val="0"/>
              </a:spcBef>
              <a:buSzPct val="90000"/>
              <a:buFont typeface="Arial" panose="020B0604020202020204" pitchFamily="34" charset="0"/>
              <a:buChar char="•"/>
            </a:pPr>
            <a:endParaRPr lang="en-US" sz="24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Title 1">
            <a:extLst>
              <a:ext uri="{FF2B5EF4-FFF2-40B4-BE49-F238E27FC236}">
                <a16:creationId xmlns:a16="http://schemas.microsoft.com/office/drawing/2014/main" id="{A7F2CFC7-24EA-4C6F-B271-CFDC16B99BC5}"/>
              </a:ext>
            </a:extLst>
          </p:cNvPr>
          <p:cNvSpPr txBox="1">
            <a:spLocks/>
          </p:cNvSpPr>
          <p:nvPr/>
        </p:nvSpPr>
        <p:spPr>
          <a:xfrm>
            <a:off x="551299" y="381001"/>
            <a:ext cx="10058400" cy="808038"/>
          </a:xfrm>
          <a:prstGeom prst="rect">
            <a:avLst/>
          </a:prstGeom>
        </p:spPr>
        <p:txBody>
          <a:bodyPr vert="horz" lIns="91440" tIns="45720" rIns="91440" bIns="45720" rtlCol="0" anchor="ctr" anchorCtr="0">
            <a:noAutofit/>
          </a:bodyPr>
          <a:lstStyle>
            <a:lvl1pPr algn="l" defTabSz="914400" rtl="0" eaLnBrk="1" latinLnBrk="0" hangingPunct="1">
              <a:lnSpc>
                <a:spcPct val="85000"/>
              </a:lnSpc>
              <a:spcBef>
                <a:spcPct val="0"/>
              </a:spcBef>
              <a:buNone/>
              <a:defRPr sz="2800" b="1" kern="1200">
                <a:solidFill>
                  <a:schemeClr val="bg2"/>
                </a:solidFill>
                <a:latin typeface="Arial" pitchFamily="34" charset="0"/>
                <a:ea typeface="+mj-ea"/>
                <a:cs typeface="Arial" pitchFamily="34" charset="0"/>
              </a:defRPr>
            </a:lvl1pPr>
          </a:lstStyle>
          <a:p>
            <a:r>
              <a:rPr lang="en-US" dirty="0">
                <a:solidFill>
                  <a:srgbClr val="00A221"/>
                </a:solidFill>
                <a:latin typeface="+mj-lt"/>
              </a:rPr>
              <a:t>Practical approach:  Get out of 705! </a:t>
            </a:r>
            <a:br>
              <a:rPr lang="en-CA" dirty="0">
                <a:latin typeface="+mj-lt"/>
              </a:rPr>
            </a:br>
            <a:r>
              <a:rPr lang="en-CA" sz="2000" b="0" i="1" dirty="0">
                <a:solidFill>
                  <a:schemeClr val="accent1">
                    <a:lumMod val="75000"/>
                  </a:schemeClr>
                </a:solidFill>
                <a:latin typeface="Segoe UI" panose="020B0502040204020203" pitchFamily="34" charset="0"/>
                <a:cs typeface="Segoe UI" panose="020B0502040204020203" pitchFamily="34" charset="0"/>
              </a:rPr>
              <a:t>Claim the forest, not the tree!</a:t>
            </a:r>
          </a:p>
        </p:txBody>
      </p:sp>
    </p:spTree>
    <p:extLst>
      <p:ext uri="{BB962C8B-B14F-4D97-AF65-F5344CB8AC3E}">
        <p14:creationId xmlns:p14="http://schemas.microsoft.com/office/powerpoint/2010/main" val="628562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BDBD4D-7B7B-4EC0-AB6E-424933B04FED}" type="slidenum">
              <a:rPr lang="en-US" smtClean="0"/>
              <a:pPr/>
              <a:t>9</a:t>
            </a:fld>
            <a:endParaRPr lang="en-US"/>
          </a:p>
        </p:txBody>
      </p:sp>
      <p:sp>
        <p:nvSpPr>
          <p:cNvPr id="26" name="Content Placeholder 13">
            <a:extLst>
              <a:ext uri="{FF2B5EF4-FFF2-40B4-BE49-F238E27FC236}">
                <a16:creationId xmlns:a16="http://schemas.microsoft.com/office/drawing/2014/main" id="{4F1CED12-D6E0-4FA6-B829-A11CB1B5170E}"/>
              </a:ext>
            </a:extLst>
          </p:cNvPr>
          <p:cNvSpPr txBox="1">
            <a:spLocks/>
          </p:cNvSpPr>
          <p:nvPr/>
        </p:nvSpPr>
        <p:spPr>
          <a:xfrm>
            <a:off x="1065212" y="904568"/>
            <a:ext cx="7387854" cy="5742037"/>
          </a:xfrm>
          <a:prstGeom prst="rect">
            <a:avLst/>
          </a:prstGeom>
        </p:spPr>
        <p:txBody>
          <a:bodyPr/>
          <a:lstStyle>
            <a:lvl1pPr marL="237744" indent="-237744" algn="l" defTabSz="914400" rtl="0" eaLnBrk="1" latinLnBrk="0" hangingPunct="1">
              <a:lnSpc>
                <a:spcPct val="95000"/>
              </a:lnSpc>
              <a:spcBef>
                <a:spcPts val="2600"/>
              </a:spcBef>
              <a:buClr>
                <a:schemeClr val="tx1"/>
              </a:buClr>
              <a:buSzPct val="80000"/>
              <a:buFont typeface="Wingdings" pitchFamily="2" charset="2"/>
              <a:buChar char="n"/>
              <a:defRPr sz="2000" kern="1200">
                <a:solidFill>
                  <a:schemeClr val="tx1"/>
                </a:solidFill>
                <a:latin typeface="Arial" pitchFamily="34" charset="0"/>
                <a:ea typeface="+mn-ea"/>
                <a:cs typeface="Arial" pitchFamily="34" charset="0"/>
              </a:defRPr>
            </a:lvl1pPr>
            <a:lvl2pPr marL="411480" indent="-173736"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2pPr>
            <a:lvl3pPr marL="576072" indent="-164592"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3pPr>
            <a:lvl4pPr marL="749808" indent="-173736"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4pPr>
            <a:lvl5pPr marL="914400" indent="-164592"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5pPr>
            <a:lvl6pPr marL="914400" indent="-164592" algn="l" defTabSz="914400" rtl="0" eaLnBrk="1" latinLnBrk="0" hangingPunct="1">
              <a:lnSpc>
                <a:spcPct val="95000"/>
              </a:lnSpc>
              <a:spcBef>
                <a:spcPts val="900"/>
              </a:spcBef>
              <a:buFont typeface="Arial" pitchFamily="34" charset="0"/>
              <a:buChar char="–"/>
              <a:defRPr sz="1800" kern="1200">
                <a:solidFill>
                  <a:schemeClr val="tx1"/>
                </a:solidFill>
                <a:latin typeface="+mn-lt"/>
                <a:ea typeface="+mn-ea"/>
                <a:cs typeface="+mn-cs"/>
              </a:defRPr>
            </a:lvl6pPr>
            <a:lvl7pPr marL="914400" indent="-164592" algn="l" defTabSz="914400" rtl="0" eaLnBrk="1" latinLnBrk="0" hangingPunct="1">
              <a:lnSpc>
                <a:spcPct val="95000"/>
              </a:lnSpc>
              <a:spcBef>
                <a:spcPts val="900"/>
              </a:spcBef>
              <a:buFont typeface="Arial" pitchFamily="34" charset="0"/>
              <a:buChar char="–"/>
              <a:defRPr sz="1800" kern="1200">
                <a:solidFill>
                  <a:schemeClr val="tx1"/>
                </a:solidFill>
                <a:latin typeface="+mn-lt"/>
                <a:ea typeface="+mn-ea"/>
                <a:cs typeface="+mn-cs"/>
              </a:defRPr>
            </a:lvl7pPr>
            <a:lvl8pPr marL="914400" indent="-164592" algn="l" defTabSz="914400" rtl="0" eaLnBrk="1" latinLnBrk="0" hangingPunct="1">
              <a:lnSpc>
                <a:spcPct val="95000"/>
              </a:lnSpc>
              <a:spcBef>
                <a:spcPts val="900"/>
              </a:spcBef>
              <a:buFont typeface="Arial" pitchFamily="34" charset="0"/>
              <a:buChar char="–"/>
              <a:defRPr sz="1800" kern="1200" baseline="0">
                <a:solidFill>
                  <a:schemeClr val="tx1"/>
                </a:solidFill>
                <a:latin typeface="+mn-lt"/>
                <a:ea typeface="+mn-ea"/>
                <a:cs typeface="+mn-cs"/>
              </a:defRPr>
            </a:lvl8pPr>
            <a:lvl9pPr marL="914400" indent="-164592" algn="l" defTabSz="914400" rtl="0" eaLnBrk="1" latinLnBrk="0" hangingPunct="1">
              <a:lnSpc>
                <a:spcPct val="95000"/>
              </a:lnSpc>
              <a:spcBef>
                <a:spcPts val="900"/>
              </a:spcBef>
              <a:buFont typeface="Arial" pitchFamily="34" charset="0"/>
              <a:buChar char="–"/>
              <a:defRPr sz="1800" kern="1200" baseline="0">
                <a:solidFill>
                  <a:schemeClr val="tx1"/>
                </a:solidFill>
                <a:latin typeface="+mn-lt"/>
                <a:ea typeface="+mn-ea"/>
                <a:cs typeface="+mn-cs"/>
              </a:defRPr>
            </a:lvl9pPr>
          </a:lstStyle>
          <a:p>
            <a:pPr marL="0" lvl="1" indent="0">
              <a:lnSpc>
                <a:spcPct val="100000"/>
              </a:lnSpc>
              <a:spcBef>
                <a:spcPts val="0"/>
              </a:spcBef>
              <a:buSzPct val="90000"/>
              <a:buNone/>
            </a:pPr>
            <a:r>
              <a:rPr lang="en-US" b="1" dirty="0">
                <a:solidFill>
                  <a:schemeClr val="tx2"/>
                </a:solidFill>
                <a:latin typeface="Segoe UI" panose="020B0502040204020203" pitchFamily="34" charset="0"/>
                <a:ea typeface="Segoe UI" panose="020B0502040204020203" pitchFamily="34" charset="0"/>
                <a:cs typeface="Segoe UI" panose="020B0502040204020203" pitchFamily="34" charset="0"/>
              </a:rPr>
              <a:t>This patent allows merchants who provide credit cards in online wallets to provide an image or colour scheme stored in the online wallet with the credit card product to better brand the credit card.</a:t>
            </a:r>
          </a:p>
          <a:p>
            <a:pPr marL="0" lvl="1" indent="0">
              <a:lnSpc>
                <a:spcPct val="100000"/>
              </a:lnSpc>
              <a:spcBef>
                <a:spcPts val="0"/>
              </a:spcBef>
              <a:buSzPct val="90000"/>
              <a:buNone/>
            </a:pPr>
            <a:endParaRPr lang="en-US" sz="11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0" lvl="1" indent="0">
              <a:lnSpc>
                <a:spcPct val="100000"/>
              </a:lnSpc>
              <a:spcBef>
                <a:spcPts val="0"/>
              </a:spcBef>
              <a:buSzPct val="90000"/>
              <a:buNone/>
            </a:pPr>
            <a:r>
              <a:rPr lang="en-US" b="1" u="sng" dirty="0">
                <a:solidFill>
                  <a:schemeClr val="tx2"/>
                </a:solidFill>
                <a:latin typeface="Segoe UI" panose="020B0502040204020203" pitchFamily="34" charset="0"/>
                <a:ea typeface="Segoe UI" panose="020B0502040204020203" pitchFamily="34" charset="0"/>
                <a:cs typeface="Segoe UI" panose="020B0502040204020203" pitchFamily="34" charset="0"/>
              </a:rPr>
              <a:t>Summarized claim:</a:t>
            </a:r>
          </a:p>
          <a:p>
            <a:pPr marL="0" lvl="1" indent="0">
              <a:lnSpc>
                <a:spcPct val="100000"/>
              </a:lnSpc>
              <a:spcBef>
                <a:spcPts val="0"/>
              </a:spcBef>
              <a:buSzPct val="90000"/>
              <a:buNone/>
            </a:pPr>
            <a:endParaRPr lang="en-US"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457200" lvl="1" indent="-457200">
              <a:lnSpc>
                <a:spcPct val="100000"/>
              </a:lnSpc>
              <a:spcBef>
                <a:spcPts val="0"/>
              </a:spcBef>
              <a:buSzPct val="90000"/>
              <a:buFont typeface="Arial" panose="020B0604020202020204" pitchFamily="34" charset="0"/>
              <a:buChar char="•"/>
            </a:pPr>
            <a:r>
              <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rPr>
              <a:t>An electronic device stores a </a:t>
            </a:r>
            <a:r>
              <a:rPr lang="en-US" sz="1600" b="1" dirty="0">
                <a:solidFill>
                  <a:schemeClr val="tx2"/>
                </a:solidFill>
                <a:latin typeface="Segoe UI" panose="020B0502040204020203" pitchFamily="34" charset="0"/>
                <a:ea typeface="Segoe UI" panose="020B0502040204020203" pitchFamily="34" charset="0"/>
                <a:cs typeface="Segoe UI" panose="020B0502040204020203" pitchFamily="34" charset="0"/>
              </a:rPr>
              <a:t>data transfer application</a:t>
            </a:r>
            <a:br>
              <a:rPr lang="en-US" sz="1600" b="1" dirty="0">
                <a:solidFill>
                  <a:schemeClr val="tx2"/>
                </a:solidFill>
                <a:latin typeface="Segoe UI" panose="020B0502040204020203" pitchFamily="34" charset="0"/>
                <a:ea typeface="Segoe UI" panose="020B0502040204020203" pitchFamily="34" charset="0"/>
                <a:cs typeface="Segoe UI" panose="020B0502040204020203" pitchFamily="34" charset="0"/>
              </a:rPr>
            </a:br>
            <a:endParaRPr lang="en-US" sz="16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457200" lvl="1" indent="-457200">
              <a:lnSpc>
                <a:spcPct val="100000"/>
              </a:lnSpc>
              <a:spcBef>
                <a:spcPts val="0"/>
              </a:spcBef>
              <a:buSzPct val="90000"/>
              <a:buFont typeface="Arial" panose="020B0604020202020204" pitchFamily="34" charset="0"/>
              <a:buChar char="•"/>
            </a:pPr>
            <a:r>
              <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rPr>
              <a:t>displays … a plurality of </a:t>
            </a:r>
            <a:r>
              <a:rPr lang="en-US" sz="1600" b="1" dirty="0">
                <a:solidFill>
                  <a:schemeClr val="tx2"/>
                </a:solidFill>
                <a:latin typeface="Segoe UI" panose="020B0502040204020203" pitchFamily="34" charset="0"/>
                <a:ea typeface="Segoe UI" panose="020B0502040204020203" pitchFamily="34" charset="0"/>
                <a:cs typeface="Segoe UI" panose="020B0502040204020203" pitchFamily="34" charset="0"/>
              </a:rPr>
              <a:t>data transfer methods</a:t>
            </a:r>
            <a:r>
              <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rPr>
              <a:t>;</a:t>
            </a:r>
            <a:br>
              <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rPr>
            </a:br>
            <a:endPar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457200" lvl="1" indent="-457200">
              <a:lnSpc>
                <a:spcPct val="100000"/>
              </a:lnSpc>
              <a:spcBef>
                <a:spcPts val="0"/>
              </a:spcBef>
              <a:buSzPct val="90000"/>
              <a:buFont typeface="Arial" panose="020B0604020202020204" pitchFamily="34" charset="0"/>
              <a:buChar char="•"/>
            </a:pPr>
            <a:r>
              <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rPr>
              <a:t>receives … a selection of one of the </a:t>
            </a:r>
            <a:r>
              <a:rPr lang="en-US" sz="1600" b="1" dirty="0">
                <a:solidFill>
                  <a:schemeClr val="tx2"/>
                </a:solidFill>
                <a:latin typeface="Segoe UI" panose="020B0502040204020203" pitchFamily="34" charset="0"/>
                <a:ea typeface="Segoe UI" panose="020B0502040204020203" pitchFamily="34" charset="0"/>
                <a:cs typeface="Segoe UI" panose="020B0502040204020203" pitchFamily="34" charset="0"/>
              </a:rPr>
              <a:t>data transfer methods </a:t>
            </a:r>
            <a:r>
              <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rPr>
              <a:t>for use in making a subsequent data transfer;</a:t>
            </a:r>
            <a:br>
              <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rPr>
            </a:br>
            <a:endPar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457200" lvl="1" indent="-457200">
              <a:lnSpc>
                <a:spcPct val="100000"/>
              </a:lnSpc>
              <a:spcBef>
                <a:spcPts val="0"/>
              </a:spcBef>
              <a:buSzPct val="90000"/>
              <a:buFont typeface="Arial" panose="020B0604020202020204" pitchFamily="34" charset="0"/>
              <a:buChar char="•"/>
            </a:pPr>
            <a:r>
              <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rPr>
              <a:t>retrieves a graphical element corresponding to the </a:t>
            </a:r>
            <a:r>
              <a:rPr lang="en-US" sz="1600" b="1" dirty="0">
                <a:solidFill>
                  <a:schemeClr val="tx2"/>
                </a:solidFill>
                <a:latin typeface="Segoe UI" panose="020B0502040204020203" pitchFamily="34" charset="0"/>
                <a:ea typeface="Segoe UI" panose="020B0502040204020203" pitchFamily="34" charset="0"/>
                <a:cs typeface="Segoe UI" panose="020B0502040204020203" pitchFamily="34" charset="0"/>
              </a:rPr>
              <a:t>selected data transfer method</a:t>
            </a:r>
            <a:r>
              <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rPr>
              <a:t>;</a:t>
            </a:r>
            <a:br>
              <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rPr>
            </a:br>
            <a:endPar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457200" lvl="1" indent="-457200">
              <a:lnSpc>
                <a:spcPct val="100000"/>
              </a:lnSpc>
              <a:spcBef>
                <a:spcPts val="0"/>
              </a:spcBef>
              <a:buSzPct val="90000"/>
              <a:buFont typeface="Arial" panose="020B0604020202020204" pitchFamily="34" charset="0"/>
              <a:buChar char="•"/>
            </a:pPr>
            <a:r>
              <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rPr>
              <a:t>configures the electronic device for making </a:t>
            </a:r>
            <a:r>
              <a:rPr lang="en-US" sz="1600" b="1" dirty="0">
                <a:solidFill>
                  <a:schemeClr val="tx2"/>
                </a:solidFill>
                <a:latin typeface="Segoe UI" panose="020B0502040204020203" pitchFamily="34" charset="0"/>
                <a:ea typeface="Segoe UI" panose="020B0502040204020203" pitchFamily="34" charset="0"/>
                <a:cs typeface="Segoe UI" panose="020B0502040204020203" pitchFamily="34" charset="0"/>
              </a:rPr>
              <a:t>data transfers </a:t>
            </a:r>
            <a:r>
              <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rPr>
              <a:t>using the </a:t>
            </a:r>
            <a:r>
              <a:rPr lang="en-US" sz="1600" b="1" dirty="0">
                <a:solidFill>
                  <a:schemeClr val="tx2"/>
                </a:solidFill>
                <a:latin typeface="Segoe UI" panose="020B0502040204020203" pitchFamily="34" charset="0"/>
                <a:ea typeface="Segoe UI" panose="020B0502040204020203" pitchFamily="34" charset="0"/>
                <a:cs typeface="Segoe UI" panose="020B0502040204020203" pitchFamily="34" charset="0"/>
              </a:rPr>
              <a:t>selected data transfer method</a:t>
            </a:r>
            <a:r>
              <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rPr>
              <a:t>; and</a:t>
            </a:r>
            <a:br>
              <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rPr>
            </a:br>
            <a:endPar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457200" lvl="1" indent="-457200">
              <a:lnSpc>
                <a:spcPct val="100000"/>
              </a:lnSpc>
              <a:spcBef>
                <a:spcPts val="0"/>
              </a:spcBef>
              <a:buSzPct val="90000"/>
              <a:buFont typeface="Arial" panose="020B0604020202020204" pitchFamily="34" charset="0"/>
              <a:buChar char="•"/>
            </a:pPr>
            <a:r>
              <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rPr>
              <a:t>presents the graphical element in an interface of the </a:t>
            </a:r>
            <a:r>
              <a:rPr lang="en-US" sz="1600" b="1" dirty="0">
                <a:solidFill>
                  <a:schemeClr val="tx2"/>
                </a:solidFill>
                <a:latin typeface="Segoe UI" panose="020B0502040204020203" pitchFamily="34" charset="0"/>
                <a:ea typeface="Segoe UI" panose="020B0502040204020203" pitchFamily="34" charset="0"/>
                <a:cs typeface="Segoe UI" panose="020B0502040204020203" pitchFamily="34" charset="0"/>
              </a:rPr>
              <a:t>data transfer application </a:t>
            </a:r>
            <a:r>
              <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rPr>
              <a:t>and modifies an icon for launching the </a:t>
            </a:r>
            <a:r>
              <a:rPr lang="en-US" sz="1600" b="1" dirty="0">
                <a:solidFill>
                  <a:schemeClr val="tx2"/>
                </a:solidFill>
                <a:latin typeface="Segoe UI" panose="020B0502040204020203" pitchFamily="34" charset="0"/>
                <a:ea typeface="Segoe UI" panose="020B0502040204020203" pitchFamily="34" charset="0"/>
                <a:cs typeface="Segoe UI" panose="020B0502040204020203" pitchFamily="34" charset="0"/>
              </a:rPr>
              <a:t>data transfer application</a:t>
            </a:r>
            <a:r>
              <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rPr>
              <a:t> to correspond to the graphical element.</a:t>
            </a:r>
          </a:p>
          <a:p>
            <a:pPr marL="0" lvl="1" indent="0">
              <a:lnSpc>
                <a:spcPct val="100000"/>
              </a:lnSpc>
              <a:spcBef>
                <a:spcPts val="0"/>
              </a:spcBef>
              <a:buSzPct val="90000"/>
              <a:buNone/>
            </a:pPr>
            <a:endParaRPr lang="en-US"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457200" lvl="1" indent="-457200">
              <a:lnSpc>
                <a:spcPct val="100000"/>
              </a:lnSpc>
              <a:spcBef>
                <a:spcPts val="0"/>
              </a:spcBef>
              <a:buSzPct val="90000"/>
              <a:buFont typeface="+mj-lt"/>
              <a:buAutoNum type="arabicPeriod" startAt="6"/>
            </a:pP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457200" lvl="1" indent="-457200">
              <a:lnSpc>
                <a:spcPct val="100000"/>
              </a:lnSpc>
              <a:spcBef>
                <a:spcPts val="0"/>
              </a:spcBef>
              <a:buSzPct val="90000"/>
              <a:buFont typeface="+mj-lt"/>
              <a:buAutoNum type="arabicPeriod" startAt="6"/>
            </a:pP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285750" lvl="1" indent="-285750">
              <a:lnSpc>
                <a:spcPct val="100000"/>
              </a:lnSpc>
              <a:spcBef>
                <a:spcPts val="0"/>
              </a:spcBef>
              <a:buSzPct val="90000"/>
              <a:buFont typeface="Arial" panose="020B0604020202020204" pitchFamily="34" charset="0"/>
              <a:buChar char="•"/>
            </a:pPr>
            <a:endParaRPr lang="en-US" sz="24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Title 1">
            <a:extLst>
              <a:ext uri="{FF2B5EF4-FFF2-40B4-BE49-F238E27FC236}">
                <a16:creationId xmlns:a16="http://schemas.microsoft.com/office/drawing/2014/main" id="{A7F2CFC7-24EA-4C6F-B271-CFDC16B99BC5}"/>
              </a:ext>
            </a:extLst>
          </p:cNvPr>
          <p:cNvSpPr txBox="1">
            <a:spLocks/>
          </p:cNvSpPr>
          <p:nvPr/>
        </p:nvSpPr>
        <p:spPr>
          <a:xfrm>
            <a:off x="551299" y="381001"/>
            <a:ext cx="10058400" cy="808038"/>
          </a:xfrm>
          <a:prstGeom prst="rect">
            <a:avLst/>
          </a:prstGeom>
        </p:spPr>
        <p:txBody>
          <a:bodyPr vert="horz" lIns="91440" tIns="45720" rIns="91440" bIns="45720" rtlCol="0" anchor="ctr" anchorCtr="0">
            <a:noAutofit/>
          </a:bodyPr>
          <a:lstStyle>
            <a:lvl1pPr algn="l" defTabSz="914400" rtl="0" eaLnBrk="1" latinLnBrk="0" hangingPunct="1">
              <a:lnSpc>
                <a:spcPct val="85000"/>
              </a:lnSpc>
              <a:spcBef>
                <a:spcPct val="0"/>
              </a:spcBef>
              <a:buNone/>
              <a:defRPr sz="2800" b="1" kern="1200">
                <a:solidFill>
                  <a:schemeClr val="bg2"/>
                </a:solidFill>
                <a:latin typeface="Arial" pitchFamily="34" charset="0"/>
                <a:ea typeface="+mj-ea"/>
                <a:cs typeface="Arial" pitchFamily="34" charset="0"/>
              </a:defRPr>
            </a:lvl1pPr>
          </a:lstStyle>
          <a:p>
            <a:r>
              <a:rPr lang="en-US" dirty="0">
                <a:solidFill>
                  <a:srgbClr val="00A221"/>
                </a:solidFill>
                <a:latin typeface="+mj-lt"/>
              </a:rPr>
              <a:t>A Real Example</a:t>
            </a:r>
          </a:p>
          <a:p>
            <a:endParaRPr lang="en-CA" sz="2000" b="0" i="1" dirty="0">
              <a:solidFill>
                <a:schemeClr val="accent1">
                  <a:lumMod val="75000"/>
                </a:schemeClr>
              </a:solidFill>
              <a:latin typeface="Segoe UI" panose="020B0502040204020203" pitchFamily="34" charset="0"/>
              <a:cs typeface="Segoe UI" panose="020B0502040204020203" pitchFamily="34" charset="0"/>
            </a:endParaRPr>
          </a:p>
        </p:txBody>
      </p:sp>
      <p:pic>
        <p:nvPicPr>
          <p:cNvPr id="1026" name="Picture 2" descr="https://pbs.twimg.com/media/C-1CP_0V0AE-Mu9.jpg:large">
            <a:extLst>
              <a:ext uri="{FF2B5EF4-FFF2-40B4-BE49-F238E27FC236}">
                <a16:creationId xmlns:a16="http://schemas.microsoft.com/office/drawing/2014/main" id="{9A078015-A0D8-4AEA-9936-EB55B97C61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666" t="15982" r="12818" b="3512"/>
          <a:stretch/>
        </p:blipFill>
        <p:spPr bwMode="auto">
          <a:xfrm>
            <a:off x="8426898" y="2546555"/>
            <a:ext cx="3254481" cy="4210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432866"/>
      </p:ext>
    </p:extLst>
  </p:cSld>
  <p:clrMapOvr>
    <a:masterClrMapping/>
  </p:clrMapOvr>
</p:sld>
</file>

<file path=ppt/theme/theme1.xml><?xml version="1.0" encoding="utf-8"?>
<a:theme xmlns:a="http://schemas.openxmlformats.org/drawingml/2006/main" name="Green_Grid_CAN_16x9_9750">
  <a:themeElements>
    <a:clrScheme name="TD 2017">
      <a:dk1>
        <a:srgbClr val="6A737B"/>
      </a:dk1>
      <a:lt1>
        <a:sysClr val="window" lastClr="FFFFFF"/>
      </a:lt1>
      <a:dk2>
        <a:srgbClr val="000000"/>
      </a:dk2>
      <a:lt2>
        <a:srgbClr val="00A221"/>
      </a:lt2>
      <a:accent1>
        <a:srgbClr val="808083"/>
      </a:accent1>
      <a:accent2>
        <a:srgbClr val="E8B400"/>
      </a:accent2>
      <a:accent3>
        <a:srgbClr val="8CC63F"/>
      </a:accent3>
      <a:accent4>
        <a:srgbClr val="619ABC"/>
      </a:accent4>
      <a:accent5>
        <a:srgbClr val="9D9DA1"/>
      </a:accent5>
      <a:accent6>
        <a:srgbClr val="EDC45F"/>
      </a:accent6>
      <a:hlink>
        <a:srgbClr val="003600"/>
      </a:hlink>
      <a:folHlink>
        <a:srgbClr val="00005E"/>
      </a:folHlink>
    </a:clrScheme>
    <a:fontScheme name="Custom 1">
      <a:majorFont>
        <a:latin typeface="Segoe UI"/>
        <a:ea typeface=""/>
        <a:cs typeface=""/>
      </a:majorFont>
      <a:minorFont>
        <a:latin typeface="Segoe UI"/>
        <a:ea typeface=""/>
        <a:cs typeface=""/>
      </a:minorFont>
    </a:fontScheme>
    <a:fmtScheme name="TDI">
      <a:fillStyleLst>
        <a:solidFill>
          <a:schemeClr val="phClr"/>
        </a:solidFill>
        <a:solidFill>
          <a:schemeClr val="phClr"/>
        </a:solidFill>
        <a:solidFill>
          <a:schemeClr val="phClr"/>
        </a:solidFill>
      </a:fillStyleLst>
      <a:lnStyleLst>
        <a:ln w="12700" cap="flat" cmpd="sng" algn="ctr">
          <a:solidFill>
            <a:schemeClr val="phClr"/>
          </a:solidFill>
          <a:prstDash val="solid"/>
        </a:ln>
        <a:ln w="12700" cap="flat" cmpd="sng" algn="ctr">
          <a:solidFill>
            <a:schemeClr val="phClr"/>
          </a:solidFill>
          <a:prstDash val="solid"/>
        </a:ln>
        <a:ln w="127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custClrLst>
    <a:custClr name="Grey 100%">
      <a:srgbClr val="808083"/>
    </a:custClr>
    <a:custClr name="Orange 100%">
      <a:srgbClr val="E8B400"/>
    </a:custClr>
    <a:custClr name="Fresh Green 100%">
      <a:srgbClr val="8CC63F"/>
    </a:custClr>
    <a:custClr name="Blue 100%">
      <a:srgbClr val="619ABC"/>
    </a:custClr>
    <a:custClr name="blank">
      <a:srgbClr val="FFFFFF"/>
    </a:custClr>
    <a:custClr name="Logo Green 100%">
      <a:srgbClr val="00B624"/>
    </a:custClr>
    <a:custClr name="Dark Green 100%">
      <a:srgbClr val="163D22"/>
    </a:custClr>
    <a:custClr name="blank">
      <a:srgbClr val="FFFFFF"/>
    </a:custClr>
    <a:custClr name="blank">
      <a:srgbClr val="FFFFFF"/>
    </a:custClr>
    <a:custClr name="blank">
      <a:srgbClr val="FFFFFF"/>
    </a:custClr>
    <a:custClr name="Grey 75%">
      <a:srgbClr val="9D9DA1"/>
    </a:custClr>
    <a:custClr name="Orange 75%">
      <a:srgbClr val="EDC45F"/>
    </a:custClr>
    <a:custClr name="Fresh Green 75%">
      <a:srgbClr val="AAD572"/>
    </a:custClr>
    <a:custClr name="Blue 75%">
      <a:srgbClr val="83AECB"/>
    </a:custClr>
    <a:custClr name="blank">
      <a:srgbClr val="FFFFFF"/>
    </a:custClr>
    <a:custClr name="Logo Green 75%">
      <a:srgbClr val="86CA72"/>
    </a:custClr>
    <a:custClr name="Dark Green 75%">
      <a:srgbClr val="3E6856"/>
    </a:custClr>
    <a:custClr name="blank">
      <a:srgbClr val="FFFFFF"/>
    </a:custClr>
    <a:custClr name="blank">
      <a:srgbClr val="FFFFFF"/>
    </a:custClr>
    <a:custClr name="blank">
      <a:srgbClr val="FFFFFF"/>
    </a:custClr>
    <a:custClr name="Grey 50%">
      <a:srgbClr val="BCBBBF"/>
    </a:custClr>
    <a:custClr name="Orange 50%">
      <a:srgbClr val="F2D58F"/>
    </a:custClr>
    <a:custClr name="Fresh Green 50%">
      <a:srgbClr val="C5E19D"/>
    </a:custClr>
    <a:custClr name="Blue 50%">
      <a:srgbClr val="A7C4DA"/>
    </a:custClr>
    <a:custClr name="blank">
      <a:srgbClr val="FFFFFF"/>
    </a:custClr>
    <a:custClr name="Logo Green 50%">
      <a:srgbClr val="AED99E"/>
    </a:custClr>
    <a:custClr name="Dark Green 50%">
      <a:srgbClr val="739283"/>
    </a:custClr>
    <a:custClr name="blank">
      <a:srgbClr val="FFFFFF"/>
    </a:custClr>
    <a:custClr name="blank">
      <a:srgbClr val="FFFFFF"/>
    </a:custClr>
    <a:custClr name="blank">
      <a:srgbClr val="FFFFFF"/>
    </a:custClr>
    <a:custClr name="Grey 25%">
      <a:srgbClr val="DCDCDE"/>
    </a:custClr>
    <a:custClr name="Orange 25%">
      <a:srgbClr val="F8E7C2"/>
    </a:custClr>
    <a:custClr name="Fresh Green 20%">
      <a:srgbClr val="EDF5E0"/>
    </a:custClr>
    <a:custClr name="Blue 25%">
      <a:srgbClr val="CEDDEA"/>
    </a:custClr>
    <a:custClr name="blank">
      <a:srgbClr val="FFFFFF"/>
    </a:custClr>
    <a:custClr name="Logo Green 20%">
      <a:srgbClr val="E6F1E0"/>
    </a:custClr>
    <a:custClr name="Dark Green 10%">
      <a:srgbClr val="E0EBE7"/>
    </a:custClr>
    <a:custClr name="blank">
      <a:srgbClr val="FFFFFF"/>
    </a:custClr>
    <a:custClr name="blank">
      <a:srgbClr val="FFFFFF"/>
    </a:custClr>
    <a:custClr name="blank">
      <a:srgbClr val="FFFFFF"/>
    </a:custClr>
    <a:custClr name="Font">
      <a:srgbClr val="6A737B"/>
    </a:custClr>
    <a:custClr name="Lines (Black)">
      <a:srgbClr val="000000"/>
    </a:custClr>
    <a:custClr name="Background (White)">
      <a:srgbClr val="FFFFFF"/>
    </a:custClr>
  </a:custClrLst>
  <a:extLst>
    <a:ext uri="{05A4C25C-085E-4340-85A3-A5531E510DB2}">
      <thm15:themeFamily xmlns:thm15="http://schemas.microsoft.com/office/thememl/2012/main" name="Green_Grid_CAN_16x9.potx" id="{CA093B74-53E5-4004-A89C-2309D4104D07}" vid="{1DB80907-4E7E-41D4-AA97-FC44CC959149}"/>
    </a:ext>
  </a:extLst>
</a:theme>
</file>

<file path=ppt/theme/theme2.xml><?xml version="1.0" encoding="utf-8"?>
<a:theme xmlns:a="http://schemas.openxmlformats.org/drawingml/2006/main" name="Office Theme">
  <a:themeElements>
    <a:clrScheme name="TD 2017">
      <a:dk1>
        <a:srgbClr val="6A737B"/>
      </a:dk1>
      <a:lt1>
        <a:sysClr val="window" lastClr="FFFFFF"/>
      </a:lt1>
      <a:dk2>
        <a:srgbClr val="000000"/>
      </a:dk2>
      <a:lt2>
        <a:srgbClr val="00A221"/>
      </a:lt2>
      <a:accent1>
        <a:srgbClr val="808083"/>
      </a:accent1>
      <a:accent2>
        <a:srgbClr val="E8B400"/>
      </a:accent2>
      <a:accent3>
        <a:srgbClr val="8CC63F"/>
      </a:accent3>
      <a:accent4>
        <a:srgbClr val="619ABC"/>
      </a:accent4>
      <a:accent5>
        <a:srgbClr val="9D9DA1"/>
      </a:accent5>
      <a:accent6>
        <a:srgbClr val="EDC45F"/>
      </a:accent6>
      <a:hlink>
        <a:srgbClr val="003600"/>
      </a:hlink>
      <a:folHlink>
        <a:srgbClr val="00005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DI">
      <a:fillStyleLst>
        <a:solidFill>
          <a:schemeClr val="phClr"/>
        </a:solidFill>
        <a:solidFill>
          <a:schemeClr val="phClr"/>
        </a:solidFill>
        <a:solidFill>
          <a:schemeClr val="phClr"/>
        </a:solidFill>
      </a:fillStyleLst>
      <a:lnStyleLst>
        <a:ln w="12700" cap="flat" cmpd="sng" algn="ctr">
          <a:solidFill>
            <a:schemeClr val="phClr"/>
          </a:solidFill>
          <a:prstDash val="solid"/>
        </a:ln>
        <a:ln w="12700" cap="flat" cmpd="sng" algn="ctr">
          <a:solidFill>
            <a:schemeClr val="phClr"/>
          </a:solidFill>
          <a:prstDash val="solid"/>
        </a:ln>
        <a:ln w="127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custClrLst>
    <a:custClr name="Grey 100%">
      <a:srgbClr val="808083"/>
    </a:custClr>
    <a:custClr name="Orange 100%">
      <a:srgbClr val="E8B400"/>
    </a:custClr>
    <a:custClr name="Fresh Green 100%">
      <a:srgbClr val="8CC63F"/>
    </a:custClr>
    <a:custClr name="Blue 100%">
      <a:srgbClr val="619ABC"/>
    </a:custClr>
    <a:custClr name="blank">
      <a:srgbClr val="FFFFFF"/>
    </a:custClr>
    <a:custClr name="Logo Green 100%">
      <a:srgbClr val="00B624"/>
    </a:custClr>
    <a:custClr name="Dark Green 100%">
      <a:srgbClr val="163D22"/>
    </a:custClr>
    <a:custClr name="blank">
      <a:srgbClr val="FFFFFF"/>
    </a:custClr>
    <a:custClr name="blank">
      <a:srgbClr val="FFFFFF"/>
    </a:custClr>
    <a:custClr name="blank">
      <a:srgbClr val="FFFFFF"/>
    </a:custClr>
    <a:custClr name="Grey 75%">
      <a:srgbClr val="9D9DA1"/>
    </a:custClr>
    <a:custClr name="Orange 75%">
      <a:srgbClr val="EDC45F"/>
    </a:custClr>
    <a:custClr name="Fresh Green 75%">
      <a:srgbClr val="AAD572"/>
    </a:custClr>
    <a:custClr name="Blue 75%">
      <a:srgbClr val="83AECB"/>
    </a:custClr>
    <a:custClr name="blank">
      <a:srgbClr val="FFFFFF"/>
    </a:custClr>
    <a:custClr name="Logo Green 75%">
      <a:srgbClr val="86CA72"/>
    </a:custClr>
    <a:custClr name="Dark Green 75%">
      <a:srgbClr val="3E6856"/>
    </a:custClr>
    <a:custClr name="blank">
      <a:srgbClr val="FFFFFF"/>
    </a:custClr>
    <a:custClr name="blank">
      <a:srgbClr val="FFFFFF"/>
    </a:custClr>
    <a:custClr name="blank">
      <a:srgbClr val="FFFFFF"/>
    </a:custClr>
    <a:custClr name="Grey 50%">
      <a:srgbClr val="BCBBBF"/>
    </a:custClr>
    <a:custClr name="Orange 50%">
      <a:srgbClr val="F2D58F"/>
    </a:custClr>
    <a:custClr name="Fresh Green 50%">
      <a:srgbClr val="C5E19D"/>
    </a:custClr>
    <a:custClr name="Blue 50%">
      <a:srgbClr val="A7C4DA"/>
    </a:custClr>
    <a:custClr name="blank">
      <a:srgbClr val="FFFFFF"/>
    </a:custClr>
    <a:custClr name="Logo Green 50%">
      <a:srgbClr val="AED99E"/>
    </a:custClr>
    <a:custClr name="Dark Green 50%">
      <a:srgbClr val="739283"/>
    </a:custClr>
    <a:custClr name="blank">
      <a:srgbClr val="FFFFFF"/>
    </a:custClr>
    <a:custClr name="blank">
      <a:srgbClr val="FFFFFF"/>
    </a:custClr>
    <a:custClr name="blank">
      <a:srgbClr val="FFFFFF"/>
    </a:custClr>
    <a:custClr name="Grey 25%">
      <a:srgbClr val="DCDCDE"/>
    </a:custClr>
    <a:custClr name="Orange 25%">
      <a:srgbClr val="F8E7C2"/>
    </a:custClr>
    <a:custClr name="Fresh Green 20%">
      <a:srgbClr val="EDF5E0"/>
    </a:custClr>
    <a:custClr name="Blue 25%">
      <a:srgbClr val="CEDDEA"/>
    </a:custClr>
    <a:custClr name="blank">
      <a:srgbClr val="FFFFFF"/>
    </a:custClr>
    <a:custClr name="Logo Green 20%">
      <a:srgbClr val="E6F1E0"/>
    </a:custClr>
    <a:custClr name="Dark Green 10%">
      <a:srgbClr val="E0EBE7"/>
    </a:custClr>
    <a:custClr name="blank">
      <a:srgbClr val="FFFFFF"/>
    </a:custClr>
    <a:custClr name="blank">
      <a:srgbClr val="FFFFFF"/>
    </a:custClr>
    <a:custClr name="blank">
      <a:srgbClr val="FFFFFF"/>
    </a:custClr>
    <a:custClr name="Font">
      <a:srgbClr val="6A737B"/>
    </a:custClr>
    <a:custClr name="Lines (Black)">
      <a:srgbClr val="000000"/>
    </a:custClr>
    <a:custClr name="Background (White)">
      <a:srgbClr val="FFFFFF"/>
    </a:custClr>
  </a:custClrLst>
</a:theme>
</file>

<file path=ppt/theme/theme3.xml><?xml version="1.0" encoding="utf-8"?>
<a:theme xmlns:a="http://schemas.openxmlformats.org/drawingml/2006/main" name="Office Theme">
  <a:themeElements>
    <a:clrScheme name="TD 2017">
      <a:dk1>
        <a:srgbClr val="6A737B"/>
      </a:dk1>
      <a:lt1>
        <a:sysClr val="window" lastClr="FFFFFF"/>
      </a:lt1>
      <a:dk2>
        <a:srgbClr val="000000"/>
      </a:dk2>
      <a:lt2>
        <a:srgbClr val="00A221"/>
      </a:lt2>
      <a:accent1>
        <a:srgbClr val="808083"/>
      </a:accent1>
      <a:accent2>
        <a:srgbClr val="E8B400"/>
      </a:accent2>
      <a:accent3>
        <a:srgbClr val="8CC63F"/>
      </a:accent3>
      <a:accent4>
        <a:srgbClr val="619ABC"/>
      </a:accent4>
      <a:accent5>
        <a:srgbClr val="9D9DA1"/>
      </a:accent5>
      <a:accent6>
        <a:srgbClr val="EDC45F"/>
      </a:accent6>
      <a:hlink>
        <a:srgbClr val="003600"/>
      </a:hlink>
      <a:folHlink>
        <a:srgbClr val="00005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DI">
      <a:fillStyleLst>
        <a:solidFill>
          <a:schemeClr val="phClr"/>
        </a:solidFill>
        <a:solidFill>
          <a:schemeClr val="phClr"/>
        </a:solidFill>
        <a:solidFill>
          <a:schemeClr val="phClr"/>
        </a:solidFill>
      </a:fillStyleLst>
      <a:lnStyleLst>
        <a:ln w="12700" cap="flat" cmpd="sng" algn="ctr">
          <a:solidFill>
            <a:schemeClr val="phClr"/>
          </a:solidFill>
          <a:prstDash val="solid"/>
        </a:ln>
        <a:ln w="12700" cap="flat" cmpd="sng" algn="ctr">
          <a:solidFill>
            <a:schemeClr val="phClr"/>
          </a:solidFill>
          <a:prstDash val="solid"/>
        </a:ln>
        <a:ln w="127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custClrLst>
    <a:custClr name="Grey 100%">
      <a:srgbClr val="808083"/>
    </a:custClr>
    <a:custClr name="Orange 100%">
      <a:srgbClr val="E8B400"/>
    </a:custClr>
    <a:custClr name="Fresh Green 100%">
      <a:srgbClr val="8CC63F"/>
    </a:custClr>
    <a:custClr name="Blue 100%">
      <a:srgbClr val="619ABC"/>
    </a:custClr>
    <a:custClr name="blank">
      <a:srgbClr val="FFFFFF"/>
    </a:custClr>
    <a:custClr name="Logo Green 100%">
      <a:srgbClr val="00B624"/>
    </a:custClr>
    <a:custClr name="Dark Green 100%">
      <a:srgbClr val="163D22"/>
    </a:custClr>
    <a:custClr name="blank">
      <a:srgbClr val="FFFFFF"/>
    </a:custClr>
    <a:custClr name="blank">
      <a:srgbClr val="FFFFFF"/>
    </a:custClr>
    <a:custClr name="blank">
      <a:srgbClr val="FFFFFF"/>
    </a:custClr>
    <a:custClr name="Grey 75%">
      <a:srgbClr val="9D9DA1"/>
    </a:custClr>
    <a:custClr name="Orange 75%">
      <a:srgbClr val="EDC45F"/>
    </a:custClr>
    <a:custClr name="Fresh Green 75%">
      <a:srgbClr val="AAD572"/>
    </a:custClr>
    <a:custClr name="Blue 75%">
      <a:srgbClr val="83AECB"/>
    </a:custClr>
    <a:custClr name="blank">
      <a:srgbClr val="FFFFFF"/>
    </a:custClr>
    <a:custClr name="Logo Green 75%">
      <a:srgbClr val="86CA72"/>
    </a:custClr>
    <a:custClr name="Dark Green 75%">
      <a:srgbClr val="3E6856"/>
    </a:custClr>
    <a:custClr name="blank">
      <a:srgbClr val="FFFFFF"/>
    </a:custClr>
    <a:custClr name="blank">
      <a:srgbClr val="FFFFFF"/>
    </a:custClr>
    <a:custClr name="blank">
      <a:srgbClr val="FFFFFF"/>
    </a:custClr>
    <a:custClr name="Grey 50%">
      <a:srgbClr val="BCBBBF"/>
    </a:custClr>
    <a:custClr name="Orange 50%">
      <a:srgbClr val="F2D58F"/>
    </a:custClr>
    <a:custClr name="Fresh Green 50%">
      <a:srgbClr val="C5E19D"/>
    </a:custClr>
    <a:custClr name="Blue 50%">
      <a:srgbClr val="A7C4DA"/>
    </a:custClr>
    <a:custClr name="blank">
      <a:srgbClr val="FFFFFF"/>
    </a:custClr>
    <a:custClr name="Logo Green 50%">
      <a:srgbClr val="AED99E"/>
    </a:custClr>
    <a:custClr name="Dark Green 50%">
      <a:srgbClr val="739283"/>
    </a:custClr>
    <a:custClr name="blank">
      <a:srgbClr val="FFFFFF"/>
    </a:custClr>
    <a:custClr name="blank">
      <a:srgbClr val="FFFFFF"/>
    </a:custClr>
    <a:custClr name="blank">
      <a:srgbClr val="FFFFFF"/>
    </a:custClr>
    <a:custClr name="Grey 25%">
      <a:srgbClr val="DCDCDE"/>
    </a:custClr>
    <a:custClr name="Orange 25%">
      <a:srgbClr val="F8E7C2"/>
    </a:custClr>
    <a:custClr name="Fresh Green 20%">
      <a:srgbClr val="EDF5E0"/>
    </a:custClr>
    <a:custClr name="Blue 25%">
      <a:srgbClr val="CEDDEA"/>
    </a:custClr>
    <a:custClr name="blank">
      <a:srgbClr val="FFFFFF"/>
    </a:custClr>
    <a:custClr name="Logo Green 20%">
      <a:srgbClr val="E6F1E0"/>
    </a:custClr>
    <a:custClr name="Dark Green 10%">
      <a:srgbClr val="E0EBE7"/>
    </a:custClr>
    <a:custClr name="blank">
      <a:srgbClr val="FFFFFF"/>
    </a:custClr>
    <a:custClr name="blank">
      <a:srgbClr val="FFFFFF"/>
    </a:custClr>
    <a:custClr name="blank">
      <a:srgbClr val="FFFFFF"/>
    </a:custClr>
    <a:custClr name="Font">
      <a:srgbClr val="6A737B"/>
    </a:custClr>
    <a:custClr name="Lines (Black)">
      <a:srgbClr val="000000"/>
    </a:custClr>
    <a:custClr name="Background (White)">
      <a:srgbClr val="FFFFFF"/>
    </a:custClr>
  </a:custClrLst>
</a:theme>
</file>

<file path=docProps/app.xml><?xml version="1.0" encoding="utf-8"?>
<Properties xmlns="http://schemas.openxmlformats.org/officeDocument/2006/extended-properties" xmlns:vt="http://schemas.openxmlformats.org/officeDocument/2006/docPropsVTypes">
  <Template>Green_Grid_CAN_16x9_9750</Template>
  <TotalTime>6203</TotalTime>
  <Words>3261</Words>
  <Application>Microsoft Office PowerPoint</Application>
  <PresentationFormat>Custom</PresentationFormat>
  <Paragraphs>357</Paragraphs>
  <Slides>19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Segoe UI</vt:lpstr>
      <vt:lpstr>Times New Roman</vt:lpstr>
      <vt:lpstr>Wingdings</vt:lpstr>
      <vt:lpstr>Green_Grid_CAN_16x9_9750</vt:lpstr>
      <vt:lpstr>IP Update for Technology Law Practitioners: Patents</vt:lpstr>
      <vt:lpstr>IP Update for Technology Law Practitioners Patents</vt:lpstr>
      <vt:lpstr>Amendments to the Patent Act and Repeal and Replacement of Canadian Patent Rules in force October 30, 2019</vt:lpstr>
      <vt:lpstr>Amendments to the Patent Act and Repeal and Replacement of Canadian Patent Rules in force October 30,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IP Update for Technology Law Practitioners:   Industrial Designs</vt:lpstr>
      <vt:lpstr>PowerPoint Presentation</vt:lpstr>
      <vt:lpstr>PowerPoint Presentation</vt:lpstr>
      <vt:lpstr>PowerPoint Presentation</vt:lpstr>
      <vt:lpstr>PowerPoint Presentation</vt:lpstr>
    </vt:vector>
  </TitlesOfParts>
  <Company>TDBFG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Patentable Innovation – Invention!</dc:title>
  <dc:creator>Death, Josh</dc:creator>
  <cp:lastModifiedBy>Jill Mayer</cp:lastModifiedBy>
  <cp:revision>326</cp:revision>
  <cp:lastPrinted>2019-07-10T15:15:31Z</cp:lastPrinted>
  <dcterms:created xsi:type="dcterms:W3CDTF">2018-12-05T17:00:10Z</dcterms:created>
  <dcterms:modified xsi:type="dcterms:W3CDTF">2019-10-21T00:45:37Z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8c63503-0fb3-4712-a32e-7ecb4b7d79e8_Enabled">
    <vt:lpwstr>True</vt:lpwstr>
  </property>
  <property fmtid="{D5CDD505-2E9C-101B-9397-08002B2CF9AE}" pid="3" name="MSIP_Label_88c63503-0fb3-4712-a32e-7ecb4b7d79e8_SiteId">
    <vt:lpwstr>d9da684f-2c03-432a-a7b6-ed714ffc7683</vt:lpwstr>
  </property>
  <property fmtid="{D5CDD505-2E9C-101B-9397-08002B2CF9AE}" pid="4" name="MSIP_Label_88c63503-0fb3-4712-a32e-7ecb4b7d79e8_Ref">
    <vt:lpwstr>https://api.informationprotection.azure.com/api/d9da684f-2c03-432a-a7b6-ed714ffc7683</vt:lpwstr>
  </property>
  <property fmtid="{D5CDD505-2E9C-101B-9397-08002B2CF9AE}" pid="5" name="MSIP_Label_88c63503-0fb3-4712-a32e-7ecb4b7d79e8_SetBy">
    <vt:lpwstr>Nicole.Alvarez@td.com</vt:lpwstr>
  </property>
  <property fmtid="{D5CDD505-2E9C-101B-9397-08002B2CF9AE}" pid="6" name="MSIP_Label_88c63503-0fb3-4712-a32e-7ecb4b7d79e8_SetDate">
    <vt:lpwstr>2018-12-07T16:23:05.3629847-05:00</vt:lpwstr>
  </property>
  <property fmtid="{D5CDD505-2E9C-101B-9397-08002B2CF9AE}" pid="7" name="MSIP_Label_88c63503-0fb3-4712-a32e-7ecb4b7d79e8_Name">
    <vt:lpwstr>Internal</vt:lpwstr>
  </property>
  <property fmtid="{D5CDD505-2E9C-101B-9397-08002B2CF9AE}" pid="8" name="MSIP_Label_88c63503-0fb3-4712-a32e-7ecb4b7d79e8_Application">
    <vt:lpwstr>Microsoft Azure Information Protection</vt:lpwstr>
  </property>
  <property fmtid="{D5CDD505-2E9C-101B-9397-08002B2CF9AE}" pid="9" name="MSIP_Label_88c63503-0fb3-4712-a32e-7ecb4b7d79e8_Extended_MSFT_Method">
    <vt:lpwstr>Automatic</vt:lpwstr>
  </property>
  <property fmtid="{D5CDD505-2E9C-101B-9397-08002B2CF9AE}" pid="10" name="TD_Classification">
    <vt:lpwstr>Internal</vt:lpwstr>
  </property>
</Properties>
</file>