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42a06c3e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42a06c3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42a06c3e9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42a06c3e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42a06c3e9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42a06c3e9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Hacking the legal system</a:t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16581" y="636725"/>
            <a:ext cx="4910845" cy="4289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Open Sourcing Legal Advice</a:t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716763"/>
            <a:ext cx="8839202" cy="17099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Workaround</a:t>
            </a:r>
            <a:endParaRPr/>
          </a:p>
        </p:txBody>
      </p:sp>
      <p:grpSp>
        <p:nvGrpSpPr>
          <p:cNvPr id="67" name="Google Shape;67;p15"/>
          <p:cNvGrpSpPr/>
          <p:nvPr/>
        </p:nvGrpSpPr>
        <p:grpSpPr>
          <a:xfrm>
            <a:off x="673525" y="869925"/>
            <a:ext cx="2283600" cy="3719100"/>
            <a:chOff x="673525" y="869925"/>
            <a:chExt cx="2283600" cy="3719100"/>
          </a:xfrm>
        </p:grpSpPr>
        <p:sp>
          <p:nvSpPr>
            <p:cNvPr id="68" name="Google Shape;68;p15"/>
            <p:cNvSpPr/>
            <p:nvPr/>
          </p:nvSpPr>
          <p:spPr>
            <a:xfrm>
              <a:off x="673525" y="869925"/>
              <a:ext cx="2283600" cy="37191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5"/>
            <p:cNvSpPr txBox="1"/>
            <p:nvPr/>
          </p:nvSpPr>
          <p:spPr>
            <a:xfrm>
              <a:off x="1293325" y="946125"/>
              <a:ext cx="1044000" cy="48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Corp A: Legal-tech</a:t>
              </a:r>
              <a:endParaRPr/>
            </a:p>
          </p:txBody>
        </p:sp>
        <p:sp>
          <p:nvSpPr>
            <p:cNvPr id="70" name="Google Shape;70;p15"/>
            <p:cNvSpPr/>
            <p:nvPr/>
          </p:nvSpPr>
          <p:spPr>
            <a:xfrm>
              <a:off x="1070500" y="1870425"/>
              <a:ext cx="1511400" cy="1065600"/>
            </a:xfrm>
            <a:prstGeom prst="roundRect">
              <a:avLst>
                <a:gd fmla="val 16667" name="adj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Open Source</a:t>
              </a:r>
              <a:endParaRPr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Legal Advice Generator</a:t>
              </a:r>
              <a:endParaRPr/>
            </a:p>
          </p:txBody>
        </p:sp>
      </p:grpSp>
      <p:sp>
        <p:nvSpPr>
          <p:cNvPr id="71" name="Google Shape;71;p15"/>
          <p:cNvSpPr txBox="1"/>
          <p:nvPr/>
        </p:nvSpPr>
        <p:spPr>
          <a:xfrm>
            <a:off x="3120324" y="1968300"/>
            <a:ext cx="21531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Liability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Warranty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Compliance</a:t>
            </a:r>
            <a:endParaRPr/>
          </a:p>
        </p:txBody>
      </p:sp>
      <p:grpSp>
        <p:nvGrpSpPr>
          <p:cNvPr id="72" name="Google Shape;72;p15"/>
          <p:cNvGrpSpPr/>
          <p:nvPr/>
        </p:nvGrpSpPr>
        <p:grpSpPr>
          <a:xfrm>
            <a:off x="5436600" y="869925"/>
            <a:ext cx="3033929" cy="3719100"/>
            <a:chOff x="5436600" y="869925"/>
            <a:chExt cx="3033929" cy="3719100"/>
          </a:xfrm>
        </p:grpSpPr>
        <p:sp>
          <p:nvSpPr>
            <p:cNvPr id="73" name="Google Shape;73;p15"/>
            <p:cNvSpPr/>
            <p:nvPr/>
          </p:nvSpPr>
          <p:spPr>
            <a:xfrm>
              <a:off x="5436600" y="869925"/>
              <a:ext cx="2283600" cy="3719100"/>
            </a:xfrm>
            <a:prstGeom prst="roundRect">
              <a:avLst>
                <a:gd fmla="val 16667" name="adj"/>
              </a:avLst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5"/>
            <p:cNvSpPr txBox="1"/>
            <p:nvPr/>
          </p:nvSpPr>
          <p:spPr>
            <a:xfrm>
              <a:off x="6001875" y="946125"/>
              <a:ext cx="1174500" cy="48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Corp B:</a:t>
              </a:r>
              <a:endParaRPr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Host</a:t>
              </a:r>
              <a:endParaRPr/>
            </a:p>
          </p:txBody>
        </p:sp>
        <p:sp>
          <p:nvSpPr>
            <p:cNvPr id="75" name="Google Shape;75;p15"/>
            <p:cNvSpPr/>
            <p:nvPr/>
          </p:nvSpPr>
          <p:spPr>
            <a:xfrm>
              <a:off x="6959129" y="1870425"/>
              <a:ext cx="1511400" cy="1065600"/>
            </a:xfrm>
            <a:prstGeom prst="roundRect">
              <a:avLst>
                <a:gd fmla="val 16667" name="adj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Open Source </a:t>
              </a:r>
              <a:r>
                <a:rPr lang="en"/>
                <a:t>Legal Advice Generator</a:t>
              </a:r>
              <a:endParaRPr/>
            </a:p>
          </p:txBody>
        </p:sp>
        <p:sp>
          <p:nvSpPr>
            <p:cNvPr id="76" name="Google Shape;76;p15"/>
            <p:cNvSpPr/>
            <p:nvPr/>
          </p:nvSpPr>
          <p:spPr>
            <a:xfrm>
              <a:off x="5822700" y="3284225"/>
              <a:ext cx="1511400" cy="1065600"/>
            </a:xfrm>
            <a:prstGeom prst="roundRect">
              <a:avLst>
                <a:gd fmla="val 16667" name="adj"/>
              </a:avLst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Hosting Service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