
<file path=[Content_Types].xml><?xml version="1.0" encoding="utf-8"?>
<Types xmlns="http://schemas.openxmlformats.org/package/2006/content-types">
  <Override PartName="/docProps/core.xml" ContentType="application/vnd.openxmlformats-package.core-properties+xml"/>
  <Override PartName="/ppt/presentation.xml" ContentType="application/vnd.openxmlformats-officedocument.presentationml.presentation.main+xml"/>
  <Override PartName="/ppt/slides/slide1.xml" ContentType="application/vnd.openxmlformats-officedocument.presentationml.slide+xml"/>
  <Override PartName="/ppt/tags/tag109.xml" ContentType="application/vnd.openxmlformats-officedocument.presentationml.tags+xml"/>
  <Override PartName="/ppt/tags/tag108.xml" ContentType="application/vnd.openxmlformats-officedocument.presentationml.tags+xml"/>
  <Override PartName="/ppt/tags/tag107.xml" ContentType="application/vnd.openxmlformats-officedocument.presentationml.tags+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3.xml" ContentType="application/vnd.openxmlformats-officedocument.theme+xml"/>
  <Override PartName="/ppt/slideLayouts/slideLayout20.xml" ContentType="application/vnd.openxmlformats-officedocument.presentationml.slideLayout+xml"/>
  <Override PartName="/ppt/tags/tag87.xml" ContentType="application/vnd.openxmlformats-officedocument.presentationml.tags+xml"/>
  <Override PartName="/ppt/tags/tag86.xml" ContentType="application/vnd.openxmlformats-officedocument.presentationml.tags+xml"/>
  <Override PartName="/ppt/tags/tag85.xml" ContentType="application/vnd.openxmlformats-officedocument.presentationml.tags+xml"/>
  <Override PartName="/ppt/slideMasters/slideMaster10.xml" ContentType="application/vnd.openxmlformats-officedocument.presentationml.slideMaster+xml"/>
  <Override PartName="/ppt/theme/theme10.xml" ContentType="application/vnd.openxmlformats-officedocument.theme+xml"/>
  <Override PartName="/ppt/tags/tag88.xml" ContentType="application/vnd.openxmlformats-officedocument.presentationml.tags+xml"/>
  <Override PartName="/ppt/slides/slide2.xml" ContentType="application/vnd.openxmlformats-officedocument.presentationml.slide+xml"/>
  <Override PartName="/ppt/tags/tag112.xml" ContentType="application/vnd.openxmlformats-officedocument.presentationml.tags+xml"/>
  <Override PartName="/ppt/tags/tag111.xml" ContentType="application/vnd.openxmlformats-officedocument.presentationml.tags+xml"/>
  <Override PartName="/ppt/tags/tag110.xml" ContentType="application/vnd.openxmlformats-officedocument.presentationml.tags+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tags/tag31.xml" ContentType="application/vnd.openxmlformats-officedocument.presentationml.tags+xml"/>
  <Override PartName="/ppt/tags/tag30.xml" ContentType="application/vnd.openxmlformats-officedocument.presentationml.tags+xml"/>
  <Override PartName="/ppt/tags/tag29.xml" ContentType="application/vnd.openxmlformats-officedocument.presentationml.tags+xml"/>
  <Override PartName="/ppt/slideMasters/slideMaster2.xml" ContentType="application/vnd.openxmlformats-officedocument.presentationml.slideMaster+xml"/>
  <Override PartName="/ppt/slideLayouts/slideLayout5.xml" ContentType="application/vnd.openxmlformats-officedocument.presentationml.slideLayout+xml"/>
  <Override PartName="/ppt/tags/tag23.xml" ContentType="application/vnd.openxmlformats-officedocument.presentationml.tags+xml"/>
  <Override PartName="/ppt/tags/tag18.xml" ContentType="application/vnd.openxmlformats-officedocument.presentationml.tags+xml"/>
  <Override PartName="/ppt/tags/tag22.xml" ContentType="application/vnd.openxmlformats-officedocument.presentationml.tags+xml"/>
  <Override PartName="/ppt/tags/tag17.xml" ContentType="application/vnd.openxmlformats-officedocument.presentationml.tags+xml"/>
  <Override PartName="/ppt/tags/tag16.xml" ContentType="application/vnd.openxmlformats-officedocument.presentationml.tags+xml"/>
  <Override PartName="/ppt/tags/tag21.xml" ContentType="application/vnd.openxmlformats-officedocument.presentationml.tags+xml"/>
  <Override PartName="/ppt/tags/tag20.xml" ContentType="application/vnd.openxmlformats-officedocument.presentationml.tags+xml"/>
  <Override PartName="/ppt/tags/tag19.xml" ContentType="application/vnd.openxmlformats-officedocument.presentationml.tags+xml"/>
  <Override PartName="/ppt/theme/theme2.xml" ContentType="application/vnd.openxmlformats-officedocument.theme+xml"/>
  <Override PartName="/ppt/slideLayouts/slideLayout4.xml" ContentType="application/vnd.openxmlformats-officedocument.presentationml.slideLayout+xml"/>
  <Override PartName="/ppt/tags/tag12.xml" ContentType="application/vnd.openxmlformats-officedocument.presentationml.tags+xml"/>
  <Override PartName="/ppt/tags/tag11.xml" ContentType="application/vnd.openxmlformats-officedocument.presentationml.tags+xml"/>
  <Override PartName="/ppt/tags/tag10.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slideLayouts/slideLayout3.xml" ContentType="application/vnd.openxmlformats-officedocument.presentationml.slideLayout+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slideLayouts/slideLayout7.xml" ContentType="application/vnd.openxmlformats-officedocument.presentationml.slideLayout+xml"/>
  <Override PartName="/ppt/tags/tag28.xml" ContentType="application/vnd.openxmlformats-officedocument.presentationml.tags+xml"/>
  <Override PartName="/ppt/slideLayouts/slideLayout6.xml" ContentType="application/vnd.openxmlformats-officedocument.presentationml.slideLayout+xml"/>
  <Override PartName="/ppt/tags/tag26.xml" ContentType="application/vnd.openxmlformats-officedocument.presentationml.tags+xml"/>
  <Override PartName="/ppt/tags/tag25.xml" ContentType="application/vnd.openxmlformats-officedocument.presentationml.tags+xml"/>
  <Override PartName="/ppt/tags/tag24.xml" ContentType="application/vnd.openxmlformats-officedocument.presentationml.tags+xml"/>
  <Override PartName="/ppt/tags/tag27.xml" ContentType="application/vnd.openxmlformats-officedocument.presentationml.tags+xml"/>
  <Override PartName="/ppt/tags/tag113.xml" ContentType="application/vnd.openxmlformats-officedocument.presentationml.tags+xml"/>
  <Override PartName="/ppt/slides/slide3.xml" ContentType="application/vnd.openxmlformats-officedocument.presentationml.slide+xml"/>
  <Override PartName="/ppt/notesSlides/notesSlide3.xml" ContentType="application/vnd.openxmlformats-officedocument.presentationml.notesSlide+xml"/>
  <Override PartName="/ppt/tags/tag114.xml" ContentType="application/vnd.openxmlformats-officedocument.presentationml.tags+xml"/>
  <Override PartName="/ppt/slides/slide4.xml" ContentType="application/vnd.openxmlformats-officedocument.presentationml.slide+xml"/>
  <Override PartName="/ppt/tags/tag117.xml" ContentType="application/vnd.openxmlformats-officedocument.presentationml.tags+xml"/>
  <Override PartName="/ppt/tags/tag116.xml" ContentType="application/vnd.openxmlformats-officedocument.presentationml.tags+xml"/>
  <Override PartName="/ppt/tags/tag115.xml" ContentType="application/vnd.openxmlformats-officedocument.presentationml.tags+xml"/>
  <Override PartName="/ppt/notesSlides/notesSlide4.xml" ContentType="application/vnd.openxmlformats-officedocument.presentationml.notesSlide+xml"/>
  <Override PartName="/ppt/slides/slide5.xml" ContentType="application/vnd.openxmlformats-officedocument.presentationml.slide+xml"/>
  <Override PartName="/ppt/tags/tag120.xml" ContentType="application/vnd.openxmlformats-officedocument.presentationml.tags+xml"/>
  <Override PartName="/ppt/tags/tag119.xml" ContentType="application/vnd.openxmlformats-officedocument.presentationml.tags+xml"/>
  <Override PartName="/ppt/tags/tag118.xml" ContentType="application/vnd.openxmlformats-officedocument.presentationml.tags+xml"/>
  <Override PartName="/ppt/notesSlides/notesSlide5.xml" ContentType="application/vnd.openxmlformats-officedocument.presentationml.notesSlide+xml"/>
  <Override PartName="/ppt/slides/slide6.xml" ContentType="application/vnd.openxmlformats-officedocument.presentationml.slide+xml"/>
  <Override PartName="/ppt/tags/tag123.xml" ContentType="application/vnd.openxmlformats-officedocument.presentationml.tags+xml"/>
  <Override PartName="/ppt/tags/tag122.xml" ContentType="application/vnd.openxmlformats-officedocument.presentationml.tags+xml"/>
  <Override PartName="/ppt/tags/tag121.xml" ContentType="application/vnd.openxmlformats-officedocument.presentationml.tags+xml"/>
  <Override PartName="/ppt/notesSlides/notesSlide6.xml" ContentType="application/vnd.openxmlformats-officedocument.presentationml.notesSlide+xml"/>
  <Override PartName="/ppt/slides/slide7.xml" ContentType="application/vnd.openxmlformats-officedocument.presentationml.slide+xml"/>
  <Override PartName="/ppt/tags/tag126.xml" ContentType="application/vnd.openxmlformats-officedocument.presentationml.tags+xml"/>
  <Override PartName="/ppt/tags/tag125.xml" ContentType="application/vnd.openxmlformats-officedocument.presentationml.tags+xml"/>
  <Override PartName="/ppt/tags/tag124.xml" ContentType="application/vnd.openxmlformats-officedocument.presentationml.tags+xml"/>
  <Override PartName="/ppt/notesSlides/notesSlide7.xml" ContentType="application/vnd.openxmlformats-officedocument.presentationml.notesSlide+xml"/>
  <Override PartName="/ppt/slides/slide8.xml" ContentType="application/vnd.openxmlformats-officedocument.presentationml.slide+xml"/>
  <Override PartName="/ppt/tags/tag129.xml" ContentType="application/vnd.openxmlformats-officedocument.presentationml.tags+xml"/>
  <Override PartName="/ppt/tags/tag128.xml" ContentType="application/vnd.openxmlformats-officedocument.presentationml.tags+xml"/>
  <Override PartName="/ppt/tags/tag127.xml" ContentType="application/vnd.openxmlformats-officedocument.presentationml.tags+xml"/>
  <Override PartName="/ppt/notesSlides/notesSlide8.xml" ContentType="application/vnd.openxmlformats-officedocument.presentationml.notesSlide+xml"/>
  <Override PartName="/ppt/slides/slide9.xml" ContentType="application/vnd.openxmlformats-officedocument.presentationml.slide+xml"/>
  <Override PartName="/ppt/tags/tag132.xml" ContentType="application/vnd.openxmlformats-officedocument.presentationml.tags+xml"/>
  <Override PartName="/ppt/tags/tag131.xml" ContentType="application/vnd.openxmlformats-officedocument.presentationml.tags+xml"/>
  <Override PartName="/ppt/tags/tag130.xml" ContentType="application/vnd.openxmlformats-officedocument.presentationml.tags+xml"/>
  <Override PartName="/ppt/notesSlides/notesSlide9.xml" ContentType="application/vnd.openxmlformats-officedocument.presentationml.notesSlide+xml"/>
  <Override PartName="/ppt/slides/slide10.xml" ContentType="application/vnd.openxmlformats-officedocument.presentationml.slide+xml"/>
  <Override PartName="/ppt/tags/tag135.xml" ContentType="application/vnd.openxmlformats-officedocument.presentationml.tags+xml"/>
  <Override PartName="/ppt/notesSlides/notesSlide10.xml" ContentType="application/vnd.openxmlformats-officedocument.presentationml.notesSlide+xml"/>
  <Override PartName="/ppt/tags/tag134.xml" ContentType="application/vnd.openxmlformats-officedocument.presentationml.tags+xml"/>
  <Override PartName="/ppt/tags/tag133.xml" ContentType="application/vnd.openxmlformats-officedocument.presentationml.tags+xml"/>
  <Override PartName="/ppt/tags/tag137.xml" ContentType="application/vnd.openxmlformats-officedocument.presentationml.tags+xml"/>
  <Override PartName="/ppt/tags/tag136.xml" ContentType="application/vnd.openxmlformats-officedocument.presentationml.tags+xml"/>
  <Override PartName="/ppt/slides/slide11.xml" ContentType="application/vnd.openxmlformats-officedocument.presentationml.slide+xml"/>
  <Override PartName="/ppt/tags/tag139.xml" ContentType="application/vnd.openxmlformats-officedocument.presentationml.tags+xml"/>
  <Override PartName="/ppt/tags/tag138.xml" ContentType="application/vnd.openxmlformats-officedocument.presentationml.tags+xml"/>
  <Override PartName="/ppt/notesSlides/notesSlide11.xml" ContentType="application/vnd.openxmlformats-officedocument.presentationml.notesSlide+xml"/>
  <Override PartName="/ppt/slides/slide12.xml" ContentType="application/vnd.openxmlformats-officedocument.presentationml.slide+xml"/>
  <Override PartName="/ppt/tags/tag142.xml" ContentType="application/vnd.openxmlformats-officedocument.presentationml.tags+xml"/>
  <Override PartName="/ppt/notesSlides/notesSlide12.xml" ContentType="application/vnd.openxmlformats-officedocument.presentationml.notesSlide+xml"/>
  <Override PartName="/ppt/tags/tag141.xml" ContentType="application/vnd.openxmlformats-officedocument.presentationml.tags+xml"/>
  <Override PartName="/ppt/tags/tag140.xml" ContentType="application/vnd.openxmlformats-officedocument.presentationml.tags+xml"/>
  <Override PartName="/ppt/tags/tag144.xml" ContentType="application/vnd.openxmlformats-officedocument.presentationml.tags+xml"/>
  <Override PartName="/ppt/tags/tag143.xml" ContentType="application/vnd.openxmlformats-officedocument.presentationml.tags+xml"/>
  <Override PartName="/ppt/slides/slide13.xml" ContentType="application/vnd.openxmlformats-officedocument.presentationml.slide+xml"/>
  <Override PartName="/ppt/notesSlides/notesSlide13.xml" ContentType="application/vnd.openxmlformats-officedocument.presentationml.notesSlide+xml"/>
  <Override PartName="/ppt/tags/tag147.xml" ContentType="application/vnd.openxmlformats-officedocument.presentationml.tags+xml"/>
  <Override PartName="/ppt/tags/tag146.xml" ContentType="application/vnd.openxmlformats-officedocument.presentationml.tags+xml"/>
  <Override PartName="/ppt/tags/tag145.xml" ContentType="application/vnd.openxmlformats-officedocument.presentationml.tags+xml"/>
  <Override PartName="/ppt/tags/tag150.xml" ContentType="application/vnd.openxmlformats-officedocument.presentationml.tags+xml"/>
  <Override PartName="/ppt/tags/tag149.xml" ContentType="application/vnd.openxmlformats-officedocument.presentationml.tags+xml"/>
  <Override PartName="/ppt/tags/tag148.xml" ContentType="application/vnd.openxmlformats-officedocument.presentationml.tags+xml"/>
  <Override PartName="/ppt/slides/slide14.xml" ContentType="application/vnd.openxmlformats-officedocument.presentationml.slide+xml"/>
  <Override PartName="/ppt/notesSlides/notesSlide14.xml" ContentType="application/vnd.openxmlformats-officedocument.presentationml.notesSlide+xml"/>
  <Override PartName="/ppt/tags/tag151.xml" ContentType="application/vnd.openxmlformats-officedocument.presentationml.tags+xml"/>
  <Override PartName="/ppt/slides/slide15.xml" ContentType="application/vnd.openxmlformats-officedocument.presentationml.slide+xml"/>
  <Override PartName="/ppt/tags/tag154.xml" ContentType="application/vnd.openxmlformats-officedocument.presentationml.tags+xml"/>
  <Override PartName="/ppt/tags/tag153.xml" ContentType="application/vnd.openxmlformats-officedocument.presentationml.tags+xml"/>
  <Override PartName="/ppt/tags/tag152.xml" ContentType="application/vnd.openxmlformats-officedocument.presentationml.tags+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tags/tag155.xml" ContentType="application/vnd.openxmlformats-officedocument.presentationml.tags+xml"/>
  <Override PartName="/ppt/slides/slide17.xml" ContentType="application/vnd.openxmlformats-officedocument.presentationml.slide+xml"/>
  <Override PartName="/ppt/tags/tag158.xml" ContentType="application/vnd.openxmlformats-officedocument.presentationml.tags+xml"/>
  <Override PartName="/ppt/tags/tag157.xml" ContentType="application/vnd.openxmlformats-officedocument.presentationml.tags+xml"/>
  <Override PartName="/ppt/tags/tag156.xml" ContentType="application/vnd.openxmlformats-officedocument.presentationml.tags+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tags/tag159.xml" ContentType="application/vnd.openxmlformats-officedocument.presentationml.tags+xml"/>
  <Override PartName="/ppt/slides/slide21.xml" ContentType="application/vnd.openxmlformats-officedocument.presentationml.slide+xml"/>
  <Override PartName="/ppt/tags/tag162.xml" ContentType="application/vnd.openxmlformats-officedocument.presentationml.tags+xml"/>
  <Override PartName="/ppt/notesSlides/notesSlide21.xml" ContentType="application/vnd.openxmlformats-officedocument.presentationml.notesSlide+xml"/>
  <Override PartName="/ppt/tags/tag161.xml" ContentType="application/vnd.openxmlformats-officedocument.presentationml.tags+xml"/>
  <Override PartName="/ppt/tags/tag160.xml" ContentType="application/vnd.openxmlformats-officedocument.presentationml.tags+xml"/>
  <Override PartName="/ppt/tags/tag164.xml" ContentType="application/vnd.openxmlformats-officedocument.presentationml.tags+xml"/>
  <Override PartName="/ppt/tags/tag163.xml" ContentType="application/vnd.openxmlformats-officedocument.presentationml.tags+xml"/>
  <Override PartName="/ppt/slides/slide22.xml" ContentType="application/vnd.openxmlformats-officedocument.presentationml.slide+xml"/>
  <Override PartName="/ppt/notesSlides/notesSlide22.xml" ContentType="application/vnd.openxmlformats-officedocument.presentationml.notesSlide+xml"/>
  <Override PartName="/ppt/tags/tag167.xml" ContentType="application/vnd.openxmlformats-officedocument.presentationml.tags+xml"/>
  <Override PartName="/ppt/tags/tag166.xml" ContentType="application/vnd.openxmlformats-officedocument.presentationml.tags+xml"/>
  <Override PartName="/ppt/tags/tag165.xml" ContentType="application/vnd.openxmlformats-officedocument.presentationml.tags+xml"/>
  <Override PartName="/ppt/tags/tag170.xml" ContentType="application/vnd.openxmlformats-officedocument.presentationml.tags+xml"/>
  <Override PartName="/ppt/tags/tag169.xml" ContentType="application/vnd.openxmlformats-officedocument.presentationml.tags+xml"/>
  <Override PartName="/ppt/tags/tag168.xml" ContentType="application/vnd.openxmlformats-officedocument.presentationml.tags+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Layouts/slideLayout27.xml" ContentType="application/vnd.openxmlformats-officedocument.presentationml.slideLayout+xml"/>
  <Override PartName="/ppt/slideMasters/slideMaster11.xml" ContentType="application/vnd.openxmlformats-officedocument.presentationml.slideMaster+xml"/>
  <Override PartName="/ppt/theme/theme11.xml" ContentType="application/vnd.openxmlformats-officedocument.theme+xml"/>
  <Override PartName="/ppt/slideLayouts/slideLayout23.xml" ContentType="application/vnd.openxmlformats-officedocument.presentationml.slideLayout+xml"/>
  <Override PartName="/ppt/tags/tag97.xml" ContentType="application/vnd.openxmlformats-officedocument.presentationml.tags+xml"/>
  <Override PartName="/ppt/tags/tag96.xml" ContentType="application/vnd.openxmlformats-officedocument.presentationml.tags+xml"/>
  <Override PartName="/ppt/tags/tag95.xml" ContentType="application/vnd.openxmlformats-officedocument.presentationml.tags+xml"/>
  <Override PartName="/ppt/slideLayouts/slideLayout22.xml" ContentType="application/vnd.openxmlformats-officedocument.presentationml.slideLayout+xml"/>
  <Override PartName="/ppt/tags/tag94.xml" ContentType="application/vnd.openxmlformats-officedocument.presentationml.tags+xml"/>
  <Override PartName="/ppt/tags/tag93.xml" ContentType="application/vnd.openxmlformats-officedocument.presentationml.tags+xml"/>
  <Override PartName="/ppt/tags/tag92.xml" ContentType="application/vnd.openxmlformats-officedocument.presentationml.tags+xml"/>
  <Override PartName="/ppt/slideLayouts/slideLayout21.xml" ContentType="application/vnd.openxmlformats-officedocument.presentationml.slideLayout+xml"/>
  <Override PartName="/ppt/tags/tag91.xml" ContentType="application/vnd.openxmlformats-officedocument.presentationml.tags+xml"/>
  <Override PartName="/ppt/tags/tag90.xml" ContentType="application/vnd.openxmlformats-officedocument.presentationml.tags+xml"/>
  <Override PartName="/ppt/tags/tag89.xml" ContentType="application/vnd.openxmlformats-officedocument.presentationml.tags+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tags/tag100.xml" ContentType="application/vnd.openxmlformats-officedocument.presentationml.tags+xml"/>
  <Override PartName="/ppt/tags/tag99.xml" ContentType="application/vnd.openxmlformats-officedocument.presentationml.tags+xml"/>
  <Override PartName="/ppt/tags/tag98.xml" ContentType="application/vnd.openxmlformats-officedocument.presentationml.tags+xml"/>
  <Override PartName="/ppt/tags/tag171.xml" ContentType="application/vnd.openxmlformats-officedocument.presentationml.tags+xml"/>
  <Override PartName="/ppt/slides/slide25.xml" ContentType="application/vnd.openxmlformats-officedocument.presentationml.slide+xml"/>
  <Override PartName="/ppt/slideLayouts/slideLayout28.xml" ContentType="application/vnd.openxmlformats-officedocument.presentationml.slideLayout+xml"/>
  <Override PartName="/ppt/tags/tag103.xml" ContentType="application/vnd.openxmlformats-officedocument.presentationml.tags+xml"/>
  <Override PartName="/ppt/tags/tag102.xml" ContentType="application/vnd.openxmlformats-officedocument.presentationml.tags+xml"/>
  <Override PartName="/ppt/tags/tag101.xml" ContentType="application/vnd.openxmlformats-officedocument.presentationml.tags+xml"/>
  <Override PartName="/ppt/slideMasters/slideMaster12.xml" ContentType="application/vnd.openxmlformats-officedocument.presentationml.slideMaster+xml"/>
  <Override PartName="/ppt/theme/theme12.xml" ContentType="application/vnd.openxmlformats-officedocument.theme+xml"/>
  <Override PartName="/ppt/slideLayouts/slideLayout29.xml" ContentType="application/vnd.openxmlformats-officedocument.presentationml.slideLayout+xml"/>
  <Override PartName="/ppt/tags/tag106.xml" ContentType="application/vnd.openxmlformats-officedocument.presentationml.tags+xml"/>
  <Override PartName="/ppt/tags/tag105.xml" ContentType="application/vnd.openxmlformats-officedocument.presentationml.tags+xml"/>
  <Override PartName="/ppt/tags/tag104.xml" ContentType="application/vnd.openxmlformats-officedocument.presentationml.tags+xml"/>
  <Override PartName="/ppt/tags/tag173.xml" ContentType="application/vnd.openxmlformats-officedocument.presentationml.tags+xml"/>
  <Override PartName="/ppt/tags/tag172.xml" ContentType="application/vnd.openxmlformats-officedocument.presentationml.tags+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Layouts/slideLayout18.xml" ContentType="application/vnd.openxmlformats-officedocument.presentationml.slideLayout+xml"/>
  <Override PartName="/ppt/slideMasters/slideMaster9.xml" ContentType="application/vnd.openxmlformats-officedocument.presentationml.slideMaster+xml"/>
  <Override PartName="/ppt/theme/theme9.xml" ContentType="application/vnd.openxmlformats-officedocument.theme+xml"/>
  <Override PartName="/ppt/slideLayouts/slideLayout19.xml" ContentType="application/vnd.openxmlformats-officedocument.presentationml.slideLayout+xml"/>
  <Override PartName="/ppt/tags/tag84.xml" ContentType="application/vnd.openxmlformats-officedocument.presentationml.tags+xml"/>
  <Override PartName="/ppt/tags/tag174.xml" ContentType="application/vnd.openxmlformats-officedocument.presentationml.tags+xml"/>
  <Override PartName="/ppt/slides/slide27.xml" ContentType="application/vnd.openxmlformats-officedocument.presentationml.slide+xml"/>
  <Override PartName="/ppt/tags/tag177.xml" ContentType="application/vnd.openxmlformats-officedocument.presentationml.tags+xml"/>
  <Override PartName="/ppt/tags/tag176.xml" ContentType="application/vnd.openxmlformats-officedocument.presentationml.tags+xml"/>
  <Override PartName="/ppt/tags/tag175.xml" ContentType="application/vnd.openxmlformats-officedocument.presentationml.tags+xml"/>
  <Override PartName="/ppt/notesSlides/notesSlide27.xml" ContentType="application/vnd.openxmlformats-officedocument.presentationml.notesSlide+xml"/>
  <Override PartName="/ppt/slideLayouts/slideLayout17.xml" ContentType="application/vnd.openxmlformats-officedocument.presentationml.slideLayout+xml"/>
  <Override PartName="/ppt/tags/tag82.xml" ContentType="application/vnd.openxmlformats-officedocument.presentationml.tags+xml"/>
  <Override PartName="/ppt/tags/tag81.xml" ContentType="application/vnd.openxmlformats-officedocument.presentationml.tags+xml"/>
  <Override PartName="/ppt/tags/tag80.xml" ContentType="application/vnd.openxmlformats-officedocument.presentationml.tags+xml"/>
  <Override PartName="/ppt/slideMasters/slideMaster8.xml" ContentType="application/vnd.openxmlformats-officedocument.presentationml.slideMaster+xml"/>
  <Override PartName="/ppt/theme/theme8.xml" ContentType="application/vnd.openxmlformats-officedocument.theme+xml"/>
  <Override PartName="/ppt/tags/tag83.xml" ContentType="application/vnd.openxmlformats-officedocument.presentationml.tags+xml"/>
  <Override PartName="/ppt/slideMasters/slideMaster3.xml" ContentType="application/vnd.openxmlformats-officedocument.presentationml.slideMaster+xml"/>
  <Override PartName="/ppt/theme/theme3.xml" ContentType="application/vnd.openxmlformats-officedocument.theme+xml"/>
  <Override PartName="/ppt/slideLayouts/slideLayout10.xml" ContentType="application/vnd.openxmlformats-officedocument.presentationml.slideLayout+xml"/>
  <Override PartName="/ppt/tags/tag39.xml" ContentType="application/vnd.openxmlformats-officedocument.presentationml.tags+xml"/>
  <Override PartName="/ppt/tags/tag38.xml" ContentType="application/vnd.openxmlformats-officedocument.presentationml.tags+xml"/>
  <Override PartName="/ppt/tags/tag37.xml" ContentType="application/vnd.openxmlformats-officedocument.presentationml.tags+xml"/>
  <Override PartName="/ppt/tags/tag42.xml" ContentType="application/vnd.openxmlformats-officedocument.presentationml.tags+xml"/>
  <Override PartName="/ppt/tags/tag41.xml" ContentType="application/vnd.openxmlformats-officedocument.presentationml.tags+xml"/>
  <Override PartName="/ppt/tags/tag40.xml" ContentType="application/vnd.openxmlformats-officedocument.presentationml.tags+xml"/>
  <Override PartName="/ppt/slideLayouts/slideLayout9.xml" ContentType="application/vnd.openxmlformats-officedocument.presentationml.slideLayout+xml"/>
  <Override PartName="/ppt/tags/tag34.xml" ContentType="application/vnd.openxmlformats-officedocument.presentationml.tags+xml"/>
  <Override PartName="/ppt/tags/tag33.xml" ContentType="application/vnd.openxmlformats-officedocument.presentationml.tags+xml"/>
  <Override PartName="/ppt/tags/tag32.xml" ContentType="application/vnd.openxmlformats-officedocument.presentationml.tags+xml"/>
  <Override PartName="/ppt/tags/tag36.xml" ContentType="application/vnd.openxmlformats-officedocument.presentationml.tags+xml"/>
  <Override PartName="/ppt/tags/tag35.xml" ContentType="application/vnd.openxmlformats-officedocument.presentationml.tags+xml"/>
  <Override PartName="/ppt/tags/tag1.xml" ContentType="application/vnd.openxmlformats-officedocument.presentationml.tags+xml"/>
  <Override PartName="/ppt/slideMasters/slideMaster7.xml" ContentType="application/vnd.openxmlformats-officedocument.presentationml.slideMaster+xml"/>
  <Override PartName="/ppt/theme/theme7.xml" ContentType="application/vnd.openxmlformats-officedocument.theme+xml"/>
  <Override PartName="/ppt/slideLayouts/slideLayout16.xml" ContentType="application/vnd.openxmlformats-officedocument.presentationml.slideLayout+xml"/>
  <Override PartName="/ppt/tags/tag79.xml" ContentType="application/vnd.openxmlformats-officedocument.presentationml.tags+xml"/>
  <Override PartName="/ppt/tags/tag74.xml" ContentType="application/vnd.openxmlformats-officedocument.presentationml.tags+xml"/>
  <Override PartName="/ppt/tags/tag78.xml" ContentType="application/vnd.openxmlformats-officedocument.presentationml.tags+xml"/>
  <Override PartName="/ppt/tags/tag73.xml" ContentType="application/vnd.openxmlformats-officedocument.presentationml.tags+xml"/>
  <Override PartName="/ppt/tags/tag72.xml" ContentType="application/vnd.openxmlformats-officedocument.presentationml.tags+xml"/>
  <Override PartName="/ppt/tags/tag77.xml" ContentType="application/vnd.openxmlformats-officedocument.presentationml.tags+xml"/>
  <Override PartName="/ppt/tags/tag76.xml" ContentType="application/vnd.openxmlformats-officedocument.presentationml.tags+xml"/>
  <Override PartName="/ppt/tags/tag75.xml" ContentType="application/vnd.openxmlformats-officedocument.presentationml.tags+xml"/>
  <Override PartName="/ppt/tableStyles.xml" ContentType="application/vnd.openxmlformats-officedocument.presentationml.tableStyles+xml"/>
  <Override PartName="/ppt/handoutMasters/handoutMaster1.xml" ContentType="application/vnd.openxmlformats-officedocument.presentationml.handoutMaster+xml"/>
  <Override PartName="/ppt/theme/theme14.xml" ContentType="application/vnd.openxmlformats-officedocument.theme+xml"/>
  <Override PartName="/ppt/slideMasters/slideMaster1.xml" ContentType="application/vnd.openxmlformats-officedocument.presentationml.slideMaster+xml"/>
  <Override PartName="/ppt/theme/theme1.xml" ContentType="application/vnd.openxmlformats-officedocument.them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slideMasters/slideMaster6.xml" ContentType="application/vnd.openxmlformats-officedocument.presentationml.slideMaster+xml"/>
  <Override PartName="/ppt/slideLayouts/slideLayout15.xml" ContentType="application/vnd.openxmlformats-officedocument.presentationml.slideLayout+xml"/>
  <Override PartName="/ppt/tags/tag71.xml" ContentType="application/vnd.openxmlformats-officedocument.presentationml.tags+xml"/>
  <Override PartName="/ppt/tags/tag70.xml" ContentType="application/vnd.openxmlformats-officedocument.presentationml.tags+xml"/>
  <Override PartName="/ppt/tags/tag69.xml" ContentType="application/vnd.openxmlformats-officedocument.presentationml.tags+xml"/>
  <Override PartName="/ppt/slideLayouts/slideLayout14.xml" ContentType="application/vnd.openxmlformats-officedocument.presentationml.slideLayout+xml"/>
  <Override PartName="/ppt/tags/tag68.xml" ContentType="application/vnd.openxmlformats-officedocument.presentationml.tags+xml"/>
  <Override PartName="/ppt/tags/tag63.xml" ContentType="application/vnd.openxmlformats-officedocument.presentationml.tags+xml"/>
  <Override PartName="/ppt/tags/tag67.xml" ContentType="application/vnd.openxmlformats-officedocument.presentationml.tags+xml"/>
  <Override PartName="/ppt/tags/tag62.xml" ContentType="application/vnd.openxmlformats-officedocument.presentationml.tags+xml"/>
  <Override PartName="/ppt/tags/tag61.xml" ContentType="application/vnd.openxmlformats-officedocument.presentationml.tags+xml"/>
  <Override PartName="/ppt/tags/tag66.xml" ContentType="application/vnd.openxmlformats-officedocument.presentationml.tags+xml"/>
  <Override PartName="/ppt/tags/tag65.xml" ContentType="application/vnd.openxmlformats-officedocument.presentationml.tags+xml"/>
  <Override PartName="/ppt/tags/tag64.xml" ContentType="application/vnd.openxmlformats-officedocument.presentationml.tags+xml"/>
  <Override PartName="/ppt/slideLayouts/slideLayout13.xml" ContentType="application/vnd.openxmlformats-officedocument.presentationml.slideLayout+xml"/>
  <Override PartName="/ppt/tags/tag60.xml" ContentType="application/vnd.openxmlformats-officedocument.presentationml.tags+xml"/>
  <Override PartName="/ppt/tags/tag55.xml" ContentType="application/vnd.openxmlformats-officedocument.presentationml.tags+xml"/>
  <Override PartName="/ppt/tags/tag59.xml" ContentType="application/vnd.openxmlformats-officedocument.presentationml.tags+xml"/>
  <Override PartName="/ppt/tags/tag54.xml" ContentType="application/vnd.openxmlformats-officedocument.presentationml.tags+xml"/>
  <Override PartName="/ppt/tags/tag53.xml" ContentType="application/vnd.openxmlformats-officedocument.presentationml.tags+xml"/>
  <Override PartName="/ppt/tags/tag58.xml" ContentType="application/vnd.openxmlformats-officedocument.presentationml.tags+xml"/>
  <Override PartName="/ppt/tags/tag57.xml" ContentType="application/vnd.openxmlformats-officedocument.presentationml.tags+xml"/>
  <Override PartName="/ppt/tags/tag56.xml" ContentType="application/vnd.openxmlformats-officedocument.presentationml.tags+xml"/>
  <Override PartName="/ppt/theme/theme6.xml" ContentType="application/vnd.openxmlformats-officedocument.theme+xml"/>
  <Override PartName="/ppt/slideMasters/slideMaster5.xml" ContentType="application/vnd.openxmlformats-officedocument.presentationml.slideMaster+xml"/>
  <Override PartName="/ppt/theme/theme5.xml" ContentType="application/vnd.openxmlformats-officedocument.theme+xml"/>
  <Override PartName="/ppt/slideLayouts/slideLayout12.xml" ContentType="application/vnd.openxmlformats-officedocument.presentationml.slideLayout+xml"/>
  <Override PartName="/ppt/tags/tag51.xml" ContentType="application/vnd.openxmlformats-officedocument.presentationml.tags+xml"/>
  <Override PartName="/ppt/tags/tag50.xml" ContentType="application/vnd.openxmlformats-officedocument.presentationml.tags+xml"/>
  <Override PartName="/ppt/tags/tag49.xml" ContentType="application/vnd.openxmlformats-officedocument.presentationml.tags+xml"/>
  <Override PartName="/ppt/tags/tag52.xml" ContentType="application/vnd.openxmlformats-officedocument.presentationml.tags+xml"/>
  <Override PartName="/ppt/viewProps.xml" ContentType="application/vnd.openxmlformats-officedocument.presentationml.viewProps+xml"/>
  <Override PartName="/ppt/slideMasters/slideMaster4.xml" ContentType="application/vnd.openxmlformats-officedocument.presentationml.slideMaster+xml"/>
  <Override PartName="/ppt/theme/theme4.xml" ContentType="application/vnd.openxmlformats-officedocument.theme+xml"/>
  <Override PartName="/ppt/slideLayouts/slideLayout11.xml" ContentType="application/vnd.openxmlformats-officedocument.presentationml.slideLayout+xml"/>
  <Override PartName="/ppt/tags/tag45.xml" ContentType="application/vnd.openxmlformats-officedocument.presentationml.tags+xml"/>
  <Override PartName="/ppt/tags/tag44.xml" ContentType="application/vnd.openxmlformats-officedocument.presentationml.tags+xml"/>
  <Override PartName="/ppt/tags/tag43.xml" ContentType="application/vnd.openxmlformats-officedocument.presentationml.tags+xml"/>
  <Override PartName="/ppt/tags/tag48.xml" ContentType="application/vnd.openxmlformats-officedocument.presentationml.tags+xml"/>
  <Override PartName="/ppt/tags/tag47.xml" ContentType="application/vnd.openxmlformats-officedocument.presentationml.tags+xml"/>
  <Override PartName="/ppt/tags/tag46.xml" ContentType="application/vnd.openxmlformats-officedocument.presentationml.tags+xml"/>
  <Override PartName="/ppt/presProps.xml" ContentType="application/vnd.openxmlformats-officedocument.presentationml.presProps+xml"/>
  <Override PartName="/docProps/app.xml" ContentType="application/vnd.openxmlformats-officedocument.extended-properties+xml"/>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 id="2147483672" r:id="rId2"/>
    <p:sldMasterId id="2147483678" r:id="rId3"/>
    <p:sldMasterId id="2147483681" r:id="rId4"/>
    <p:sldMasterId id="2147483683" r:id="rId5"/>
    <p:sldMasterId id="2147483685" r:id="rId6"/>
    <p:sldMasterId id="2147483689" r:id="rId7"/>
    <p:sldMasterId id="2147483691" r:id="rId8"/>
    <p:sldMasterId id="2147483693" r:id="rId9"/>
    <p:sldMasterId id="2147483696" r:id="rId10"/>
    <p:sldMasterId id="2147483700" r:id="rId11"/>
    <p:sldMasterId id="2147483708" r:id="rId12"/>
  </p:sldMasterIdLst>
  <p:notesMasterIdLst>
    <p:notesMasterId r:id="rId40"/>
  </p:notesMasterIdLst>
  <p:handoutMasterIdLst>
    <p:handoutMasterId r:id="rId41"/>
  </p:handoutMasterIdLst>
  <p:sldIdLst>
    <p:sldId id="258" r:id="rId13"/>
    <p:sldId id="257" r:id="rId14"/>
    <p:sldId id="262" r:id="rId15"/>
    <p:sldId id="267" r:id="rId16"/>
    <p:sldId id="287" r:id="rId17"/>
    <p:sldId id="288" r:id="rId18"/>
    <p:sldId id="289" r:id="rId19"/>
    <p:sldId id="290" r:id="rId20"/>
    <p:sldId id="274" r:id="rId21"/>
    <p:sldId id="291" r:id="rId22"/>
    <p:sldId id="272" r:id="rId23"/>
    <p:sldId id="275" r:id="rId24"/>
    <p:sldId id="278" r:id="rId25"/>
    <p:sldId id="263" r:id="rId26"/>
    <p:sldId id="268" r:id="rId27"/>
    <p:sldId id="264" r:id="rId28"/>
    <p:sldId id="292" r:id="rId29"/>
    <p:sldId id="276" r:id="rId30"/>
    <p:sldId id="277" r:id="rId31"/>
    <p:sldId id="265" r:id="rId32"/>
    <p:sldId id="280" r:id="rId33"/>
    <p:sldId id="270" r:id="rId34"/>
    <p:sldId id="283" r:id="rId35"/>
    <p:sldId id="284" r:id="rId36"/>
    <p:sldId id="285" r:id="rId37"/>
    <p:sldId id="256" r:id="rId38"/>
    <p:sldId id="259" r:id="rId39"/>
  </p:sldIdLst>
  <p:sldSz cx="9144000" cy="6858000" type="screen4x3"/>
  <p:notesSz cx="6797675" cy="9926638"/>
  <p:custDataLst>
    <p:tags r:id="rId42"/>
  </p:custDataLst>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7173"/>
    <a:srgbClr val="E0E1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12" autoAdjust="0"/>
    <p:restoredTop sz="92935" autoAdjust="0"/>
  </p:normalViewPr>
  <p:slideViewPr>
    <p:cSldViewPr snapToGrid="0" snapToObjects="1" showGuides="1">
      <p:cViewPr varScale="1">
        <p:scale>
          <a:sx n="61" d="100"/>
          <a:sy n="61" d="100"/>
        </p:scale>
        <p:origin x="-1722" y="-84"/>
      </p:cViewPr>
      <p:guideLst>
        <p:guide orient="horz" pos="654"/>
        <p:guide orient="horz" pos="3839"/>
        <p:guide orient="horz"/>
        <p:guide orient="horz" pos="2376"/>
        <p:guide pos="227"/>
        <p:guide pos="5532"/>
      </p:guideLst>
    </p:cSldViewPr>
  </p:slideViewPr>
  <p:outlineViewPr>
    <p:cViewPr>
      <p:scale>
        <a:sx n="33" d="100"/>
        <a:sy n="33" d="100"/>
      </p:scale>
      <p:origin x="0" y="1254"/>
    </p:cViewPr>
  </p:outlineViewPr>
  <p:notesTextViewPr>
    <p:cViewPr>
      <p:scale>
        <a:sx n="100" d="100"/>
        <a:sy n="100" d="100"/>
      </p:scale>
      <p:origin x="0" y="0"/>
    </p:cViewPr>
  </p:notesTextViewPr>
  <p:notesViewPr>
    <p:cSldViewPr snapToGrid="0" snapToObjects="1" showGuides="1">
      <p:cViewPr varScale="1">
        <p:scale>
          <a:sx n="66" d="100"/>
          <a:sy n="66" d="100"/>
        </p:scale>
        <p:origin x="0" y="0"/>
      </p:cViewPr>
      <p:guideLst/>
    </p:cSldViewPr>
  </p:notesViewPr>
  <p:gridSpacing cx="72008" cy="72008"/>
</p:viewPr>
</file>

<file path=ppt/_rels/presentation.xml.rels>&#65279;<?xml version="1.0" encoding="UTF-8" standalone="yes"?>
<Relationships xmlns="http://schemas.openxmlformats.org/package/2006/relationships">
  <Relationship Id="rId13" Type="http://schemas.openxmlformats.org/officeDocument/2006/relationships/slide" Target="slides/slide1.xml" />
  <Relationship Id="rId14" Type="http://schemas.openxmlformats.org/officeDocument/2006/relationships/slide" Target="slides/slide2.xml" />
  <Relationship Id="rId15" Type="http://schemas.openxmlformats.org/officeDocument/2006/relationships/slide" Target="slides/slide3.xml" />
  <Relationship Id="rId16" Type="http://schemas.openxmlformats.org/officeDocument/2006/relationships/slide" Target="slides/slide4.xml" />
  <Relationship Id="rId17" Type="http://schemas.openxmlformats.org/officeDocument/2006/relationships/slide" Target="slides/slide5.xml" />
  <Relationship Id="rId18" Type="http://schemas.openxmlformats.org/officeDocument/2006/relationships/slide" Target="slides/slide6.xml" />
  <Relationship Id="rId19" Type="http://schemas.openxmlformats.org/officeDocument/2006/relationships/slide" Target="slides/slide7.xml" />
  <Relationship Id="rId20" Type="http://schemas.openxmlformats.org/officeDocument/2006/relationships/slide" Target="slides/slide8.xml" />
  <Relationship Id="rId21" Type="http://schemas.openxmlformats.org/officeDocument/2006/relationships/slide" Target="slides/slide9.xml" />
  <Relationship Id="rId22" Type="http://schemas.openxmlformats.org/officeDocument/2006/relationships/slide" Target="slides/slide10.xml" />
  <Relationship Id="rId23" Type="http://schemas.openxmlformats.org/officeDocument/2006/relationships/slide" Target="slides/slide11.xml" />
  <Relationship Id="rId24" Type="http://schemas.openxmlformats.org/officeDocument/2006/relationships/slide" Target="slides/slide12.xml" />
  <Relationship Id="rId25" Type="http://schemas.openxmlformats.org/officeDocument/2006/relationships/slide" Target="slides/slide13.xml" />
  <Relationship Id="rId26" Type="http://schemas.openxmlformats.org/officeDocument/2006/relationships/slide" Target="slides/slide14.xml" />
  <Relationship Id="rId27" Type="http://schemas.openxmlformats.org/officeDocument/2006/relationships/slide" Target="slides/slide15.xml" />
  <Relationship Id="rId28" Type="http://schemas.openxmlformats.org/officeDocument/2006/relationships/slide" Target="slides/slide16.xml" />
  <Relationship Id="rId29" Type="http://schemas.openxmlformats.org/officeDocument/2006/relationships/slide" Target="slides/slide17.xml" />
  <Relationship Id="rId30" Type="http://schemas.openxmlformats.org/officeDocument/2006/relationships/slide" Target="slides/slide18.xml" />
  <Relationship Id="rId31" Type="http://schemas.openxmlformats.org/officeDocument/2006/relationships/slide" Target="slides/slide19.xml" />
  <Relationship Id="rId32" Type="http://schemas.openxmlformats.org/officeDocument/2006/relationships/slide" Target="slides/slide20.xml" />
  <Relationship Id="rId33" Type="http://schemas.openxmlformats.org/officeDocument/2006/relationships/slide" Target="slides/slide21.xml" />
  <Relationship Id="rId34" Type="http://schemas.openxmlformats.org/officeDocument/2006/relationships/slide" Target="slides/slide22.xml" />
  <Relationship Id="rId35" Type="http://schemas.openxmlformats.org/officeDocument/2006/relationships/slide" Target="slides/slide23.xml" />
  <Relationship Id="rId36" Type="http://schemas.openxmlformats.org/officeDocument/2006/relationships/slide" Target="slides/slide24.xml" />
  <Relationship Id="rId37" Type="http://schemas.openxmlformats.org/officeDocument/2006/relationships/slide" Target="slides/slide25.xml" />
  <Relationship Id="rId38" Type="http://schemas.openxmlformats.org/officeDocument/2006/relationships/slide" Target="slides/slide26.xml" />
  <Relationship Id="rId39" Type="http://schemas.openxmlformats.org/officeDocument/2006/relationships/slide" Target="slides/slide27.xml" />
  <Relationship Id="rId8" Type="http://schemas.openxmlformats.org/officeDocument/2006/relationships/slideMaster" Target="slideMasters/slideMaster8.xml" />
  <Relationship Id="rId3" Type="http://schemas.openxmlformats.org/officeDocument/2006/relationships/slideMaster" Target="slideMasters/slideMaster3.xml" />
  <Relationship Id="rId42" Type="http://schemas.openxmlformats.org/officeDocument/2006/relationships/tags" Target="tags/tag1.xml" />
  <Relationship Id="rId7" Type="http://schemas.openxmlformats.org/officeDocument/2006/relationships/slideMaster" Target="slideMasters/slideMaster7.xml" />
  <Relationship Id="rId12" Type="http://schemas.openxmlformats.org/officeDocument/2006/relationships/slideMaster" Target="slideMasters/slideMaster12.xml" />
  <Relationship Id="rId46" Type="http://schemas.openxmlformats.org/officeDocument/2006/relationships/tableStyles" Target="tableStyles.xml" />
  <Relationship Id="rId2" Type="http://schemas.openxmlformats.org/officeDocument/2006/relationships/slideMaster" Target="slideMasters/slideMaster2.xml" />
  <Relationship Id="rId41" Type="http://schemas.openxmlformats.org/officeDocument/2006/relationships/handoutMaster" Target="handoutMasters/handoutMaster1.xml" />
  <Relationship Id="rId1" Type="http://schemas.openxmlformats.org/officeDocument/2006/relationships/slideMaster" Target="slideMasters/slideMaster1.xml" />
  <Relationship Id="rId6" Type="http://schemas.openxmlformats.org/officeDocument/2006/relationships/slideMaster" Target="slideMasters/slideMaster6.xml" />
  <Relationship Id="rId11" Type="http://schemas.openxmlformats.org/officeDocument/2006/relationships/slideMaster" Target="slideMasters/slideMaster11.xml" />
  <Relationship Id="rId40" Type="http://schemas.openxmlformats.org/officeDocument/2006/relationships/notesMaster" Target="notesMasters/notesMaster1.xml" />
  <Relationship Id="rId45" Type="http://schemas.openxmlformats.org/officeDocument/2006/relationships/theme" Target="theme/theme1.xml" />
  <Relationship Id="rId5" Type="http://schemas.openxmlformats.org/officeDocument/2006/relationships/slideMaster" Target="slideMasters/slideMaster5.xml" />
  <Relationship Id="rId10" Type="http://schemas.openxmlformats.org/officeDocument/2006/relationships/slideMaster" Target="slideMasters/slideMaster10.xml" />
  <Relationship Id="rId44" Type="http://schemas.openxmlformats.org/officeDocument/2006/relationships/viewProps" Target="viewProps.xml" />
  <Relationship Id="rId4" Type="http://schemas.openxmlformats.org/officeDocument/2006/relationships/slideMaster" Target="slideMasters/slideMaster4.xml" />
  <Relationship Id="rId9" Type="http://schemas.openxmlformats.org/officeDocument/2006/relationships/slideMaster" Target="slideMasters/slideMaster9.xml" />
  <Relationship Id="rId43" Type="http://schemas.openxmlformats.org/officeDocument/2006/relationships/presProps" Target="presProps.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14.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8098"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3" tIns="45777" rIns="91553" bIns="45777" numCol="1" anchor="t" anchorCtr="0" compatLnSpc="1">
            <a:prstTxWarp prst="textNoShape">
              <a:avLst/>
            </a:prstTxWarp>
          </a:bodyPr>
          <a:lstStyle>
            <a:lvl1pPr defTabSz="915988">
              <a:defRPr sz="1200"/>
            </a:lvl1pPr>
          </a:lstStyle>
          <a:p>
            <a:endParaRPr lang="en-GB" dirty="0"/>
          </a:p>
        </p:txBody>
      </p:sp>
      <p:sp>
        <p:nvSpPr>
          <p:cNvPr id="388099"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3" tIns="45777" rIns="91553" bIns="45777" numCol="1" anchor="t" anchorCtr="0" compatLnSpc="1">
            <a:prstTxWarp prst="textNoShape">
              <a:avLst/>
            </a:prstTxWarp>
          </a:bodyPr>
          <a:lstStyle>
            <a:lvl1pPr algn="r" defTabSz="915988">
              <a:defRPr sz="1200"/>
            </a:lvl1pPr>
          </a:lstStyle>
          <a:p>
            <a:endParaRPr lang="en-GB" dirty="0"/>
          </a:p>
        </p:txBody>
      </p:sp>
      <p:sp>
        <p:nvSpPr>
          <p:cNvPr id="388100"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3" tIns="45777" rIns="91553" bIns="45777" numCol="1" anchor="b" anchorCtr="0" compatLnSpc="1">
            <a:prstTxWarp prst="textNoShape">
              <a:avLst/>
            </a:prstTxWarp>
          </a:bodyPr>
          <a:lstStyle>
            <a:lvl1pPr defTabSz="915988">
              <a:defRPr sz="1200"/>
            </a:lvl1pPr>
          </a:lstStyle>
          <a:p>
            <a:endParaRPr lang="en-GB" dirty="0"/>
          </a:p>
        </p:txBody>
      </p:sp>
      <p:sp>
        <p:nvSpPr>
          <p:cNvPr id="388101"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3" tIns="45777" rIns="91553" bIns="45777" numCol="1" anchor="b" anchorCtr="0" compatLnSpc="1">
            <a:prstTxWarp prst="textNoShape">
              <a:avLst/>
            </a:prstTxWarp>
          </a:bodyPr>
          <a:lstStyle>
            <a:lvl1pPr algn="r" defTabSz="915988">
              <a:defRPr sz="1200"/>
            </a:lvl1pPr>
          </a:lstStyle>
          <a:p>
            <a:fld id="{34B78A44-EC30-46CD-B210-233E4E4DD7C0}" type="slidenum">
              <a:rPr lang="en-GB"/>
              <a:pPr/>
              <a:t>‹#›</a:t>
            </a:fld>
            <a:endParaRPr lang="en-GB" dirty="0"/>
          </a:p>
        </p:txBody>
      </p:sp>
    </p:spTree>
    <p:extLst>
      <p:ext uri="{BB962C8B-B14F-4D97-AF65-F5344CB8AC3E}">
        <p14:creationId xmlns:p14="http://schemas.microsoft.com/office/powerpoint/2010/main" val="705920676"/>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13.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t" anchorCtr="0" compatLnSpc="1">
            <a:prstTxWarp prst="textNoShape">
              <a:avLst/>
            </a:prstTxWarp>
          </a:bodyPr>
          <a:lstStyle>
            <a:lvl1pPr defTabSz="915988">
              <a:defRPr sz="1200"/>
            </a:lvl1pPr>
          </a:lstStyle>
          <a:p>
            <a:endParaRPr lang="en-GB" dirty="0"/>
          </a:p>
        </p:txBody>
      </p:sp>
      <p:sp>
        <p:nvSpPr>
          <p:cNvPr id="7171"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t" anchorCtr="0" compatLnSpc="1">
            <a:prstTxWarp prst="textNoShape">
              <a:avLst/>
            </a:prstTxWarp>
          </a:bodyPr>
          <a:lstStyle>
            <a:lvl1pPr algn="r" defTabSz="915988">
              <a:defRPr sz="1200"/>
            </a:lvl1pPr>
          </a:lstStyle>
          <a:p>
            <a:endParaRPr lang="en-GB" dirty="0"/>
          </a:p>
        </p:txBody>
      </p:sp>
      <p:sp>
        <p:nvSpPr>
          <p:cNvPr id="7172"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4"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b" anchorCtr="0" compatLnSpc="1">
            <a:prstTxWarp prst="textNoShape">
              <a:avLst/>
            </a:prstTxWarp>
          </a:bodyPr>
          <a:lstStyle>
            <a:lvl1pPr defTabSz="915988">
              <a:defRPr sz="1200"/>
            </a:lvl1pPr>
          </a:lstStyle>
          <a:p>
            <a:endParaRPr lang="en-GB" dirty="0"/>
          </a:p>
        </p:txBody>
      </p:sp>
      <p:sp>
        <p:nvSpPr>
          <p:cNvPr id="7175"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b" anchorCtr="0" compatLnSpc="1">
            <a:prstTxWarp prst="textNoShape">
              <a:avLst/>
            </a:prstTxWarp>
          </a:bodyPr>
          <a:lstStyle>
            <a:lvl1pPr algn="r" defTabSz="915988">
              <a:defRPr sz="1200"/>
            </a:lvl1pPr>
          </a:lstStyle>
          <a:p>
            <a:fld id="{6888E5FD-BB14-4518-B1F0-A5006B2EC96D}" type="slidenum">
              <a:rPr lang="en-GB"/>
              <a:pPr/>
              <a:t>‹#›</a:t>
            </a:fld>
            <a:endParaRPr lang="en-GB" dirty="0"/>
          </a:p>
        </p:txBody>
      </p:sp>
    </p:spTree>
    <p:extLst>
      <p:ext uri="{BB962C8B-B14F-4D97-AF65-F5344CB8AC3E}">
        <p14:creationId xmlns:p14="http://schemas.microsoft.com/office/powerpoint/2010/main" val="8255832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10.xml.rels>&#65279;<?xml version="1.0" encoding="UTF-8" standalone="yes"?>
<Relationships xmlns="http://schemas.openxmlformats.org/package/2006/relationships">
  <Relationship Id="rId2" Type="http://schemas.openxmlformats.org/officeDocument/2006/relationships/slide" Target="../slides/slide10.xml" />
  <Relationship Id="rId1" Type="http://schemas.openxmlformats.org/officeDocument/2006/relationships/notesMaster" Target="../notesMasters/notesMaster1.xml" />
</Relationships>
</file>

<file path=ppt/notesSlides/_rels/notesSlide11.xml.rels>&#65279;<?xml version="1.0" encoding="UTF-8" standalone="yes"?>
<Relationships xmlns="http://schemas.openxmlformats.org/package/2006/relationships">
  <Relationship Id="rId2" Type="http://schemas.openxmlformats.org/officeDocument/2006/relationships/slide" Target="../slides/slide11.xml" />
  <Relationship Id="rId1" Type="http://schemas.openxmlformats.org/officeDocument/2006/relationships/notesMaster" Target="../notesMasters/notesMaster1.xml" />
</Relationships>
</file>

<file path=ppt/notesSlides/_rels/notesSlide12.xml.rels>&#65279;<?xml version="1.0" encoding="UTF-8" standalone="yes"?>
<Relationships xmlns="http://schemas.openxmlformats.org/package/2006/relationships">
  <Relationship Id="rId2" Type="http://schemas.openxmlformats.org/officeDocument/2006/relationships/slide" Target="../slides/slide12.xml" />
  <Relationship Id="rId1" Type="http://schemas.openxmlformats.org/officeDocument/2006/relationships/notesMaster" Target="../notesMasters/notesMaster1.xml" />
</Relationships>
</file>

<file path=ppt/notesSlides/_rels/notesSlide13.xml.rels>&#65279;<?xml version="1.0" encoding="UTF-8" standalone="yes"?>
<Relationships xmlns="http://schemas.openxmlformats.org/package/2006/relationships">
  <Relationship Id="rId2" Type="http://schemas.openxmlformats.org/officeDocument/2006/relationships/slide" Target="../slides/slide13.xml" />
  <Relationship Id="rId1" Type="http://schemas.openxmlformats.org/officeDocument/2006/relationships/notesMaster" Target="../notesMasters/notesMaster1.xml" />
</Relationships>
</file>

<file path=ppt/notesSlides/_rels/notesSlide14.xml.rels>&#65279;<?xml version="1.0" encoding="UTF-8" standalone="yes"?>
<Relationships xmlns="http://schemas.openxmlformats.org/package/2006/relationships">
  <Relationship Id="rId2" Type="http://schemas.openxmlformats.org/officeDocument/2006/relationships/slide" Target="../slides/slide14.xml" />
  <Relationship Id="rId1" Type="http://schemas.openxmlformats.org/officeDocument/2006/relationships/notesMaster" Target="../notesMasters/notesMaster1.xml" />
</Relationships>
</file>

<file path=ppt/notesSlides/_rels/notesSlide15.xml.rels>&#65279;<?xml version="1.0" encoding="UTF-8" standalone="yes"?>
<Relationships xmlns="http://schemas.openxmlformats.org/package/2006/relationships">
  <Relationship Id="rId2" Type="http://schemas.openxmlformats.org/officeDocument/2006/relationships/slide" Target="../slides/slide15.xml" />
  <Relationship Id="rId1" Type="http://schemas.openxmlformats.org/officeDocument/2006/relationships/notesMaster" Target="../notesMasters/notesMaster1.xml" />
</Relationships>
</file>

<file path=ppt/notesSlides/_rels/notesSlide16.xml.rels>&#65279;<?xml version="1.0" encoding="UTF-8" standalone="yes"?>
<Relationships xmlns="http://schemas.openxmlformats.org/package/2006/relationships">
  <Relationship Id="rId2" Type="http://schemas.openxmlformats.org/officeDocument/2006/relationships/slide" Target="../slides/slide16.xml" />
  <Relationship Id="rId1" Type="http://schemas.openxmlformats.org/officeDocument/2006/relationships/notesMaster" Target="../notesMasters/notesMaster1.xml" />
</Relationships>
</file>

<file path=ppt/notesSlides/_rels/notesSlide17.xml.rels>&#65279;<?xml version="1.0" encoding="UTF-8" standalone="yes"?>
<Relationships xmlns="http://schemas.openxmlformats.org/package/2006/relationships">
  <Relationship Id="rId2" Type="http://schemas.openxmlformats.org/officeDocument/2006/relationships/slide" Target="../slides/slide17.xml" />
  <Relationship Id="rId1" Type="http://schemas.openxmlformats.org/officeDocument/2006/relationships/notesMaster" Target="../notesMasters/notesMaster1.xml" />
</Relationships>
</file>

<file path=ppt/notesSlides/_rels/notesSlide18.xml.rels>&#65279;<?xml version="1.0" encoding="UTF-8" standalone="yes"?>
<Relationships xmlns="http://schemas.openxmlformats.org/package/2006/relationships">
  <Relationship Id="rId2" Type="http://schemas.openxmlformats.org/officeDocument/2006/relationships/slide" Target="../slides/slide18.xml" />
  <Relationship Id="rId1" Type="http://schemas.openxmlformats.org/officeDocument/2006/relationships/notesMaster" Target="../notesMasters/notesMaster1.xml" />
</Relationships>
</file>

<file path=ppt/notesSlides/_rels/notesSlide19.xml.rels>&#65279;<?xml version="1.0" encoding="UTF-8" standalone="yes"?>
<Relationships xmlns="http://schemas.openxmlformats.org/package/2006/relationships">
  <Relationship Id="rId2" Type="http://schemas.openxmlformats.org/officeDocument/2006/relationships/slide" Target="../slides/slide19.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_rels/notesSlide20.xml.rels>&#65279;<?xml version="1.0" encoding="UTF-8" standalone="yes"?>
<Relationships xmlns="http://schemas.openxmlformats.org/package/2006/relationships">
  <Relationship Id="rId2" Type="http://schemas.openxmlformats.org/officeDocument/2006/relationships/slide" Target="../slides/slide20.xml" />
  <Relationship Id="rId1" Type="http://schemas.openxmlformats.org/officeDocument/2006/relationships/notesMaster" Target="../notesMasters/notesMaster1.xml" />
</Relationships>
</file>

<file path=ppt/notesSlides/_rels/notesSlide21.xml.rels>&#65279;<?xml version="1.0" encoding="UTF-8" standalone="yes"?>
<Relationships xmlns="http://schemas.openxmlformats.org/package/2006/relationships">
  <Relationship Id="rId2" Type="http://schemas.openxmlformats.org/officeDocument/2006/relationships/slide" Target="../slides/slide21.xml" />
  <Relationship Id="rId1" Type="http://schemas.openxmlformats.org/officeDocument/2006/relationships/notesMaster" Target="../notesMasters/notesMaster1.xml" />
</Relationships>
</file>

<file path=ppt/notesSlides/_rels/notesSlide22.xml.rels>&#65279;<?xml version="1.0" encoding="UTF-8" standalone="yes"?>
<Relationships xmlns="http://schemas.openxmlformats.org/package/2006/relationships">
  <Relationship Id="rId2" Type="http://schemas.openxmlformats.org/officeDocument/2006/relationships/slide" Target="../slides/slide22.xml" />
  <Relationship Id="rId1" Type="http://schemas.openxmlformats.org/officeDocument/2006/relationships/notesMaster" Target="../notesMasters/notesMaster1.xml" />
</Relationships>
</file>

<file path=ppt/notesSlides/_rels/notesSlide23.xml.rels>&#65279;<?xml version="1.0" encoding="UTF-8" standalone="yes"?>
<Relationships xmlns="http://schemas.openxmlformats.org/package/2006/relationships">
  <Relationship Id="rId2" Type="http://schemas.openxmlformats.org/officeDocument/2006/relationships/slide" Target="../slides/slide23.xml" />
  <Relationship Id="rId1" Type="http://schemas.openxmlformats.org/officeDocument/2006/relationships/notesMaster" Target="../notesMasters/notesMaster1.xml" />
</Relationships>
</file>

<file path=ppt/notesSlides/_rels/notesSlide24.xml.rels>&#65279;<?xml version="1.0" encoding="UTF-8" standalone="yes"?>
<Relationships xmlns="http://schemas.openxmlformats.org/package/2006/relationships">
  <Relationship Id="rId2" Type="http://schemas.openxmlformats.org/officeDocument/2006/relationships/slide" Target="../slides/slide24.xml" />
  <Relationship Id="rId1" Type="http://schemas.openxmlformats.org/officeDocument/2006/relationships/notesMaster" Target="../notesMasters/notesMaster1.xml" />
</Relationships>
</file>

<file path=ppt/notesSlides/_rels/notesSlide25.xml.rels>&#65279;<?xml version="1.0" encoding="UTF-8" standalone="yes"?>
<Relationships xmlns="http://schemas.openxmlformats.org/package/2006/relationships">
  <Relationship Id="rId2" Type="http://schemas.openxmlformats.org/officeDocument/2006/relationships/slide" Target="../slides/slide25.xml" />
  <Relationship Id="rId1" Type="http://schemas.openxmlformats.org/officeDocument/2006/relationships/notesMaster" Target="../notesMasters/notesMaster1.xml" />
</Relationships>
</file>

<file path=ppt/notesSlides/_rels/notesSlide26.xml.rels>&#65279;<?xml version="1.0" encoding="UTF-8" standalone="yes"?>
<Relationships xmlns="http://schemas.openxmlformats.org/package/2006/relationships">
  <Relationship Id="rId2" Type="http://schemas.openxmlformats.org/officeDocument/2006/relationships/slide" Target="../slides/slide26.xml" />
  <Relationship Id="rId1" Type="http://schemas.openxmlformats.org/officeDocument/2006/relationships/notesMaster" Target="../notesMasters/notesMaster1.xml" />
</Relationships>
</file>

<file path=ppt/notesSlides/_rels/notesSlide27.xml.rels>&#65279;<?xml version="1.0" encoding="UTF-8" standalone="yes"?>
<Relationships xmlns="http://schemas.openxmlformats.org/package/2006/relationships">
  <Relationship Id="rId2" Type="http://schemas.openxmlformats.org/officeDocument/2006/relationships/slide" Target="../slides/slide27.xml" />
  <Relationship Id="rId1" Type="http://schemas.openxmlformats.org/officeDocument/2006/relationships/notesMaster" Target="../notesMasters/notesMaster1.xml" />
</Relationships>
</file>

<file path=ppt/notesSlides/_rels/notesSlide3.xml.rels>&#65279;<?xml version="1.0" encoding="UTF-8" standalone="yes"?>
<Relationships xmlns="http://schemas.openxmlformats.org/package/2006/relationships">
  <Relationship Id="rId2" Type="http://schemas.openxmlformats.org/officeDocument/2006/relationships/slide" Target="../slides/slide3.xml" />
  <Relationship Id="rId1" Type="http://schemas.openxmlformats.org/officeDocument/2006/relationships/notesMaster" Target="../notesMasters/notesMaster1.xml" />
</Relationships>
</file>

<file path=ppt/notesSlides/_rels/notesSlide4.xml.rels>&#65279;<?xml version="1.0" encoding="UTF-8" standalone="yes"?>
<Relationships xmlns="http://schemas.openxmlformats.org/package/2006/relationships">
  <Relationship Id="rId2" Type="http://schemas.openxmlformats.org/officeDocument/2006/relationships/slide" Target="../slides/slide4.xml" />
  <Relationship Id="rId1" Type="http://schemas.openxmlformats.org/officeDocument/2006/relationships/notesMaster" Target="../notesMasters/notesMaster1.xml" />
</Relationships>
</file>

<file path=ppt/notesSlides/_rels/notesSlide5.xml.rels>&#65279;<?xml version="1.0" encoding="UTF-8" standalone="yes"?>
<Relationships xmlns="http://schemas.openxmlformats.org/package/2006/relationships">
  <Relationship Id="rId2" Type="http://schemas.openxmlformats.org/officeDocument/2006/relationships/slide" Target="../slides/slide5.xml" />
  <Relationship Id="rId1" Type="http://schemas.openxmlformats.org/officeDocument/2006/relationships/notesMaster" Target="../notesMasters/notesMaster1.xml" />
</Relationships>
</file>

<file path=ppt/notesSlides/_rels/notesSlide6.xml.rels>&#65279;<?xml version="1.0" encoding="UTF-8" standalone="yes"?>
<Relationships xmlns="http://schemas.openxmlformats.org/package/2006/relationships">
  <Relationship Id="rId2" Type="http://schemas.openxmlformats.org/officeDocument/2006/relationships/slide" Target="../slides/slide6.xml" />
  <Relationship Id="rId1" Type="http://schemas.openxmlformats.org/officeDocument/2006/relationships/notesMaster" Target="../notesMasters/notesMaster1.xml" />
</Relationships>
</file>

<file path=ppt/notesSlides/_rels/notesSlide7.xml.rels>&#65279;<?xml version="1.0" encoding="UTF-8" standalone="yes"?>
<Relationships xmlns="http://schemas.openxmlformats.org/package/2006/relationships">
  <Relationship Id="rId2" Type="http://schemas.openxmlformats.org/officeDocument/2006/relationships/slide" Target="../slides/slide7.xml" />
  <Relationship Id="rId1" Type="http://schemas.openxmlformats.org/officeDocument/2006/relationships/notesMaster" Target="../notesMasters/notesMaster1.xml" />
</Relationships>
</file>

<file path=ppt/notesSlides/_rels/notesSlide8.xml.rels>&#65279;<?xml version="1.0" encoding="UTF-8" standalone="yes"?>
<Relationships xmlns="http://schemas.openxmlformats.org/package/2006/relationships">
  <Relationship Id="rId2" Type="http://schemas.openxmlformats.org/officeDocument/2006/relationships/slide" Target="../slides/slide8.xml" />
  <Relationship Id="rId1" Type="http://schemas.openxmlformats.org/officeDocument/2006/relationships/notesMaster" Target="../notesMasters/notesMaster1.xml" />
</Relationships>
</file>

<file path=ppt/notesSlides/_rels/notesSlide9.xml.rels>&#65279;<?xml version="1.0" encoding="UTF-8" standalone="yes"?>
<Relationships xmlns="http://schemas.openxmlformats.org/package/2006/relationships">
  <Relationship Id="rId2" Type="http://schemas.openxmlformats.org/officeDocument/2006/relationships/slide" Target="../slides/slide9.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33738023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23767852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4006035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3647729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37653676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7089526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35837425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42050065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2995194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37381370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3289565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mj-lt"/>
              <a:buNone/>
            </a:pPr>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25933730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27339226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19999758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sym typeface="Wingdings" panose="05000000000000000000" pitchFamily="2" charset="2"/>
            </a:endParaRPr>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103624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30466198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27310165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26340003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15622854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3610851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4284544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1320829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1320829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13208297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1320829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1320829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2376785241"/>
      </p:ext>
    </p:extLst>
  </p:cSld>
  <p:clrMapOvr>
    <a:masterClrMapping/>
  </p:clrMapOvr>
</p:notes>
</file>

<file path=ppt/slideLayouts/_rels/slideLayout1.xml.rels>&#65279;<?xml version="1.0" encoding="UTF-8" standalone="yes"?>
<Relationships xmlns="http://schemas.openxmlformats.org/package/2006/relationships">
  <Relationship Id="rId3" Type="http://schemas.openxmlformats.org/officeDocument/2006/relationships/tags" Target="../tags/tag4.xml" />
  <Relationship Id="rId2" Type="http://schemas.openxmlformats.org/officeDocument/2006/relationships/tags" Target="../tags/tag3.xml" />
  <Relationship Id="rId1" Type="http://schemas.openxmlformats.org/officeDocument/2006/relationships/tags" Target="../tags/tag2.xml" />
  <Relationship Id="rId5" Type="http://schemas.openxmlformats.org/officeDocument/2006/relationships/image" Target="../media/image1.emf" />
  <Relationship Id="rId4"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3" Type="http://schemas.openxmlformats.org/officeDocument/2006/relationships/tags" Target="../tags/tag39.xml" />
  <Relationship Id="rId7" Type="http://schemas.openxmlformats.org/officeDocument/2006/relationships/slideMaster" Target="../slideMasters/slideMaster3.xml" />
  <Relationship Id="rId2" Type="http://schemas.openxmlformats.org/officeDocument/2006/relationships/tags" Target="../tags/tag38.xml" />
  <Relationship Id="rId1" Type="http://schemas.openxmlformats.org/officeDocument/2006/relationships/tags" Target="../tags/tag37.xml" />
  <Relationship Id="rId6" Type="http://schemas.openxmlformats.org/officeDocument/2006/relationships/tags" Target="../tags/tag42.xml" />
  <Relationship Id="rId5" Type="http://schemas.openxmlformats.org/officeDocument/2006/relationships/tags" Target="../tags/tag41.xml" />
  <Relationship Id="rId4" Type="http://schemas.openxmlformats.org/officeDocument/2006/relationships/tags" Target="../tags/tag40.xml" />
</Relationships>
</file>

<file path=ppt/slideLayouts/_rels/slideLayout11.xml.rels>&#65279;<?xml version="1.0" encoding="UTF-8" standalone="yes"?>
<Relationships xmlns="http://schemas.openxmlformats.org/package/2006/relationships">
  <Relationship Id="rId3" Type="http://schemas.openxmlformats.org/officeDocument/2006/relationships/tags" Target="../tags/tag45.xml" />
  <Relationship Id="rId7" Type="http://schemas.openxmlformats.org/officeDocument/2006/relationships/slideMaster" Target="../slideMasters/slideMaster4.xml" />
  <Relationship Id="rId2" Type="http://schemas.openxmlformats.org/officeDocument/2006/relationships/tags" Target="../tags/tag44.xml" />
  <Relationship Id="rId1" Type="http://schemas.openxmlformats.org/officeDocument/2006/relationships/tags" Target="../tags/tag43.xml" />
  <Relationship Id="rId6" Type="http://schemas.openxmlformats.org/officeDocument/2006/relationships/tags" Target="../tags/tag48.xml" />
  <Relationship Id="rId5" Type="http://schemas.openxmlformats.org/officeDocument/2006/relationships/tags" Target="../tags/tag47.xml" />
  <Relationship Id="rId4" Type="http://schemas.openxmlformats.org/officeDocument/2006/relationships/tags" Target="../tags/tag46.xml" />
</Relationships>
</file>

<file path=ppt/slideLayouts/_rels/slideLayout12.xml.rels>&#65279;<?xml version="1.0" encoding="UTF-8" standalone="yes"?>
<Relationships xmlns="http://schemas.openxmlformats.org/package/2006/relationships">
  <Relationship Id="rId3" Type="http://schemas.openxmlformats.org/officeDocument/2006/relationships/tags" Target="../tags/tag51.xml" />
  <Relationship Id="rId2" Type="http://schemas.openxmlformats.org/officeDocument/2006/relationships/tags" Target="../tags/tag50.xml" />
  <Relationship Id="rId1" Type="http://schemas.openxmlformats.org/officeDocument/2006/relationships/tags" Target="../tags/tag49.xml" />
  <Relationship Id="rId5" Type="http://schemas.openxmlformats.org/officeDocument/2006/relationships/slideMaster" Target="../slideMasters/slideMaster5.xml" />
  <Relationship Id="rId4" Type="http://schemas.openxmlformats.org/officeDocument/2006/relationships/tags" Target="../tags/tag52.xml" />
</Relationships>
</file>

<file path=ppt/slideLayouts/_rels/slideLayout13.xml.rels>&#65279;<?xml version="1.0" encoding="UTF-8" standalone="yes"?>
<Relationships xmlns="http://schemas.openxmlformats.org/package/2006/relationships">
  <Relationship Id="rId8" Type="http://schemas.openxmlformats.org/officeDocument/2006/relationships/tags" Target="../tags/tag60.xml" />
  <Relationship Id="rId3" Type="http://schemas.openxmlformats.org/officeDocument/2006/relationships/tags" Target="../tags/tag55.xml" />
  <Relationship Id="rId7" Type="http://schemas.openxmlformats.org/officeDocument/2006/relationships/tags" Target="../tags/tag59.xml" />
  <Relationship Id="rId2" Type="http://schemas.openxmlformats.org/officeDocument/2006/relationships/tags" Target="../tags/tag54.xml" />
  <Relationship Id="rId1" Type="http://schemas.openxmlformats.org/officeDocument/2006/relationships/tags" Target="../tags/tag53.xml" />
  <Relationship Id="rId6" Type="http://schemas.openxmlformats.org/officeDocument/2006/relationships/tags" Target="../tags/tag58.xml" />
  <Relationship Id="rId5" Type="http://schemas.openxmlformats.org/officeDocument/2006/relationships/tags" Target="../tags/tag57.xml" />
  <Relationship Id="rId10" Type="http://schemas.openxmlformats.org/officeDocument/2006/relationships/image" Target="../media/image3.png" />
  <Relationship Id="rId4" Type="http://schemas.openxmlformats.org/officeDocument/2006/relationships/tags" Target="../tags/tag56.xml" />
  <Relationship Id="rId9" Type="http://schemas.openxmlformats.org/officeDocument/2006/relationships/slideMaster" Target="../slideMasters/slideMaster6.xml" />
</Relationships>
</file>

<file path=ppt/slideLayouts/_rels/slideLayout14.xml.rels>&#65279;<?xml version="1.0" encoding="UTF-8" standalone="yes"?>
<Relationships xmlns="http://schemas.openxmlformats.org/package/2006/relationships">
  <Relationship Id="rId8" Type="http://schemas.openxmlformats.org/officeDocument/2006/relationships/tags" Target="../tags/tag68.xml" />
  <Relationship Id="rId3" Type="http://schemas.openxmlformats.org/officeDocument/2006/relationships/tags" Target="../tags/tag63.xml" />
  <Relationship Id="rId7" Type="http://schemas.openxmlformats.org/officeDocument/2006/relationships/tags" Target="../tags/tag67.xml" />
  <Relationship Id="rId2" Type="http://schemas.openxmlformats.org/officeDocument/2006/relationships/tags" Target="../tags/tag62.xml" />
  <Relationship Id="rId1" Type="http://schemas.openxmlformats.org/officeDocument/2006/relationships/tags" Target="../tags/tag61.xml" />
  <Relationship Id="rId6" Type="http://schemas.openxmlformats.org/officeDocument/2006/relationships/tags" Target="../tags/tag66.xml" />
  <Relationship Id="rId5" Type="http://schemas.openxmlformats.org/officeDocument/2006/relationships/tags" Target="../tags/tag65.xml" />
  <Relationship Id="rId10" Type="http://schemas.openxmlformats.org/officeDocument/2006/relationships/image" Target="../media/image4.png" />
  <Relationship Id="rId4" Type="http://schemas.openxmlformats.org/officeDocument/2006/relationships/tags" Target="../tags/tag64.xml" />
  <Relationship Id="rId9" Type="http://schemas.openxmlformats.org/officeDocument/2006/relationships/slideMaster" Target="../slideMasters/slideMaster6.xml" />
</Relationships>
</file>

<file path=ppt/slideLayouts/_rels/slideLayout15.xml.rels>&#65279;<?xml version="1.0" encoding="UTF-8" standalone="yes"?>
<Relationships xmlns="http://schemas.openxmlformats.org/package/2006/relationships">
  <Relationship Id="rId3" Type="http://schemas.openxmlformats.org/officeDocument/2006/relationships/tags" Target="../tags/tag71.xml" />
  <Relationship Id="rId2" Type="http://schemas.openxmlformats.org/officeDocument/2006/relationships/tags" Target="../tags/tag70.xml" />
  <Relationship Id="rId1" Type="http://schemas.openxmlformats.org/officeDocument/2006/relationships/tags" Target="../tags/tag69.xml" />
  <Relationship Id="rId6" Type="http://schemas.openxmlformats.org/officeDocument/2006/relationships/image" Target="../media/image6.jpeg" />
  <Relationship Id="rId5" Type="http://schemas.openxmlformats.org/officeDocument/2006/relationships/image" Target="../media/image5.jpeg" />
  <Relationship Id="rId4" Type="http://schemas.openxmlformats.org/officeDocument/2006/relationships/slideMaster" Target="../slideMasters/slideMaster6.xml" />
</Relationships>
</file>

<file path=ppt/slideLayouts/_rels/slideLayout16.xml.rels>&#65279;<?xml version="1.0" encoding="UTF-8" standalone="yes"?>
<Relationships xmlns="http://schemas.openxmlformats.org/package/2006/relationships">
  <Relationship Id="rId8" Type="http://schemas.openxmlformats.org/officeDocument/2006/relationships/tags" Target="../tags/tag79.xml" />
  <Relationship Id="rId3" Type="http://schemas.openxmlformats.org/officeDocument/2006/relationships/tags" Target="../tags/tag74.xml" />
  <Relationship Id="rId7" Type="http://schemas.openxmlformats.org/officeDocument/2006/relationships/tags" Target="../tags/tag78.xml" />
  <Relationship Id="rId2" Type="http://schemas.openxmlformats.org/officeDocument/2006/relationships/tags" Target="../tags/tag73.xml" />
  <Relationship Id="rId1" Type="http://schemas.openxmlformats.org/officeDocument/2006/relationships/tags" Target="../tags/tag72.xml" />
  <Relationship Id="rId6" Type="http://schemas.openxmlformats.org/officeDocument/2006/relationships/tags" Target="../tags/tag77.xml" />
  <Relationship Id="rId5" Type="http://schemas.openxmlformats.org/officeDocument/2006/relationships/tags" Target="../tags/tag76.xml" />
  <Relationship Id="rId4" Type="http://schemas.openxmlformats.org/officeDocument/2006/relationships/tags" Target="../tags/tag75.xml" />
  <Relationship Id="rId9" Type="http://schemas.openxmlformats.org/officeDocument/2006/relationships/slideMaster" Target="../slideMasters/slideMaster7.xml" />
</Relationships>
</file>

<file path=ppt/slideLayouts/_rels/slideLayout17.xml.rels>&#65279;<?xml version="1.0" encoding="UTF-8" standalone="yes"?>
<Relationships xmlns="http://schemas.openxmlformats.org/package/2006/relationships">
  <Relationship Id="rId3" Type="http://schemas.openxmlformats.org/officeDocument/2006/relationships/tags" Target="../tags/tag82.xml" />
  <Relationship Id="rId2" Type="http://schemas.openxmlformats.org/officeDocument/2006/relationships/tags" Target="../tags/tag81.xml" />
  <Relationship Id="rId1" Type="http://schemas.openxmlformats.org/officeDocument/2006/relationships/tags" Target="../tags/tag80.xml" />
  <Relationship Id="rId5" Type="http://schemas.openxmlformats.org/officeDocument/2006/relationships/slideMaster" Target="../slideMasters/slideMaster8.xml" />
  <Relationship Id="rId4" Type="http://schemas.openxmlformats.org/officeDocument/2006/relationships/tags" Target="../tags/tag83.xml" />
</Relationships>
</file>

<file path=ppt/slideLayouts/_rels/slideLayout18.xml.rels>&#65279;<?xml version="1.0" encoding="UTF-8" standalone="yes"?>
<Relationships xmlns="http://schemas.openxmlformats.org/package/2006/relationships">
  <Relationship Id="rId3" Type="http://schemas.openxmlformats.org/officeDocument/2006/relationships/image" Target="../media/image2.emf" />
  <Relationship Id="rId2" Type="http://schemas.openxmlformats.org/officeDocument/2006/relationships/slideMaster" Target="../slideMasters/slideMaster9.xml" />
  <Relationship Id="rId1" Type="http://schemas.openxmlformats.org/officeDocument/2006/relationships/tags" Target="../tags/tag84.xml" />
</Relationships>
</file>

<file path=ppt/slideLayouts/_rels/slideLayout19.xml.rels>&#65279;<?xml version="1.0" encoding="UTF-8" standalone="yes"?>
<Relationships xmlns="http://schemas.openxmlformats.org/package/2006/relationships">
  <Relationship Id="rId1" Type="http://schemas.openxmlformats.org/officeDocument/2006/relationships/slideMaster" Target="../slideMasters/slideMaster9.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0.xml.rels>&#65279;<?xml version="1.0" encoding="UTF-8" standalone="yes"?>
<Relationships xmlns="http://schemas.openxmlformats.org/package/2006/relationships">
  <Relationship Id="rId3" Type="http://schemas.openxmlformats.org/officeDocument/2006/relationships/tags" Target="../tags/tag87.xml" />
  <Relationship Id="rId7" Type="http://schemas.openxmlformats.org/officeDocument/2006/relationships/image" Target="../media/image8.emf" />
  <Relationship Id="rId2" Type="http://schemas.openxmlformats.org/officeDocument/2006/relationships/tags" Target="../tags/tag86.xml" />
  <Relationship Id="rId1" Type="http://schemas.openxmlformats.org/officeDocument/2006/relationships/tags" Target="../tags/tag85.xml" />
  <Relationship Id="rId6" Type="http://schemas.openxmlformats.org/officeDocument/2006/relationships/image" Target="../media/image7.jpg" />
  <Relationship Id="rId5" Type="http://schemas.openxmlformats.org/officeDocument/2006/relationships/slideMaster" Target="../slideMasters/slideMaster10.xml" />
  <Relationship Id="rId4" Type="http://schemas.openxmlformats.org/officeDocument/2006/relationships/tags" Target="../tags/tag88.xml" />
</Relationships>
</file>

<file path=ppt/slideLayouts/_rels/slideLayout21.xml.rels>&#65279;<?xml version="1.0" encoding="UTF-8" standalone="yes"?>
<Relationships xmlns="http://schemas.openxmlformats.org/package/2006/relationships">
  <Relationship Id="rId3" Type="http://schemas.openxmlformats.org/officeDocument/2006/relationships/tags" Target="../tags/tag91.xml" />
  <Relationship Id="rId2" Type="http://schemas.openxmlformats.org/officeDocument/2006/relationships/tags" Target="../tags/tag90.xml" />
  <Relationship Id="rId1" Type="http://schemas.openxmlformats.org/officeDocument/2006/relationships/tags" Target="../tags/tag89.xml" />
  <Relationship Id="rId4" Type="http://schemas.openxmlformats.org/officeDocument/2006/relationships/slideMaster" Target="../slideMasters/slideMaster11.xml" />
</Relationships>
</file>

<file path=ppt/slideLayouts/_rels/slideLayout22.xml.rels>&#65279;<?xml version="1.0" encoding="UTF-8" standalone="yes"?>
<Relationships xmlns="http://schemas.openxmlformats.org/package/2006/relationships">
  <Relationship Id="rId3" Type="http://schemas.openxmlformats.org/officeDocument/2006/relationships/tags" Target="../tags/tag94.xml" />
  <Relationship Id="rId2" Type="http://schemas.openxmlformats.org/officeDocument/2006/relationships/tags" Target="../tags/tag93.xml" />
  <Relationship Id="rId1" Type="http://schemas.openxmlformats.org/officeDocument/2006/relationships/tags" Target="../tags/tag92.xml" />
  <Relationship Id="rId4" Type="http://schemas.openxmlformats.org/officeDocument/2006/relationships/slideMaster" Target="../slideMasters/slideMaster11.xml" />
</Relationships>
</file>

<file path=ppt/slideLayouts/_rels/slideLayout23.xml.rels>&#65279;<?xml version="1.0" encoding="UTF-8" standalone="yes"?>
<Relationships xmlns="http://schemas.openxmlformats.org/package/2006/relationships">
  <Relationship Id="rId3" Type="http://schemas.openxmlformats.org/officeDocument/2006/relationships/tags" Target="../tags/tag97.xml" />
  <Relationship Id="rId2" Type="http://schemas.openxmlformats.org/officeDocument/2006/relationships/tags" Target="../tags/tag96.xml" />
  <Relationship Id="rId1" Type="http://schemas.openxmlformats.org/officeDocument/2006/relationships/tags" Target="../tags/tag95.xml" />
  <Relationship Id="rId4" Type="http://schemas.openxmlformats.org/officeDocument/2006/relationships/slideMaster" Target="../slideMasters/slideMaster11.xml" />
</Relationships>
</file>

<file path=ppt/slideLayouts/_rels/slideLayout24.xml.rels>&#65279;<?xml version="1.0" encoding="UTF-8" standalone="yes"?>
<Relationships xmlns="http://schemas.openxmlformats.org/package/2006/relationships">
  <Relationship Id="rId3" Type="http://schemas.openxmlformats.org/officeDocument/2006/relationships/tags" Target="../tags/tag100.xml" />
  <Relationship Id="rId2" Type="http://schemas.openxmlformats.org/officeDocument/2006/relationships/tags" Target="../tags/tag99.xml" />
  <Relationship Id="rId1" Type="http://schemas.openxmlformats.org/officeDocument/2006/relationships/tags" Target="../tags/tag98.xml" />
  <Relationship Id="rId4" Type="http://schemas.openxmlformats.org/officeDocument/2006/relationships/slideMaster" Target="../slideMasters/slideMaster11.xml" />
</Relationships>
</file>

<file path=ppt/slideLayouts/_rels/slideLayout25.xml.rels>&#65279;<?xml version="1.0" encoding="UTF-8" standalone="yes"?>
<Relationships xmlns="http://schemas.openxmlformats.org/package/2006/relationships">
  <Relationship Id="rId1" Type="http://schemas.openxmlformats.org/officeDocument/2006/relationships/slideMaster" Target="../slideMasters/slideMaster11.xml" />
</Relationships>
</file>

<file path=ppt/slideLayouts/_rels/slideLayout26.xml.rels>&#65279;<?xml version="1.0" encoding="UTF-8" standalone="yes"?>
<Relationships xmlns="http://schemas.openxmlformats.org/package/2006/relationships">
  <Relationship Id="rId1" Type="http://schemas.openxmlformats.org/officeDocument/2006/relationships/slideMaster" Target="../slideMasters/slideMaster11.xml" />
</Relationships>
</file>

<file path=ppt/slideLayouts/_rels/slideLayout27.xml.rels>&#65279;<?xml version="1.0" encoding="UTF-8" standalone="yes"?>
<Relationships xmlns="http://schemas.openxmlformats.org/package/2006/relationships">
  <Relationship Id="rId1" Type="http://schemas.openxmlformats.org/officeDocument/2006/relationships/slideMaster" Target="../slideMasters/slideMaster11.xml" />
</Relationships>
</file>

<file path=ppt/slideLayouts/_rels/slideLayout28.xml.rels>&#65279;<?xml version="1.0" encoding="UTF-8" standalone="yes"?>
<Relationships xmlns="http://schemas.openxmlformats.org/package/2006/relationships">
  <Relationship Id="rId3" Type="http://schemas.openxmlformats.org/officeDocument/2006/relationships/tags" Target="../tags/tag103.xml" />
  <Relationship Id="rId2" Type="http://schemas.openxmlformats.org/officeDocument/2006/relationships/tags" Target="../tags/tag102.xml" />
  <Relationship Id="rId1" Type="http://schemas.openxmlformats.org/officeDocument/2006/relationships/tags" Target="../tags/tag101.xml" />
  <Relationship Id="rId4" Type="http://schemas.openxmlformats.org/officeDocument/2006/relationships/slideMaster" Target="../slideMasters/slideMaster12.xml" />
</Relationships>
</file>

<file path=ppt/slideLayouts/_rels/slideLayout29.xml.rels>&#65279;<?xml version="1.0" encoding="UTF-8" standalone="yes"?>
<Relationships xmlns="http://schemas.openxmlformats.org/package/2006/relationships">
  <Relationship Id="rId3" Type="http://schemas.openxmlformats.org/officeDocument/2006/relationships/tags" Target="../tags/tag106.xml" />
  <Relationship Id="rId2" Type="http://schemas.openxmlformats.org/officeDocument/2006/relationships/tags" Target="../tags/tag105.xml" />
  <Relationship Id="rId1" Type="http://schemas.openxmlformats.org/officeDocument/2006/relationships/tags" Target="../tags/tag104.xml" />
  <Relationship Id="rId4" Type="http://schemas.openxmlformats.org/officeDocument/2006/relationships/slideMaster" Target="../slideMasters/slideMaster12.xml" />
</Relationships>
</file>

<file path=ppt/slideLayouts/_rels/slideLayout3.xml.rels>&#65279;<?xml version="1.0" encoding="UTF-8" standalone="yes"?>
<Relationships xmlns="http://schemas.openxmlformats.org/package/2006/relationships">
  <Relationship Id="rId3" Type="http://schemas.openxmlformats.org/officeDocument/2006/relationships/tags" Target="../tags/tag7.xml" />
  <Relationship Id="rId2" Type="http://schemas.openxmlformats.org/officeDocument/2006/relationships/tags" Target="../tags/tag6.xml" />
  <Relationship Id="rId1" Type="http://schemas.openxmlformats.org/officeDocument/2006/relationships/tags" Target="../tags/tag5.xml" />
  <Relationship Id="rId6" Type="http://schemas.openxmlformats.org/officeDocument/2006/relationships/slideMaster" Target="../slideMasters/slideMaster2.xml" />
  <Relationship Id="rId5" Type="http://schemas.openxmlformats.org/officeDocument/2006/relationships/tags" Target="../tags/tag9.xml" />
  <Relationship Id="rId4" Type="http://schemas.openxmlformats.org/officeDocument/2006/relationships/tags" Target="../tags/tag8.xml" />
</Relationships>
</file>

<file path=ppt/slideLayouts/_rels/slideLayout4.xml.rels>&#65279;<?xml version="1.0" encoding="UTF-8" standalone="yes"?>
<Relationships xmlns="http://schemas.openxmlformats.org/package/2006/relationships">
  <Relationship Id="rId3" Type="http://schemas.openxmlformats.org/officeDocument/2006/relationships/tags" Target="../tags/tag12.xml" />
  <Relationship Id="rId7" Type="http://schemas.openxmlformats.org/officeDocument/2006/relationships/slideMaster" Target="../slideMasters/slideMaster2.xml" />
  <Relationship Id="rId2" Type="http://schemas.openxmlformats.org/officeDocument/2006/relationships/tags" Target="../tags/tag11.xml" />
  <Relationship Id="rId1" Type="http://schemas.openxmlformats.org/officeDocument/2006/relationships/tags" Target="../tags/tag10.xml" />
  <Relationship Id="rId6" Type="http://schemas.openxmlformats.org/officeDocument/2006/relationships/tags" Target="../tags/tag15.xml" />
  <Relationship Id="rId5" Type="http://schemas.openxmlformats.org/officeDocument/2006/relationships/tags" Target="../tags/tag14.xml" />
  <Relationship Id="rId4" Type="http://schemas.openxmlformats.org/officeDocument/2006/relationships/tags" Target="../tags/tag13.xml" />
</Relationships>
</file>

<file path=ppt/slideLayouts/_rels/slideLayout5.xml.rels>&#65279;<?xml version="1.0" encoding="UTF-8" standalone="yes"?>
<Relationships xmlns="http://schemas.openxmlformats.org/package/2006/relationships">
  <Relationship Id="rId8" Type="http://schemas.openxmlformats.org/officeDocument/2006/relationships/tags" Target="../tags/tag23.xml" />
  <Relationship Id="rId3" Type="http://schemas.openxmlformats.org/officeDocument/2006/relationships/tags" Target="../tags/tag18.xml" />
  <Relationship Id="rId7" Type="http://schemas.openxmlformats.org/officeDocument/2006/relationships/tags" Target="../tags/tag22.xml" />
  <Relationship Id="rId2" Type="http://schemas.openxmlformats.org/officeDocument/2006/relationships/tags" Target="../tags/tag17.xml" />
  <Relationship Id="rId1" Type="http://schemas.openxmlformats.org/officeDocument/2006/relationships/tags" Target="../tags/tag16.xml" />
  <Relationship Id="rId6" Type="http://schemas.openxmlformats.org/officeDocument/2006/relationships/tags" Target="../tags/tag21.xml" />
  <Relationship Id="rId5" Type="http://schemas.openxmlformats.org/officeDocument/2006/relationships/tags" Target="../tags/tag20.xml" />
  <Relationship Id="rId4" Type="http://schemas.openxmlformats.org/officeDocument/2006/relationships/tags" Target="../tags/tag19.xml" />
  <Relationship Id="rId9" Type="http://schemas.openxmlformats.org/officeDocument/2006/relationships/slideMaster" Target="../slideMasters/slideMaster2.xml" />
</Relationships>
</file>

<file path=ppt/slideLayouts/_rels/slideLayout6.xml.rels>&#65279;<?xml version="1.0" encoding="UTF-8" standalone="yes"?>
<Relationships xmlns="http://schemas.openxmlformats.org/package/2006/relationships">
  <Relationship Id="rId3" Type="http://schemas.openxmlformats.org/officeDocument/2006/relationships/tags" Target="../tags/tag26.xml" />
  <Relationship Id="rId2" Type="http://schemas.openxmlformats.org/officeDocument/2006/relationships/tags" Target="../tags/tag25.xml" />
  <Relationship Id="rId1" Type="http://schemas.openxmlformats.org/officeDocument/2006/relationships/tags" Target="../tags/tag24.xml" />
  <Relationship Id="rId5" Type="http://schemas.openxmlformats.org/officeDocument/2006/relationships/slideMaster" Target="../slideMasters/slideMaster2.xml" />
  <Relationship Id="rId4" Type="http://schemas.openxmlformats.org/officeDocument/2006/relationships/tags" Target="../tags/tag27.xml" />
</Relationships>
</file>

<file path=ppt/slideLayouts/_rels/slideLayout7.xml.rels>&#65279;<?xml version="1.0" encoding="UTF-8" standalone="yes"?>
<Relationships xmlns="http://schemas.openxmlformats.org/package/2006/relationships">
  <Relationship Id="rId2" Type="http://schemas.openxmlformats.org/officeDocument/2006/relationships/slideMaster" Target="../slideMasters/slideMaster2.xml" />
  <Relationship Id="rId1" Type="http://schemas.openxmlformats.org/officeDocument/2006/relationships/tags" Target="../tags/tag28.xml" />
</Relationships>
</file>

<file path=ppt/slideLayouts/_rels/slideLayout8.xml.rels>&#65279;<?xml version="1.0" encoding="UTF-8" standalone="yes"?>
<Relationships xmlns="http://schemas.openxmlformats.org/package/2006/relationships">
  <Relationship Id="rId3" Type="http://schemas.openxmlformats.org/officeDocument/2006/relationships/tags" Target="../tags/tag31.xml" />
  <Relationship Id="rId2" Type="http://schemas.openxmlformats.org/officeDocument/2006/relationships/tags" Target="../tags/tag30.xml" />
  <Relationship Id="rId1" Type="http://schemas.openxmlformats.org/officeDocument/2006/relationships/tags" Target="../tags/tag29.xml" />
  <Relationship Id="rId4" Type="http://schemas.openxmlformats.org/officeDocument/2006/relationships/slideMaster" Target="../slideMasters/slideMaster2.xml" />
</Relationships>
</file>

<file path=ppt/slideLayouts/_rels/slideLayout9.xml.rels>&#65279;<?xml version="1.0" encoding="UTF-8" standalone="yes"?>
<Relationships xmlns="http://schemas.openxmlformats.org/package/2006/relationships">
  <Relationship Id="rId3" Type="http://schemas.openxmlformats.org/officeDocument/2006/relationships/tags" Target="../tags/tag34.xml" />
  <Relationship Id="rId2" Type="http://schemas.openxmlformats.org/officeDocument/2006/relationships/tags" Target="../tags/tag33.xml" />
  <Relationship Id="rId1" Type="http://schemas.openxmlformats.org/officeDocument/2006/relationships/tags" Target="../tags/tag32.xml" />
  <Relationship Id="rId6" Type="http://schemas.openxmlformats.org/officeDocument/2006/relationships/slideMaster" Target="../slideMasters/slideMaster3.xml" />
  <Relationship Id="rId5" Type="http://schemas.openxmlformats.org/officeDocument/2006/relationships/tags" Target="../tags/tag36.xml" />
  <Relationship Id="rId4" Type="http://schemas.openxmlformats.org/officeDocument/2006/relationships/tags" Target="../tags/tag35.xml" />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RF_Section Divider">
    <p:spTree>
      <p:nvGrpSpPr>
        <p:cNvPr id="1" name=""/>
        <p:cNvGrpSpPr/>
        <p:nvPr/>
      </p:nvGrpSpPr>
      <p:grpSpPr>
        <a:xfrm>
          <a:off x="0" y="0"/>
          <a:ext cx="0" cy="0"/>
          <a:chOff x="0" y="0"/>
          <a:chExt cx="0" cy="0"/>
        </a:xfrm>
      </p:grpSpPr>
      <p:sp>
        <p:nvSpPr>
          <p:cNvPr id="5" name="Title 2"/>
          <p:cNvSpPr>
            <a:spLocks noGrp="1"/>
          </p:cNvSpPr>
          <p:nvPr>
            <p:ph type="title" hasCustomPrompt="1"/>
            <p:custDataLst>
              <p:tags r:id="rId1"/>
            </p:custDataLst>
          </p:nvPr>
        </p:nvSpPr>
        <p:spPr>
          <a:xfrm>
            <a:off x="360000" y="432000"/>
            <a:ext cx="8424000" cy="504000"/>
          </a:xfrm>
        </p:spPr>
        <p:txBody>
          <a:bodyPr/>
          <a:lstStyle>
            <a:lvl1pPr>
              <a:defRPr>
                <a:solidFill>
                  <a:srgbClr val="FF0000"/>
                </a:solidFill>
              </a:defRPr>
            </a:lvl1pPr>
          </a:lstStyle>
          <a:p>
            <a:r>
              <a:rPr lang="en-GB" dirty="0" smtClean="0"/>
              <a:t>Section Divider</a:t>
            </a:r>
            <a:endParaRPr lang="en-GB" dirty="0"/>
          </a:p>
        </p:txBody>
      </p:sp>
      <p:sp>
        <p:nvSpPr>
          <p:cNvPr id="6" name="Rectangle 5"/>
          <p:cNvSpPr/>
          <p:nvPr userDrawn="1">
            <p:custDataLst>
              <p:tags r:id="rId2"/>
            </p:custDataLst>
          </p:nvPr>
        </p:nvSpPr>
        <p:spPr>
          <a:xfrm>
            <a:off x="0" y="6134400"/>
            <a:ext cx="9143999" cy="723600"/>
          </a:xfrm>
          <a:prstGeom prst="rect">
            <a:avLst/>
          </a:prstGeom>
          <a:solidFill>
            <a:schemeClr val="accent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Picture 6"/>
          <p:cNvPicPr/>
          <p:nvPr userDrawn="1">
            <p:custDataLst>
              <p:tags r:id="rId3"/>
            </p:custDataLst>
          </p:nvPr>
        </p:nvPicPr>
        <p:blipFill>
          <a:blip r:embed="rId5" cstate="print">
            <a:extLst>
              <a:ext uri="{28A0092B-C50C-407E-A947-70E740481C1C}">
                <a14:useLocalDpi xmlns:a14="http://schemas.microsoft.com/office/drawing/2010/main" val="0"/>
              </a:ext>
            </a:extLst>
          </a:blip>
          <a:stretch>
            <a:fillRect/>
          </a:stretch>
        </p:blipFill>
        <p:spPr>
          <a:xfrm>
            <a:off x="5932850" y="6325200"/>
            <a:ext cx="2851150" cy="320675"/>
          </a:xfrm>
          <a:prstGeom prst="rect">
            <a:avLst/>
          </a:prstGeom>
        </p:spPr>
      </p:pic>
    </p:spTree>
    <p:extLst>
      <p:ext uri="{BB962C8B-B14F-4D97-AF65-F5344CB8AC3E}">
        <p14:creationId xmlns:p14="http://schemas.microsoft.com/office/powerpoint/2010/main" val="2330114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RF_Text and char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358775" y="431800"/>
            <a:ext cx="8424000" cy="503238"/>
          </a:xfrm>
        </p:spPr>
        <p:txBody>
          <a:bodyPr/>
          <a:lstStyle>
            <a:lvl1pPr>
              <a:defRPr/>
            </a:lvl1pPr>
          </a:lstStyle>
          <a:p>
            <a:r>
              <a:rPr lang="en-GB" smtClean="0"/>
              <a:t>Slide title</a:t>
            </a:r>
            <a:endParaRPr lang="en-GB" dirty="0"/>
          </a:p>
        </p:txBody>
      </p:sp>
      <p:sp>
        <p:nvSpPr>
          <p:cNvPr id="3" name="Text Placeholder 2"/>
          <p:cNvSpPr>
            <a:spLocks noGrp="1"/>
          </p:cNvSpPr>
          <p:nvPr>
            <p:ph type="body" sz="half" idx="1" hasCustomPrompt="1"/>
            <p:custDataLst>
              <p:tags r:id="rId2"/>
            </p:custDataLst>
          </p:nvPr>
        </p:nvSpPr>
        <p:spPr>
          <a:xfrm>
            <a:off x="358775" y="1042988"/>
            <a:ext cx="4136400" cy="5038725"/>
          </a:xfrm>
          <a:prstGeom prst="rect">
            <a:avLst/>
          </a:prstGeom>
        </p:spPr>
        <p:txBody>
          <a:bodyPr wrap="square"/>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6" name="Slide Number Placeholder 5"/>
          <p:cNvSpPr>
            <a:spLocks noGrp="1"/>
          </p:cNvSpPr>
          <p:nvPr>
            <p:ph type="sldNum" sz="quarter" idx="11"/>
            <p:custDataLst>
              <p:tags r:id="rId3"/>
            </p:custDataLst>
          </p:nvPr>
        </p:nvSpPr>
        <p:spPr>
          <a:xfrm>
            <a:off x="358775" y="6529388"/>
            <a:ext cx="179388" cy="179387"/>
          </a:xfrm>
        </p:spPr>
        <p:txBody>
          <a:bodyPr/>
          <a:lstStyle>
            <a:lvl1pPr>
              <a:defRPr/>
            </a:lvl1pPr>
          </a:lstStyle>
          <a:p>
            <a:fld id="{AD972588-2F52-4EC8-BA3F-A8BECB387D9B}" type="slidenum">
              <a:rPr lang="en-GB" smtClean="0"/>
              <a:pPr/>
              <a:t>‹#›</a:t>
            </a:fld>
            <a:endParaRPr lang="en-GB" dirty="0"/>
          </a:p>
        </p:txBody>
      </p:sp>
      <p:sp>
        <p:nvSpPr>
          <p:cNvPr id="8" name="Chart Placeholder 7"/>
          <p:cNvSpPr>
            <a:spLocks noGrp="1"/>
          </p:cNvSpPr>
          <p:nvPr>
            <p:ph type="chart" sz="quarter" idx="12" hasCustomPrompt="1"/>
            <p:custDataLst>
              <p:tags r:id="rId4"/>
            </p:custDataLst>
          </p:nvPr>
        </p:nvSpPr>
        <p:spPr>
          <a:xfrm>
            <a:off x="4644000" y="1044000"/>
            <a:ext cx="4136400" cy="5040000"/>
          </a:xfrm>
        </p:spPr>
        <p:txBody>
          <a:bodyPr/>
          <a:lstStyle>
            <a:lvl1pPr>
              <a:defRPr lang="en-GB" sz="2200" kern="1200" baseline="0" dirty="0">
                <a:solidFill>
                  <a:schemeClr val="tx1"/>
                </a:solidFill>
                <a:latin typeface="Arial" pitchFamily="34" charset="0"/>
                <a:ea typeface="+mn-ea"/>
                <a:cs typeface="Arial" pitchFamily="34" charset="0"/>
              </a:defRPr>
            </a:lvl1pPr>
          </a:lstStyle>
          <a:p>
            <a:r>
              <a:rPr lang="en-GB" sz="2200" kern="1200" baseline="0" dirty="0" smtClean="0">
                <a:solidFill>
                  <a:schemeClr val="tx1"/>
                </a:solidFill>
                <a:latin typeface="Arial" pitchFamily="34" charset="0"/>
                <a:ea typeface="+mn-ea"/>
                <a:cs typeface="Arial" pitchFamily="34" charset="0"/>
              </a:rPr>
              <a:t>Click to insert a chart</a:t>
            </a:r>
            <a:endParaRPr lang="en-GB" dirty="0"/>
          </a:p>
        </p:txBody>
      </p:sp>
      <p:sp>
        <p:nvSpPr>
          <p:cNvPr id="7" name="Line 16"/>
          <p:cNvSpPr>
            <a:spLocks noChangeShapeType="1"/>
          </p:cNvSpPr>
          <p:nvPr userDrawn="1">
            <p:custDataLst>
              <p:tags r:id="rId5"/>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4" name="Footer Placeholder 3"/>
          <p:cNvSpPr>
            <a:spLocks noGrp="1"/>
          </p:cNvSpPr>
          <p:nvPr>
            <p:ph type="ftr" sz="quarter" idx="13"/>
            <p:custDataLst>
              <p:tags r:id="rId6"/>
            </p:custDataLst>
          </p:nvPr>
        </p:nvSpPr>
        <p:spPr/>
        <p:txBody>
          <a:bodyPr/>
          <a:lstStyle/>
          <a:p>
            <a:endParaRPr lang="en-GB" dirty="0" smtClean="0"/>
          </a:p>
        </p:txBody>
      </p:sp>
    </p:spTree>
    <p:extLst>
      <p:ext uri="{BB962C8B-B14F-4D97-AF65-F5344CB8AC3E}">
        <p14:creationId xmlns:p14="http://schemas.microsoft.com/office/powerpoint/2010/main" val="73277659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RF_Table">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lvl1pPr>
          </a:lstStyle>
          <a:p>
            <a:r>
              <a:rPr lang="en-GB" smtClean="0"/>
              <a:t>Slide title</a:t>
            </a:r>
            <a:endParaRPr lang="en-GB" dirty="0"/>
          </a:p>
        </p:txBody>
      </p:sp>
      <p:sp>
        <p:nvSpPr>
          <p:cNvPr id="3" name="Footer Placeholder 2"/>
          <p:cNvSpPr>
            <a:spLocks noGrp="1"/>
          </p:cNvSpPr>
          <p:nvPr>
            <p:ph type="ftr" sz="quarter" idx="10"/>
            <p:custDataLst>
              <p:tags r:id="rId2"/>
            </p:custDataLst>
          </p:nvPr>
        </p:nvSpPr>
        <p:spPr/>
        <p:txBody>
          <a:bodyPr/>
          <a:lstStyle/>
          <a:p>
            <a:endParaRPr lang="en-GB" dirty="0"/>
          </a:p>
        </p:txBody>
      </p:sp>
      <p:sp>
        <p:nvSpPr>
          <p:cNvPr id="4" name="Slide Number Placeholder 3"/>
          <p:cNvSpPr>
            <a:spLocks noGrp="1"/>
          </p:cNvSpPr>
          <p:nvPr>
            <p:ph type="sldNum" sz="quarter" idx="11"/>
            <p:custDataLst>
              <p:tags r:id="rId3"/>
            </p:custDataLst>
          </p:nvPr>
        </p:nvSpPr>
        <p:spPr/>
        <p:txBody>
          <a:bodyPr/>
          <a:lstStyle/>
          <a:p>
            <a:fld id="{86A0AFEE-FA06-480F-B566-682FAB0A11CC}" type="slidenum">
              <a:rPr lang="en-GB" smtClean="0"/>
              <a:pPr/>
              <a:t>‹#›</a:t>
            </a:fld>
            <a:endParaRPr lang="en-GB" dirty="0"/>
          </a:p>
        </p:txBody>
      </p:sp>
      <p:sp>
        <p:nvSpPr>
          <p:cNvPr id="6" name="Text Placeholder 5"/>
          <p:cNvSpPr>
            <a:spLocks noGrp="1"/>
          </p:cNvSpPr>
          <p:nvPr>
            <p:ph type="body" sz="quarter" idx="12" hasCustomPrompt="1"/>
            <p:custDataLst>
              <p:tags r:id="rId4"/>
            </p:custDataLst>
          </p:nvPr>
        </p:nvSpPr>
        <p:spPr>
          <a:xfrm>
            <a:off x="358774" y="1051200"/>
            <a:ext cx="8424000" cy="432000"/>
          </a:xfrm>
          <a:prstGeom prst="rect">
            <a:avLst/>
          </a:prstGeom>
        </p:spPr>
        <p:txBody>
          <a:bodyPr wrap="none" lIns="0" tIns="0" rIns="0" bIns="0"/>
          <a:lstStyle>
            <a:lvl1pPr>
              <a:defRPr sz="2200" baseline="0">
                <a:solidFill>
                  <a:schemeClr val="tx2"/>
                </a:solidFill>
              </a:defRPr>
            </a:lvl1pPr>
            <a:lvl2pPr>
              <a:defRPr sz="2200">
                <a:solidFill>
                  <a:schemeClr val="tx2"/>
                </a:solidFill>
              </a:defRPr>
            </a:lvl2pPr>
            <a:lvl3pPr>
              <a:defRPr sz="2200">
                <a:solidFill>
                  <a:schemeClr val="tx2"/>
                </a:solidFill>
              </a:defRPr>
            </a:lvl3pPr>
            <a:lvl4pPr>
              <a:defRPr sz="2200">
                <a:solidFill>
                  <a:schemeClr val="tx2"/>
                </a:solidFill>
              </a:defRPr>
            </a:lvl4pPr>
            <a:lvl5pPr>
              <a:defRPr sz="2200">
                <a:solidFill>
                  <a:schemeClr val="tx2"/>
                </a:solidFill>
              </a:defRPr>
            </a:lvl5pPr>
          </a:lstStyle>
          <a:p>
            <a:pPr lvl="0"/>
            <a:r>
              <a:rPr lang="en-GB" smtClean="0"/>
              <a:t>Main heading</a:t>
            </a:r>
            <a:endParaRPr lang="en-GB" dirty="0" smtClean="0"/>
          </a:p>
        </p:txBody>
      </p:sp>
      <p:sp>
        <p:nvSpPr>
          <p:cNvPr id="8" name="Table Placeholder 7"/>
          <p:cNvSpPr>
            <a:spLocks noGrp="1"/>
          </p:cNvSpPr>
          <p:nvPr>
            <p:ph type="tbl" sz="quarter" idx="13" hasCustomPrompt="1"/>
            <p:custDataLst>
              <p:tags r:id="rId5"/>
            </p:custDataLst>
          </p:nvPr>
        </p:nvSpPr>
        <p:spPr>
          <a:xfrm>
            <a:off x="360000" y="1558800"/>
            <a:ext cx="8424000" cy="4388400"/>
          </a:xfrm>
          <a:prstGeom prst="rect">
            <a:avLst/>
          </a:prstGeom>
        </p:spPr>
        <p:txBody>
          <a:bodyPr wrap="square" lIns="0" tIns="0" rIns="0" bIns="0"/>
          <a:lstStyle>
            <a:lvl1pPr>
              <a:defRPr/>
            </a:lvl1pPr>
          </a:lstStyle>
          <a:p>
            <a:pPr lvl="1"/>
            <a:r>
              <a:rPr lang="en-GB" dirty="0" smtClean="0"/>
              <a:t>Click to insert table</a:t>
            </a:r>
            <a:endParaRPr lang="en-GB" dirty="0"/>
          </a:p>
        </p:txBody>
      </p:sp>
      <p:sp>
        <p:nvSpPr>
          <p:cNvPr id="7" name="Line 16"/>
          <p:cNvSpPr>
            <a:spLocks noChangeShapeType="1"/>
          </p:cNvSpPr>
          <p:nvPr userDrawn="1">
            <p:custDataLst>
              <p:tags r:id="rId6"/>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17710898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RF_Map">
    <p:spTree>
      <p:nvGrpSpPr>
        <p:cNvPr id="1" name=""/>
        <p:cNvGrpSpPr/>
        <p:nvPr/>
      </p:nvGrpSpPr>
      <p:grpSpPr>
        <a:xfrm>
          <a:off x="0" y="0"/>
          <a:ext cx="0" cy="0"/>
          <a:chOff x="0" y="0"/>
          <a:chExt cx="0" cy="0"/>
        </a:xfrm>
      </p:grpSpPr>
      <p:sp>
        <p:nvSpPr>
          <p:cNvPr id="5" name="Title 1"/>
          <p:cNvSpPr>
            <a:spLocks noGrp="1"/>
          </p:cNvSpPr>
          <p:nvPr>
            <p:ph type="title" hasCustomPrompt="1"/>
            <p:custDataLst>
              <p:tags r:id="rId1"/>
            </p:custDataLst>
          </p:nvPr>
        </p:nvSpPr>
        <p:spPr>
          <a:xfrm>
            <a:off x="358775" y="431800"/>
            <a:ext cx="8424000" cy="503238"/>
          </a:xfrm>
        </p:spPr>
        <p:txBody>
          <a:bodyPr/>
          <a:lstStyle>
            <a:lvl1pPr>
              <a:defRPr/>
            </a:lvl1pPr>
          </a:lstStyle>
          <a:p>
            <a:r>
              <a:rPr lang="en-GB" smtClean="0"/>
              <a:t>Slide title</a:t>
            </a:r>
            <a:endParaRPr lang="en-GB" dirty="0"/>
          </a:p>
        </p:txBody>
      </p:sp>
      <p:sp>
        <p:nvSpPr>
          <p:cNvPr id="7" name="Slide Number Placeholder 4"/>
          <p:cNvSpPr>
            <a:spLocks noGrp="1"/>
          </p:cNvSpPr>
          <p:nvPr>
            <p:ph type="sldNum" sz="quarter" idx="11"/>
            <p:custDataLst>
              <p:tags r:id="rId2"/>
            </p:custDataLst>
          </p:nvPr>
        </p:nvSpPr>
        <p:spPr>
          <a:xfrm>
            <a:off x="358775" y="6529388"/>
            <a:ext cx="179388" cy="179387"/>
          </a:xfrm>
        </p:spPr>
        <p:txBody>
          <a:bodyPr/>
          <a:lstStyle>
            <a:lvl1pPr>
              <a:defRPr/>
            </a:lvl1pPr>
          </a:lstStyle>
          <a:p>
            <a:fld id="{56E3EF9F-6447-4352-9D67-5AAB50718BD2}" type="slidenum">
              <a:rPr lang="en-GB" smtClean="0"/>
              <a:pPr/>
              <a:t>‹#›</a:t>
            </a:fld>
            <a:endParaRPr lang="en-GB" dirty="0"/>
          </a:p>
        </p:txBody>
      </p:sp>
      <p:sp>
        <p:nvSpPr>
          <p:cNvPr id="9" name="Line 16"/>
          <p:cNvSpPr>
            <a:spLocks noChangeShapeType="1"/>
          </p:cNvSpPr>
          <p:nvPr userDrawn="1">
            <p:custDataLst>
              <p:tags r:id="rId3"/>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2" name="Footer Placeholder 1"/>
          <p:cNvSpPr>
            <a:spLocks noGrp="1"/>
          </p:cNvSpPr>
          <p:nvPr>
            <p:ph type="ftr" sz="quarter" idx="12"/>
            <p:custDataLst>
              <p:tags r:id="rId4"/>
            </p:custDataLst>
          </p:nvPr>
        </p:nvSpPr>
        <p:spPr/>
        <p:txBody>
          <a:bodyPr/>
          <a:lstStyle/>
          <a:p>
            <a:endParaRPr lang="en-GB" dirty="0" smtClean="0"/>
          </a:p>
        </p:txBody>
      </p:sp>
    </p:spTree>
    <p:extLst>
      <p:ext uri="{BB962C8B-B14F-4D97-AF65-F5344CB8AC3E}">
        <p14:creationId xmlns:p14="http://schemas.microsoft.com/office/powerpoint/2010/main" val="260827420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RF_Quotation - half page landscape image">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360000" y="432000"/>
            <a:ext cx="8424000" cy="504000"/>
          </a:xfrm>
          <a:prstGeom prst="rect">
            <a:avLst/>
          </a:prstGeom>
        </p:spPr>
        <p:txBody>
          <a:bodyPr wrap="square" lIns="0" tIns="0" rIns="0" bIns="0"/>
          <a:lstStyle>
            <a:lvl1pPr>
              <a:defRPr/>
            </a:lvl1pPr>
          </a:lstStyle>
          <a:p>
            <a:r>
              <a:rPr lang="en-GB" smtClean="0"/>
              <a:t>Slide title</a:t>
            </a:r>
            <a:endParaRPr lang="en-GB" dirty="0"/>
          </a:p>
        </p:txBody>
      </p:sp>
      <p:sp>
        <p:nvSpPr>
          <p:cNvPr id="3" name="Footer Placeholder 2"/>
          <p:cNvSpPr>
            <a:spLocks noGrp="1"/>
          </p:cNvSpPr>
          <p:nvPr>
            <p:ph type="ftr" sz="quarter" idx="10"/>
            <p:custDataLst>
              <p:tags r:id="rId2"/>
            </p:custDataLst>
          </p:nvPr>
        </p:nvSpPr>
        <p:spPr/>
        <p:txBody>
          <a:bodyPr/>
          <a:lstStyle/>
          <a:p>
            <a:endParaRPr lang="en-GB" dirty="0"/>
          </a:p>
        </p:txBody>
      </p:sp>
      <p:sp>
        <p:nvSpPr>
          <p:cNvPr id="4" name="Slide Number Placeholder 3"/>
          <p:cNvSpPr>
            <a:spLocks noGrp="1"/>
          </p:cNvSpPr>
          <p:nvPr>
            <p:ph type="sldNum" sz="quarter" idx="11"/>
            <p:custDataLst>
              <p:tags r:id="rId3"/>
            </p:custDataLst>
          </p:nvPr>
        </p:nvSpPr>
        <p:spPr/>
        <p:txBody>
          <a:bodyPr/>
          <a:lstStyle/>
          <a:p>
            <a:fld id="{86A0AFEE-FA06-480F-B566-682FAB0A11CC}" type="slidenum">
              <a:rPr lang="en-GB" smtClean="0"/>
              <a:pPr/>
              <a:t>‹#›</a:t>
            </a:fld>
            <a:endParaRPr lang="en-GB" dirty="0"/>
          </a:p>
        </p:txBody>
      </p:sp>
      <p:sp>
        <p:nvSpPr>
          <p:cNvPr id="6" name="Text Placeholder 5"/>
          <p:cNvSpPr>
            <a:spLocks noGrp="1"/>
          </p:cNvSpPr>
          <p:nvPr>
            <p:ph type="body" sz="quarter" idx="12" hasCustomPrompt="1"/>
            <p:custDataLst>
              <p:tags r:id="rId4"/>
            </p:custDataLst>
          </p:nvPr>
        </p:nvSpPr>
        <p:spPr>
          <a:xfrm>
            <a:off x="360000" y="1044000"/>
            <a:ext cx="8424000" cy="1620000"/>
          </a:xfrm>
          <a:prstGeom prst="rect">
            <a:avLst/>
          </a:prstGeom>
        </p:spPr>
        <p:txBody>
          <a:bodyPr/>
          <a:lstStyle>
            <a:lvl2pPr>
              <a:defRPr/>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pic>
        <p:nvPicPr>
          <p:cNvPr id="7" name="Picture 3" descr="Quote-box-1"/>
          <p:cNvPicPr>
            <a:picLocks noChangeAspect="1" noChangeArrowheads="1"/>
          </p:cNvPicPr>
          <p:nvPr userDrawn="1">
            <p:custDataLst>
              <p:tags r:id="rId5"/>
            </p:custDataLst>
          </p:nvPr>
        </p:nvPicPr>
        <p:blipFill>
          <a:blip r:embed="rId10" cstate="print">
            <a:extLst>
              <a:ext uri="{28A0092B-C50C-407E-A947-70E740481C1C}">
                <a14:useLocalDpi xmlns:a14="http://schemas.microsoft.com/office/drawing/2010/main" val="0"/>
              </a:ext>
            </a:extLst>
          </a:blip>
          <a:srcRect/>
          <a:stretch>
            <a:fillRect/>
          </a:stretch>
        </p:blipFill>
        <p:spPr bwMode="auto">
          <a:xfrm>
            <a:off x="360363" y="2898000"/>
            <a:ext cx="8434800" cy="1297296"/>
          </a:xfrm>
          <a:prstGeom prst="rect">
            <a:avLst/>
          </a:prstGeom>
          <a:solidFill>
            <a:schemeClr val="bg1">
              <a:lumMod val="85000"/>
            </a:schemeClr>
          </a:solidFill>
          <a:extLst/>
        </p:spPr>
      </p:pic>
      <p:sp>
        <p:nvSpPr>
          <p:cNvPr id="9" name="Text Placeholder 8"/>
          <p:cNvSpPr>
            <a:spLocks noGrp="1"/>
          </p:cNvSpPr>
          <p:nvPr>
            <p:ph type="body" sz="quarter" idx="13" hasCustomPrompt="1"/>
            <p:custDataLst>
              <p:tags r:id="rId6"/>
            </p:custDataLst>
          </p:nvPr>
        </p:nvSpPr>
        <p:spPr>
          <a:xfrm>
            <a:off x="1249200" y="3092400"/>
            <a:ext cx="6660000" cy="900000"/>
          </a:xfrm>
          <a:prstGeom prst="rect">
            <a:avLst/>
          </a:prstGeom>
        </p:spPr>
        <p:txBody>
          <a:bodyPr anchor="ctr" anchorCtr="0"/>
          <a:lstStyle>
            <a:lvl1pPr>
              <a:defRPr sz="1800" i="1">
                <a:solidFill>
                  <a:schemeClr val="tx1"/>
                </a:solidFill>
              </a:defRPr>
            </a:lvl1pPr>
            <a:lvl2pPr>
              <a:defRPr sz="1800" i="1">
                <a:solidFill>
                  <a:schemeClr val="tx1"/>
                </a:solidFill>
              </a:defRPr>
            </a:lvl2pPr>
            <a:lvl3pPr>
              <a:defRPr sz="1800" i="1">
                <a:solidFill>
                  <a:schemeClr val="tx1"/>
                </a:solidFill>
              </a:defRPr>
            </a:lvl3pPr>
            <a:lvl4pPr>
              <a:defRPr sz="1800" i="1">
                <a:solidFill>
                  <a:schemeClr val="tx1"/>
                </a:solidFill>
              </a:defRPr>
            </a:lvl4pPr>
            <a:lvl5pPr>
              <a:defRPr sz="1800" i="1">
                <a:solidFill>
                  <a:schemeClr val="tx1"/>
                </a:solidFill>
              </a:defRPr>
            </a:lvl5pPr>
          </a:lstStyle>
          <a:p>
            <a:pPr lvl="0"/>
            <a:r>
              <a:rPr lang="en-GB" i="1" smtClean="0"/>
              <a:t>Quote box, no more than 30 words</a:t>
            </a:r>
            <a:endParaRPr lang="en-GB" dirty="0" smtClean="0"/>
          </a:p>
        </p:txBody>
      </p:sp>
      <p:sp>
        <p:nvSpPr>
          <p:cNvPr id="8" name="Text Placeholder 7"/>
          <p:cNvSpPr>
            <a:spLocks noGrp="1"/>
          </p:cNvSpPr>
          <p:nvPr>
            <p:ph type="body" sz="quarter" idx="14" hasCustomPrompt="1"/>
            <p:custDataLst>
              <p:tags r:id="rId7"/>
            </p:custDataLst>
          </p:nvPr>
        </p:nvSpPr>
        <p:spPr>
          <a:xfrm>
            <a:off x="359999" y="4189608"/>
            <a:ext cx="8434800" cy="2005200"/>
          </a:xfrm>
        </p:spPr>
        <p:txBody>
          <a:bodyPr>
            <a:normAutofit/>
          </a:bodyPr>
          <a:lstStyle>
            <a:lvl1pPr>
              <a:defRPr lang="en-US" sz="2200" kern="1200" baseline="0" dirty="0" smtClean="0">
                <a:solidFill>
                  <a:schemeClr val="tx2"/>
                </a:solidFill>
                <a:latin typeface="Arial" pitchFamily="34" charset="0"/>
                <a:ea typeface="+mn-ea"/>
                <a:cs typeface="Arial" pitchFamily="34" charset="0"/>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en-GB" smtClean="0"/>
              <a:t>Select to insert half page landscape picture</a:t>
            </a:r>
            <a:endParaRPr lang="en-GB" dirty="0" smtClean="0"/>
          </a:p>
        </p:txBody>
      </p:sp>
      <p:sp>
        <p:nvSpPr>
          <p:cNvPr id="10" name="Line 16"/>
          <p:cNvSpPr>
            <a:spLocks noChangeShapeType="1"/>
          </p:cNvSpPr>
          <p:nvPr userDrawn="1">
            <p:custDataLst>
              <p:tags r:id="rId8"/>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327246780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RF_Quotation - half page portrait image">
    <p:spTree>
      <p:nvGrpSpPr>
        <p:cNvPr id="1" name=""/>
        <p:cNvGrpSpPr/>
        <p:nvPr/>
      </p:nvGrpSpPr>
      <p:grpSpPr>
        <a:xfrm>
          <a:off x="0" y="0"/>
          <a:ext cx="0" cy="0"/>
          <a:chOff x="0" y="0"/>
          <a:chExt cx="0" cy="0"/>
        </a:xfrm>
      </p:grpSpPr>
      <p:sp>
        <p:nvSpPr>
          <p:cNvPr id="3" name="Footer Placeholder 2"/>
          <p:cNvSpPr>
            <a:spLocks noGrp="1"/>
          </p:cNvSpPr>
          <p:nvPr>
            <p:ph type="ftr" sz="quarter" idx="10"/>
            <p:custDataLst>
              <p:tags r:id="rId1"/>
            </p:custDataLst>
          </p:nvPr>
        </p:nvSpPr>
        <p:spPr/>
        <p:txBody>
          <a:bodyPr/>
          <a:lstStyle/>
          <a:p>
            <a:endParaRPr lang="en-GB" dirty="0"/>
          </a:p>
        </p:txBody>
      </p:sp>
      <p:sp>
        <p:nvSpPr>
          <p:cNvPr id="4" name="Slide Number Placeholder 3"/>
          <p:cNvSpPr>
            <a:spLocks noGrp="1"/>
          </p:cNvSpPr>
          <p:nvPr>
            <p:ph type="sldNum" sz="quarter" idx="11"/>
            <p:custDataLst>
              <p:tags r:id="rId2"/>
            </p:custDataLst>
          </p:nvPr>
        </p:nvSpPr>
        <p:spPr/>
        <p:txBody>
          <a:bodyPr/>
          <a:lstStyle/>
          <a:p>
            <a:fld id="{86A0AFEE-FA06-480F-B566-682FAB0A11CC}" type="slidenum">
              <a:rPr lang="en-GB" smtClean="0"/>
              <a:pPr/>
              <a:t>‹#›</a:t>
            </a:fld>
            <a:endParaRPr lang="en-GB" dirty="0"/>
          </a:p>
        </p:txBody>
      </p:sp>
      <p:pic>
        <p:nvPicPr>
          <p:cNvPr id="5" name="Picture 3" descr="Quote-box-2"/>
          <p:cNvPicPr preferRelativeResize="0">
            <a:picLocks noChangeAspect="1" noChangeArrowheads="1"/>
          </p:cNvPicPr>
          <p:nvPr userDrawn="1">
            <p:custDataLst>
              <p:tags r:id="rId3"/>
            </p:custDataLst>
          </p:nvPr>
        </p:nvPicPr>
        <p:blipFill>
          <a:blip r:embed="rId10" cstate="print">
            <a:extLst>
              <a:ext uri="{28A0092B-C50C-407E-A947-70E740481C1C}">
                <a14:useLocalDpi xmlns:a14="http://schemas.microsoft.com/office/drawing/2010/main" val="0"/>
              </a:ext>
            </a:extLst>
          </a:blip>
          <a:srcRect/>
          <a:stretch>
            <a:fillRect/>
          </a:stretch>
        </p:blipFill>
        <p:spPr bwMode="auto">
          <a:xfrm>
            <a:off x="5040000" y="1079500"/>
            <a:ext cx="3746500" cy="2054225"/>
          </a:xfrm>
          <a:prstGeom prst="rect">
            <a:avLst/>
          </a:prstGeom>
          <a:solidFill>
            <a:schemeClr val="bg1">
              <a:lumMod val="85000"/>
            </a:schemeClr>
          </a:solidFill>
          <a:extLst/>
        </p:spPr>
      </p:pic>
      <p:sp>
        <p:nvSpPr>
          <p:cNvPr id="7" name="Text Placeholder 6"/>
          <p:cNvSpPr>
            <a:spLocks noGrp="1"/>
          </p:cNvSpPr>
          <p:nvPr>
            <p:ph type="body" sz="quarter" idx="12" hasCustomPrompt="1"/>
            <p:custDataLst>
              <p:tags r:id="rId4"/>
            </p:custDataLst>
          </p:nvPr>
        </p:nvSpPr>
        <p:spPr>
          <a:xfrm>
            <a:off x="360362" y="1044000"/>
            <a:ext cx="4132800" cy="5040000"/>
          </a:xfrm>
          <a:prstGeom prst="rect">
            <a:avLst/>
          </a:prstGeom>
        </p:spPr>
        <p:txBody>
          <a:bodyPr/>
          <a:lstStyle>
            <a:lvl2pPr>
              <a:defRPr/>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9" name="Text Placeholder 8"/>
          <p:cNvSpPr>
            <a:spLocks noGrp="1"/>
          </p:cNvSpPr>
          <p:nvPr>
            <p:ph type="body" sz="quarter" idx="13" hasCustomPrompt="1"/>
            <p:custDataLst>
              <p:tags r:id="rId5"/>
            </p:custDataLst>
          </p:nvPr>
        </p:nvSpPr>
        <p:spPr>
          <a:xfrm>
            <a:off x="5922000" y="1332000"/>
            <a:ext cx="1940400" cy="1620000"/>
          </a:xfrm>
          <a:prstGeom prst="rect">
            <a:avLst/>
          </a:prstGeom>
        </p:spPr>
        <p:txBody>
          <a:bodyPr anchor="ctr" anchorCtr="0"/>
          <a:lstStyle>
            <a:lvl1pPr>
              <a:defRPr sz="18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GB" i="1" smtClean="0"/>
              <a:t>Quote box, no more than 30 words</a:t>
            </a:r>
            <a:endParaRPr lang="en-GB" dirty="0"/>
          </a:p>
        </p:txBody>
      </p:sp>
      <p:sp>
        <p:nvSpPr>
          <p:cNvPr id="8" name="Text Placeholder 7"/>
          <p:cNvSpPr>
            <a:spLocks noGrp="1"/>
          </p:cNvSpPr>
          <p:nvPr>
            <p:ph type="body" sz="quarter" idx="14" hasCustomPrompt="1"/>
            <p:custDataLst>
              <p:tags r:id="rId6"/>
            </p:custDataLst>
          </p:nvPr>
        </p:nvSpPr>
        <p:spPr>
          <a:xfrm>
            <a:off x="5040000" y="3132000"/>
            <a:ext cx="3747600" cy="3042000"/>
          </a:xfrm>
        </p:spPr>
        <p:txBody>
          <a:bodyPr>
            <a:normAutofit/>
          </a:bodyPr>
          <a:lstStyle>
            <a:lvl1pPr>
              <a:defRPr lang="en-US" sz="2200" kern="1200" baseline="0" dirty="0" smtClean="0">
                <a:solidFill>
                  <a:schemeClr val="tx2"/>
                </a:solidFill>
                <a:latin typeface="Arial" pitchFamily="34" charset="0"/>
                <a:ea typeface="+mn-ea"/>
                <a:cs typeface="Arial" pitchFamily="34" charset="0"/>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en-GB" smtClean="0"/>
              <a:t>Select to insert half page portrait picture</a:t>
            </a:r>
            <a:endParaRPr lang="en-GB" dirty="0" smtClean="0"/>
          </a:p>
        </p:txBody>
      </p:sp>
      <p:sp>
        <p:nvSpPr>
          <p:cNvPr id="6" name="Title 5"/>
          <p:cNvSpPr>
            <a:spLocks noGrp="1"/>
          </p:cNvSpPr>
          <p:nvPr>
            <p:ph type="title" hasCustomPrompt="1"/>
            <p:custDataLst>
              <p:tags r:id="rId7"/>
            </p:custDataLst>
          </p:nvPr>
        </p:nvSpPr>
        <p:spPr/>
        <p:txBody>
          <a:bodyPr/>
          <a:lstStyle>
            <a:lvl1pPr>
              <a:defRPr/>
            </a:lvl1pPr>
          </a:lstStyle>
          <a:p>
            <a:r>
              <a:rPr lang="en-GB" smtClean="0"/>
              <a:t>Slide title</a:t>
            </a:r>
            <a:endParaRPr lang="en-GB" dirty="0"/>
          </a:p>
        </p:txBody>
      </p:sp>
      <p:sp>
        <p:nvSpPr>
          <p:cNvPr id="10" name="Line 16"/>
          <p:cNvSpPr>
            <a:spLocks noChangeShapeType="1"/>
          </p:cNvSpPr>
          <p:nvPr userDrawn="1">
            <p:custDataLst>
              <p:tags r:id="rId8"/>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32456311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RF_Standard quotation page">
    <p:spTree>
      <p:nvGrpSpPr>
        <p:cNvPr id="1" name=""/>
        <p:cNvGrpSpPr/>
        <p:nvPr/>
      </p:nvGrpSpPr>
      <p:grpSpPr>
        <a:xfrm>
          <a:off x="0" y="0"/>
          <a:ext cx="0" cy="0"/>
          <a:chOff x="0" y="0"/>
          <a:chExt cx="0" cy="0"/>
        </a:xfrm>
      </p:grpSpPr>
      <p:pic>
        <p:nvPicPr>
          <p:cNvPr id="7" name="Picture 15" descr="Grey-quote-mark_HJ_medium"/>
          <p:cNvPicPr>
            <a:picLocks noChangeAspect="1" noChangeArrowheads="1"/>
          </p:cNvPicPr>
          <p:nvPr userDrawn="1">
            <p:custDataLst>
              <p:tags r:id="rId1"/>
            </p:custDataLst>
          </p:nvPr>
        </p:nvPicPr>
        <p:blipFill>
          <a:blip r:embed="rId5" cstate="print">
            <a:extLst>
              <a:ext uri="{28A0092B-C50C-407E-A947-70E740481C1C}">
                <a14:useLocalDpi xmlns:a14="http://schemas.microsoft.com/office/drawing/2010/main" val="0"/>
              </a:ext>
            </a:extLst>
          </a:blip>
          <a:srcRect/>
          <a:stretch>
            <a:fillRect/>
          </a:stretch>
        </p:blipFill>
        <p:spPr bwMode="gray">
          <a:xfrm>
            <a:off x="223838" y="188913"/>
            <a:ext cx="1468437" cy="1079500"/>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p:cNvSpPr>
            <a:spLocks noGrp="1"/>
          </p:cNvSpPr>
          <p:nvPr>
            <p:ph type="body" sz="quarter" idx="10" hasCustomPrompt="1"/>
            <p:custDataLst>
              <p:tags r:id="rId2"/>
            </p:custDataLst>
          </p:nvPr>
        </p:nvSpPr>
        <p:spPr>
          <a:xfrm>
            <a:off x="1922400" y="907200"/>
            <a:ext cx="5040000" cy="4860000"/>
          </a:xfrm>
          <a:prstGeom prst="rect">
            <a:avLst/>
          </a:prstGeom>
        </p:spPr>
        <p:txBody>
          <a:bodyPr anchor="ctr" anchorCtr="0"/>
          <a:lstStyle>
            <a:lvl1pPr>
              <a:defRPr sz="1800">
                <a:solidFill>
                  <a:schemeClr val="tx1"/>
                </a:solidFill>
              </a:defRPr>
            </a:lvl1pPr>
            <a:lvl2pPr>
              <a:defRPr sz="1800">
                <a:solidFill>
                  <a:schemeClr val="tx2"/>
                </a:solidFill>
              </a:defRPr>
            </a:lvl2pPr>
          </a:lstStyle>
          <a:p>
            <a:pPr lvl="0"/>
            <a:r>
              <a:rPr lang="en-GB" smtClean="0"/>
              <a:t>Quote slide, 50 words or fewer</a:t>
            </a:r>
          </a:p>
          <a:p>
            <a:pPr lvl="1"/>
            <a:r>
              <a:rPr lang="en-GB" smtClean="0"/>
              <a:t>Name surname, position, entity</a:t>
            </a:r>
            <a:endParaRPr lang="en-GB" dirty="0"/>
          </a:p>
        </p:txBody>
      </p:sp>
      <p:pic>
        <p:nvPicPr>
          <p:cNvPr id="6" name="Picture 19" descr="Grey-quote-mark_HJ_medium"/>
          <p:cNvPicPr>
            <a:picLocks noChangeAspect="1" noChangeArrowheads="1"/>
          </p:cNvPicPr>
          <p:nvPr userDrawn="1">
            <p:custDataLst>
              <p:tags r:id="rId3"/>
            </p:custDataLst>
          </p:nvPr>
        </p:nvPicPr>
        <p:blipFill>
          <a:blip r:embed="rId6" cstate="print">
            <a:extLst>
              <a:ext uri="{28A0092B-C50C-407E-A947-70E740481C1C}">
                <a14:useLocalDpi xmlns:a14="http://schemas.microsoft.com/office/drawing/2010/main" val="0"/>
              </a:ext>
            </a:extLst>
          </a:blip>
          <a:srcRect/>
          <a:stretch>
            <a:fillRect/>
          </a:stretch>
        </p:blipFill>
        <p:spPr bwMode="gray">
          <a:xfrm>
            <a:off x="7310438" y="5114925"/>
            <a:ext cx="1468437" cy="1079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599551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RF_Standard CV">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lvl1pPr>
          </a:lstStyle>
          <a:p>
            <a:r>
              <a:rPr lang="en-GB" smtClean="0"/>
              <a:t>Slide title</a:t>
            </a:r>
            <a:endParaRPr lang="en-GB" dirty="0"/>
          </a:p>
        </p:txBody>
      </p:sp>
      <p:sp>
        <p:nvSpPr>
          <p:cNvPr id="3" name="Footer Placeholder 2"/>
          <p:cNvSpPr>
            <a:spLocks noGrp="1"/>
          </p:cNvSpPr>
          <p:nvPr>
            <p:ph type="ftr" sz="quarter" idx="10"/>
            <p:custDataLst>
              <p:tags r:id="rId2"/>
            </p:custDataLst>
          </p:nvPr>
        </p:nvSpPr>
        <p:spPr/>
        <p:txBody>
          <a:bodyPr/>
          <a:lstStyle/>
          <a:p>
            <a:endParaRPr lang="en-GB" dirty="0"/>
          </a:p>
        </p:txBody>
      </p:sp>
      <p:sp>
        <p:nvSpPr>
          <p:cNvPr id="4" name="Slide Number Placeholder 3"/>
          <p:cNvSpPr>
            <a:spLocks noGrp="1"/>
          </p:cNvSpPr>
          <p:nvPr>
            <p:ph type="sldNum" sz="quarter" idx="11"/>
            <p:custDataLst>
              <p:tags r:id="rId3"/>
            </p:custDataLst>
          </p:nvPr>
        </p:nvSpPr>
        <p:spPr/>
        <p:txBody>
          <a:bodyPr/>
          <a:lstStyle/>
          <a:p>
            <a:fld id="{86A0AFEE-FA06-480F-B566-682FAB0A11CC}" type="slidenum">
              <a:rPr lang="en-GB" smtClean="0"/>
              <a:pPr/>
              <a:t>‹#›</a:t>
            </a:fld>
            <a:endParaRPr lang="en-GB" dirty="0"/>
          </a:p>
        </p:txBody>
      </p:sp>
      <p:sp>
        <p:nvSpPr>
          <p:cNvPr id="6" name="Text Placeholder 5"/>
          <p:cNvSpPr>
            <a:spLocks noGrp="1"/>
          </p:cNvSpPr>
          <p:nvPr>
            <p:ph type="body" sz="quarter" idx="12" hasCustomPrompt="1"/>
            <p:custDataLst>
              <p:tags r:id="rId4"/>
            </p:custDataLst>
          </p:nvPr>
        </p:nvSpPr>
        <p:spPr>
          <a:xfrm>
            <a:off x="360000" y="1080000"/>
            <a:ext cx="756000" cy="936000"/>
          </a:xfrm>
          <a:prstGeom prst="rect">
            <a:avLst/>
          </a:prstGeom>
        </p:spPr>
        <p:txBody>
          <a:bodyPr/>
          <a:lstStyle>
            <a:lvl1pPr>
              <a:defRPr sz="900">
                <a:solidFill>
                  <a:schemeClr val="tx1"/>
                </a:solidFill>
              </a:defRPr>
            </a:lvl1pPr>
            <a:lvl2pPr>
              <a:defRPr sz="900" b="0"/>
            </a:lvl2pPr>
          </a:lstStyle>
          <a:p>
            <a:pPr lvl="0"/>
            <a:r>
              <a:rPr lang="en-GB" smtClean="0"/>
              <a:t>Select to insert picture</a:t>
            </a:r>
            <a:endParaRPr lang="en-GB" dirty="0" smtClean="0"/>
          </a:p>
        </p:txBody>
      </p:sp>
      <p:sp>
        <p:nvSpPr>
          <p:cNvPr id="8" name="Text Placeholder 7"/>
          <p:cNvSpPr>
            <a:spLocks noGrp="1"/>
          </p:cNvSpPr>
          <p:nvPr>
            <p:ph type="body" sz="quarter" idx="13" hasCustomPrompt="1"/>
            <p:custDataLst>
              <p:tags r:id="rId5"/>
            </p:custDataLst>
          </p:nvPr>
        </p:nvSpPr>
        <p:spPr>
          <a:xfrm>
            <a:off x="4935600" y="1080000"/>
            <a:ext cx="756000" cy="936000"/>
          </a:xfrm>
          <a:prstGeom prst="rect">
            <a:avLst/>
          </a:prstGeom>
        </p:spPr>
        <p:txBody>
          <a:bodyPr>
            <a:normAutofit/>
          </a:bodyPr>
          <a:lstStyle>
            <a:lvl1pPr>
              <a:defRPr sz="900">
                <a:solidFill>
                  <a:schemeClr val="tx1"/>
                </a:solidFill>
              </a:defRPr>
            </a:lvl1pPr>
            <a:lvl2pPr>
              <a:defRPr sz="900" b="0"/>
            </a:lvl2pPr>
          </a:lstStyle>
          <a:p>
            <a:pPr lvl="0"/>
            <a:r>
              <a:rPr lang="en-GB" smtClean="0"/>
              <a:t>Select to insert picture</a:t>
            </a:r>
            <a:endParaRPr lang="en-GB" dirty="0" smtClean="0"/>
          </a:p>
        </p:txBody>
      </p:sp>
      <p:sp>
        <p:nvSpPr>
          <p:cNvPr id="10" name="Text Placeholder 9"/>
          <p:cNvSpPr>
            <a:spLocks noGrp="1"/>
          </p:cNvSpPr>
          <p:nvPr>
            <p:ph type="body" sz="quarter" idx="14" hasCustomPrompt="1"/>
            <p:custDataLst>
              <p:tags r:id="rId6"/>
            </p:custDataLst>
          </p:nvPr>
        </p:nvSpPr>
        <p:spPr>
          <a:xfrm>
            <a:off x="1296000" y="1079499"/>
            <a:ext cx="2880000" cy="5040000"/>
          </a:xfrm>
          <a:prstGeom prst="rect">
            <a:avLst/>
          </a:prstGeom>
        </p:spPr>
        <p:txBody>
          <a:bodyPr/>
          <a:lstStyle>
            <a:lvl1pPr>
              <a:defRPr sz="1700"/>
            </a:lvl1pPr>
            <a:lvl2pPr>
              <a:defRPr/>
            </a:lvl2pPr>
            <a:lvl3pPr>
              <a:defRPr baseline="0"/>
            </a:lvl3pPr>
          </a:lstStyle>
          <a:p>
            <a:pPr lvl="0"/>
            <a:r>
              <a:rPr lang="en-GB" smtClean="0"/>
              <a:t>Name Surname</a:t>
            </a:r>
          </a:p>
          <a:p>
            <a:pPr lvl="1"/>
            <a:r>
              <a:rPr lang="en-GB" smtClean="0"/>
              <a:t>Position, entity</a:t>
            </a:r>
          </a:p>
          <a:p>
            <a:pPr lvl="2"/>
            <a:r>
              <a:rPr lang="en-GB" smtClean="0"/>
              <a:t>Biography, no more than 200 words</a:t>
            </a:r>
            <a:endParaRPr lang="en-GB" dirty="0" smtClean="0"/>
          </a:p>
        </p:txBody>
      </p:sp>
      <p:sp>
        <p:nvSpPr>
          <p:cNvPr id="12" name="Text Placeholder 11"/>
          <p:cNvSpPr>
            <a:spLocks noGrp="1"/>
          </p:cNvSpPr>
          <p:nvPr>
            <p:ph type="body" sz="quarter" idx="15" hasCustomPrompt="1"/>
            <p:custDataLst>
              <p:tags r:id="rId7"/>
            </p:custDataLst>
          </p:nvPr>
        </p:nvSpPr>
        <p:spPr>
          <a:xfrm>
            <a:off x="5868000" y="1080000"/>
            <a:ext cx="2880000" cy="5040000"/>
          </a:xfrm>
          <a:prstGeom prst="rect">
            <a:avLst/>
          </a:prstGeom>
        </p:spPr>
        <p:txBody>
          <a:bodyPr/>
          <a:lstStyle>
            <a:lvl1pPr>
              <a:defRPr sz="1700"/>
            </a:lvl1pPr>
            <a:lvl2pPr>
              <a:defRPr/>
            </a:lvl2pPr>
            <a:lvl3pPr>
              <a:defRPr/>
            </a:lvl3pPr>
          </a:lstStyle>
          <a:p>
            <a:pPr lvl="0"/>
            <a:r>
              <a:rPr lang="en-GB" smtClean="0"/>
              <a:t>Name Surname</a:t>
            </a:r>
          </a:p>
          <a:p>
            <a:pPr lvl="1"/>
            <a:r>
              <a:rPr lang="en-GB" smtClean="0"/>
              <a:t>Position, entity</a:t>
            </a:r>
          </a:p>
          <a:p>
            <a:pPr lvl="2"/>
            <a:r>
              <a:rPr lang="en-GB" smtClean="0"/>
              <a:t>Biography, no more than 200 words</a:t>
            </a:r>
            <a:endParaRPr lang="en-GB" dirty="0" smtClean="0"/>
          </a:p>
        </p:txBody>
      </p:sp>
      <p:sp>
        <p:nvSpPr>
          <p:cNvPr id="9" name="Line 16"/>
          <p:cNvSpPr>
            <a:spLocks noChangeShapeType="1"/>
          </p:cNvSpPr>
          <p:nvPr userDrawn="1">
            <p:custDataLst>
              <p:tags r:id="rId8"/>
            </p:custDataLst>
          </p:nvPr>
        </p:nvSpPr>
        <p:spPr bwMode="gray">
          <a:xfrm>
            <a:off x="538163" y="6563551"/>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217833974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NRF_Standard disclaimer">
    <p:spTree>
      <p:nvGrpSpPr>
        <p:cNvPr id="1" name=""/>
        <p:cNvGrpSpPr/>
        <p:nvPr/>
      </p:nvGrpSpPr>
      <p:grpSpPr>
        <a:xfrm>
          <a:off x="0" y="0"/>
          <a:ext cx="0" cy="0"/>
          <a:chOff x="0" y="0"/>
          <a:chExt cx="0" cy="0"/>
        </a:xfrm>
      </p:grpSpPr>
      <p:sp>
        <p:nvSpPr>
          <p:cNvPr id="4" name="Footer Placeholder 3"/>
          <p:cNvSpPr>
            <a:spLocks noGrp="1"/>
          </p:cNvSpPr>
          <p:nvPr>
            <p:ph type="ftr" sz="quarter" idx="10"/>
            <p:custDataLst>
              <p:tags r:id="rId1"/>
            </p:custDataLst>
          </p:nvPr>
        </p:nvSpPr>
        <p:spPr/>
        <p:txBody>
          <a:bodyPr/>
          <a:lstStyle>
            <a:lvl1pPr>
              <a:defRPr/>
            </a:lvl1pPr>
          </a:lstStyle>
          <a:p>
            <a:endParaRPr lang="en-GB" dirty="0"/>
          </a:p>
        </p:txBody>
      </p:sp>
      <p:sp>
        <p:nvSpPr>
          <p:cNvPr id="5" name="Slide Number Placeholder 4"/>
          <p:cNvSpPr>
            <a:spLocks noGrp="1"/>
          </p:cNvSpPr>
          <p:nvPr>
            <p:ph type="sldNum" sz="quarter" idx="11"/>
            <p:custDataLst>
              <p:tags r:id="rId2"/>
            </p:custDataLst>
          </p:nvPr>
        </p:nvSpPr>
        <p:spPr/>
        <p:txBody>
          <a:bodyPr/>
          <a:lstStyle>
            <a:lvl1pPr>
              <a:defRPr/>
            </a:lvl1pPr>
          </a:lstStyle>
          <a:p>
            <a:fld id="{4CF3FB75-92AC-43D7-B874-1B3BEFDC3FBA}" type="slidenum">
              <a:rPr lang="en-GB" smtClean="0"/>
              <a:pPr/>
              <a:t>‹#›</a:t>
            </a:fld>
            <a:endParaRPr lang="en-GB" dirty="0"/>
          </a:p>
        </p:txBody>
      </p:sp>
      <p:sp>
        <p:nvSpPr>
          <p:cNvPr id="7" name="Text Placeholder 6"/>
          <p:cNvSpPr>
            <a:spLocks noGrp="1"/>
          </p:cNvSpPr>
          <p:nvPr>
            <p:ph type="body" sz="quarter" idx="12" hasCustomPrompt="1"/>
            <p:custDataLst>
              <p:tags r:id="rId3"/>
            </p:custDataLst>
          </p:nvPr>
        </p:nvSpPr>
        <p:spPr>
          <a:xfrm>
            <a:off x="360000" y="1044000"/>
            <a:ext cx="8424000" cy="5040000"/>
          </a:xfrm>
          <a:prstGeom prst="rect">
            <a:avLst/>
          </a:prstGeom>
        </p:spPr>
        <p:txBody>
          <a:bodyPr anchor="b" anchorCtr="0"/>
          <a:lstStyle>
            <a:lvl1pPr>
              <a:defRPr/>
            </a:lvl1pPr>
            <a:lvl2pPr>
              <a:defRPr sz="700">
                <a:solidFill>
                  <a:schemeClr val="tx1"/>
                </a:solidFill>
              </a:defRPr>
            </a:lvl2pPr>
            <a:lvl3pPr>
              <a:defRPr sz="700"/>
            </a:lvl3pPr>
            <a:lvl4pPr>
              <a:defRPr sz="700"/>
            </a:lvl4pPr>
            <a:lvl5pPr>
              <a:defRPr sz="700"/>
            </a:lvl5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6" name="Line 16"/>
          <p:cNvSpPr>
            <a:spLocks noChangeShapeType="1"/>
          </p:cNvSpPr>
          <p:nvPr>
            <p:custDataLst>
              <p:tags r:id="rId4"/>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6617021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NRF_Back cover">
    <p:spTree>
      <p:nvGrpSpPr>
        <p:cNvPr id="1" name=""/>
        <p:cNvGrpSpPr/>
        <p:nvPr/>
      </p:nvGrpSpPr>
      <p:grpSpPr>
        <a:xfrm>
          <a:off x="0" y="0"/>
          <a:ext cx="0" cy="0"/>
          <a:chOff x="0" y="0"/>
          <a:chExt cx="0" cy="0"/>
        </a:xfrm>
      </p:grpSpPr>
      <p:pic>
        <p:nvPicPr>
          <p:cNvPr id="4" name="Picture 3"/>
          <p:cNvPicPr/>
          <p:nvPr userDrawn="1">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1335600" y="3070800"/>
            <a:ext cx="6461125" cy="720725"/>
          </a:xfrm>
          <a:prstGeom prst="rect">
            <a:avLst/>
          </a:prstGeom>
        </p:spPr>
      </p:pic>
    </p:spTree>
    <p:extLst>
      <p:ext uri="{BB962C8B-B14F-4D97-AF65-F5344CB8AC3E}">
        <p14:creationId xmlns:p14="http://schemas.microsoft.com/office/powerpoint/2010/main" val="320811443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Footer Placeholder 2"/>
          <p:cNvSpPr>
            <a:spLocks noGrp="1"/>
          </p:cNvSpPr>
          <p:nvPr>
            <p:ph type="ftr" sz="quarter" idx="10"/>
          </p:nvPr>
        </p:nvSpPr>
        <p:spPr/>
        <p:txBody>
          <a:bodyPr/>
          <a:lstStyle/>
          <a:p>
            <a:endParaRPr lang="en-GB" dirty="0" smtClean="0"/>
          </a:p>
        </p:txBody>
      </p:sp>
      <p:sp>
        <p:nvSpPr>
          <p:cNvPr id="4" name="Slide Number Placeholder 3"/>
          <p:cNvSpPr>
            <a:spLocks noGrp="1"/>
          </p:cNvSpPr>
          <p:nvPr>
            <p:ph type="sldNum" sz="quarter" idx="11"/>
          </p:nvPr>
        </p:nvSpPr>
        <p:spPr/>
        <p:txBody>
          <a:bodyPr/>
          <a:lstStyle/>
          <a:p>
            <a:fld id="{9A12B91B-C83B-4460-B2C8-CCFD3E5825AF}" type="slidenum">
              <a:rPr lang="en-GB" smtClean="0"/>
              <a:pPr/>
              <a:t>‹#›</a:t>
            </a:fld>
            <a:endParaRPr lang="en-GB" dirty="0"/>
          </a:p>
        </p:txBody>
      </p:sp>
    </p:spTree>
    <p:extLst>
      <p:ext uri="{BB962C8B-B14F-4D97-AF65-F5344CB8AC3E}">
        <p14:creationId xmlns:p14="http://schemas.microsoft.com/office/powerpoint/2010/main" val="2140205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5457097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NRF_Presentation cover">
    <p:spTree>
      <p:nvGrpSpPr>
        <p:cNvPr id="1" name=""/>
        <p:cNvGrpSpPr/>
        <p:nvPr/>
      </p:nvGrpSpPr>
      <p:grpSpPr>
        <a:xfrm>
          <a:off x="0" y="0"/>
          <a:ext cx="0" cy="0"/>
          <a:chOff x="0" y="0"/>
          <a:chExt cx="0" cy="0"/>
        </a:xfrm>
      </p:grpSpPr>
      <p:pic>
        <p:nvPicPr>
          <p:cNvPr id="5" name="Picture 4"/>
          <p:cNvPicPr>
            <a:picLocks noChangeAspect="1"/>
          </p:cNvPicPr>
          <p:nvPr userDrawn="1">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4" name="Picture 3" descr="NRF PowerPoint Title Slide Panel.eps"/>
          <p:cNvPicPr>
            <a:picLocks noChangeAspect="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414000" y="0"/>
            <a:ext cx="8316000" cy="4269517"/>
          </a:xfrm>
          <a:prstGeom prst="rect">
            <a:avLst/>
          </a:prstGeom>
        </p:spPr>
      </p:pic>
      <p:sp>
        <p:nvSpPr>
          <p:cNvPr id="2" name="Title 1"/>
          <p:cNvSpPr>
            <a:spLocks noGrp="1"/>
          </p:cNvSpPr>
          <p:nvPr>
            <p:ph type="title" hasCustomPrompt="1"/>
            <p:custDataLst>
              <p:tags r:id="rId3"/>
            </p:custDataLst>
          </p:nvPr>
        </p:nvSpPr>
        <p:spPr>
          <a:xfrm>
            <a:off x="853200" y="1962000"/>
            <a:ext cx="7560000" cy="468313"/>
          </a:xfrm>
        </p:spPr>
        <p:txBody>
          <a:bodyPr/>
          <a:lstStyle>
            <a:lvl1pPr>
              <a:defRPr baseline="0">
                <a:solidFill>
                  <a:schemeClr val="bg1"/>
                </a:solidFill>
              </a:defRPr>
            </a:lvl1pPr>
          </a:lstStyle>
          <a:p>
            <a:r>
              <a:rPr lang="en-GB" smtClean="0"/>
              <a:t>Title</a:t>
            </a:r>
            <a:endParaRPr lang="en-GB" dirty="0"/>
          </a:p>
        </p:txBody>
      </p:sp>
      <p:sp>
        <p:nvSpPr>
          <p:cNvPr id="3" name="Text Placeholder 2"/>
          <p:cNvSpPr>
            <a:spLocks noGrp="1"/>
          </p:cNvSpPr>
          <p:nvPr>
            <p:ph type="body" sz="half" idx="1" hasCustomPrompt="1"/>
            <p:custDataLst>
              <p:tags r:id="rId4"/>
            </p:custDataLst>
          </p:nvPr>
        </p:nvSpPr>
        <p:spPr>
          <a:xfrm>
            <a:off x="853200" y="2433600"/>
            <a:ext cx="7560000" cy="1764000"/>
          </a:xfrm>
          <a:prstGeom prst="rect">
            <a:avLst/>
          </a:prstGeom>
        </p:spPr>
        <p:txBody>
          <a:bodyPr wrap="square"/>
          <a:lstStyle>
            <a:lvl1pPr>
              <a:defRPr sz="1800" baseline="0">
                <a:solidFill>
                  <a:schemeClr val="bg1"/>
                </a:solidFill>
              </a:defRPr>
            </a:lvl1pPr>
            <a:lvl2pPr>
              <a:defRPr>
                <a:solidFill>
                  <a:schemeClr val="bg1"/>
                </a:solidFill>
              </a:defRPr>
            </a:lvl2pPr>
          </a:lstStyle>
          <a:p>
            <a:pPr lvl="0"/>
            <a:r>
              <a:rPr lang="en-GB" smtClean="0"/>
              <a:t>First name surname</a:t>
            </a:r>
          </a:p>
          <a:p>
            <a:pPr lvl="0"/>
            <a:r>
              <a:rPr lang="en-GB" smtClean="0"/>
              <a:t>Position</a:t>
            </a:r>
          </a:p>
          <a:p>
            <a:pPr lvl="0"/>
            <a:r>
              <a:rPr lang="en-GB" smtClean="0"/>
              <a:t>Legal Entity</a:t>
            </a:r>
          </a:p>
          <a:p>
            <a:pPr lvl="0"/>
            <a:r>
              <a:rPr lang="en-GB" smtClean="0"/>
              <a:t>Date</a:t>
            </a:r>
          </a:p>
          <a:p>
            <a:pPr lvl="0"/>
            <a:endParaRPr lang="en-GB" dirty="0"/>
          </a:p>
        </p:txBody>
      </p:sp>
    </p:spTree>
    <p:extLst>
      <p:ext uri="{BB962C8B-B14F-4D97-AF65-F5344CB8AC3E}">
        <p14:creationId xmlns:p14="http://schemas.microsoft.com/office/powerpoint/2010/main" val="3609261480"/>
      </p:ext>
    </p:extLst>
  </p:cSld>
  <p:clrMapOvr>
    <a:masterClrMapping/>
  </p:clrMapOvr>
  <p:timing>
    <p:tnLst>
      <p:par>
        <p:cTn id="1" dur="indefinite" restart="never" nodeType="tmRoot"/>
      </p:par>
    </p:tnLst>
  </p:timing>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NRG_Standard slide">
    <p:spTree>
      <p:nvGrpSpPr>
        <p:cNvPr id="1" name=""/>
        <p:cNvGrpSpPr/>
        <p:nvPr/>
      </p:nvGrpSpPr>
      <p:grpSpPr>
        <a:xfrm>
          <a:off x="0" y="0"/>
          <a:ext cx="0" cy="0"/>
          <a:chOff x="0" y="0"/>
          <a:chExt cx="0" cy="0"/>
        </a:xfrm>
      </p:grpSpPr>
      <p:sp>
        <p:nvSpPr>
          <p:cNvPr id="4" name="Line 16"/>
          <p:cNvSpPr>
            <a:spLocks noChangeShapeType="1"/>
          </p:cNvSpPr>
          <p:nvPr userDrawn="1">
            <p:custDataLst>
              <p:tags r:id="rId1"/>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dirty="0">
              <a:solidFill>
                <a:srgbClr val="000000"/>
              </a:solidFill>
              <a:latin typeface="Arial" charset="0"/>
              <a:cs typeface="Arial" charset="0"/>
            </a:endParaRPr>
          </a:p>
        </p:txBody>
      </p:sp>
      <p:sp>
        <p:nvSpPr>
          <p:cNvPr id="5" name="Title 1"/>
          <p:cNvSpPr>
            <a:spLocks noGrp="1"/>
          </p:cNvSpPr>
          <p:nvPr>
            <p:ph type="title"/>
          </p:nvPr>
        </p:nvSpPr>
        <p:spPr>
          <a:xfrm>
            <a:off x="358775" y="431800"/>
            <a:ext cx="8424000" cy="503238"/>
          </a:xfrm>
        </p:spPr>
        <p:txBody>
          <a:bodyPr/>
          <a:lstStyle>
            <a:lvl1pPr>
              <a:defRPr baseline="0"/>
            </a:lvl1pPr>
          </a:lstStyle>
          <a:p>
            <a:r>
              <a:rPr lang="en-US" smtClean="0"/>
              <a:t>Click to edit Master title style</a:t>
            </a:r>
            <a:endParaRPr lang="en-GB" dirty="0"/>
          </a:p>
        </p:txBody>
      </p:sp>
      <p:sp>
        <p:nvSpPr>
          <p:cNvPr id="8" name="Text Placeholder 6"/>
          <p:cNvSpPr>
            <a:spLocks noGrp="1"/>
          </p:cNvSpPr>
          <p:nvPr>
            <p:ph type="body" sz="quarter" idx="12"/>
          </p:nvPr>
        </p:nvSpPr>
        <p:spPr>
          <a:xfrm>
            <a:off x="358775" y="1044000"/>
            <a:ext cx="8424000" cy="5040000"/>
          </a:xfrm>
          <a:prstGeom prst="rect">
            <a:avLst/>
          </a:prstGeom>
        </p:spPr>
        <p:txBody>
          <a:bodyPr wrap="square"/>
          <a:lstStyle>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6" name="Slide Number Placeholder 4"/>
          <p:cNvSpPr>
            <a:spLocks noGrp="1"/>
          </p:cNvSpPr>
          <p:nvPr>
            <p:ph type="sldNum" sz="quarter" idx="13"/>
            <p:custDataLst>
              <p:tags r:id="rId2"/>
            </p:custDataLst>
          </p:nvPr>
        </p:nvSpPr>
        <p:spPr>
          <a:xfrm>
            <a:off x="358775" y="6529388"/>
            <a:ext cx="179388" cy="179387"/>
          </a:xfrm>
        </p:spPr>
        <p:txBody>
          <a:bodyPr/>
          <a:lstStyle>
            <a:lvl1pPr>
              <a:defRPr/>
            </a:lvl1pPr>
          </a:lstStyle>
          <a:p>
            <a:pPr>
              <a:defRPr/>
            </a:pPr>
            <a:fld id="{4A20B1E7-376A-4E49-AB89-7591AA0CDAE5}" type="slidenum">
              <a:rPr lang="en-GB">
                <a:solidFill>
                  <a:srgbClr val="000000"/>
                </a:solidFill>
              </a:rPr>
              <a:pPr>
                <a:defRPr/>
              </a:pPr>
              <a:t>‹#›</a:t>
            </a:fld>
            <a:endParaRPr lang="en-GB" dirty="0">
              <a:solidFill>
                <a:srgbClr val="000000"/>
              </a:solidFill>
            </a:endParaRPr>
          </a:p>
        </p:txBody>
      </p:sp>
      <p:sp>
        <p:nvSpPr>
          <p:cNvPr id="7" name="Footer Placeholder 1"/>
          <p:cNvSpPr>
            <a:spLocks noGrp="1"/>
          </p:cNvSpPr>
          <p:nvPr>
            <p:ph type="ftr" sz="quarter" idx="14"/>
            <p:custDataLst>
              <p:tags r:id="rId3"/>
            </p:custDataLst>
          </p:nvPr>
        </p:nvSpPr>
        <p:spPr/>
        <p:txBody>
          <a:bodyPr/>
          <a:lstStyle>
            <a:lvl1pPr>
              <a:defRPr/>
            </a:lvl1pPr>
          </a:lstStyle>
          <a:p>
            <a:pPr>
              <a:defRPr/>
            </a:pPr>
            <a:r>
              <a:rPr lang="en-AU" dirty="0" smtClean="0">
                <a:solidFill>
                  <a:srgbClr val="000000"/>
                </a:solidFill>
              </a:rPr>
              <a:t>The rise of the Bitcoin</a:t>
            </a:r>
            <a:endParaRPr lang="en-GB" dirty="0">
              <a:solidFill>
                <a:srgbClr val="000000"/>
              </a:solidFill>
            </a:endParaRPr>
          </a:p>
        </p:txBody>
      </p:sp>
    </p:spTree>
    <p:extLst>
      <p:ext uri="{BB962C8B-B14F-4D97-AF65-F5344CB8AC3E}">
        <p14:creationId xmlns:p14="http://schemas.microsoft.com/office/powerpoint/2010/main" val="1381023567"/>
      </p:ext>
    </p:extLst>
  </p:cSld>
  <p:clrMapOvr>
    <a:masterClrMapping/>
  </p:clrMapOvr>
  <p:timing>
    <p:tnLst>
      <p:par>
        <p:cTn id="1" dur="indefinite" restart="never" nodeType="tmRoot"/>
      </p:par>
    </p:tnLst>
  </p:timing>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NRG_Summary highlights two columns">
    <p:spTree>
      <p:nvGrpSpPr>
        <p:cNvPr id="1" name=""/>
        <p:cNvGrpSpPr/>
        <p:nvPr/>
      </p:nvGrpSpPr>
      <p:grpSpPr>
        <a:xfrm>
          <a:off x="0" y="0"/>
          <a:ext cx="0" cy="0"/>
          <a:chOff x="0" y="0"/>
          <a:chExt cx="0" cy="0"/>
        </a:xfrm>
      </p:grpSpPr>
      <p:sp>
        <p:nvSpPr>
          <p:cNvPr id="5" name="Line 16"/>
          <p:cNvSpPr>
            <a:spLocks noChangeShapeType="1"/>
          </p:cNvSpPr>
          <p:nvPr userDrawn="1">
            <p:custDataLst>
              <p:tags r:id="rId1"/>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dirty="0">
              <a:solidFill>
                <a:srgbClr val="000000"/>
              </a:solidFill>
              <a:latin typeface="Arial" charset="0"/>
              <a:cs typeface="Arial" charset="0"/>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GB" dirty="0"/>
          </a:p>
        </p:txBody>
      </p:sp>
      <p:sp>
        <p:nvSpPr>
          <p:cNvPr id="8" name="Text Placeholder 7"/>
          <p:cNvSpPr>
            <a:spLocks noGrp="1"/>
          </p:cNvSpPr>
          <p:nvPr>
            <p:ph type="body" sz="quarter" idx="12"/>
          </p:nvPr>
        </p:nvSpPr>
        <p:spPr>
          <a:xfrm>
            <a:off x="358775" y="1098000"/>
            <a:ext cx="3996000" cy="4680000"/>
          </a:xfrm>
          <a:prstGeom prst="rect">
            <a:avLst/>
          </a:prstGeom>
          <a:solidFill>
            <a:schemeClr val="bg1">
              <a:lumMod val="85000"/>
            </a:schemeClr>
          </a:solidFill>
        </p:spPr>
        <p:txBody>
          <a:bodyPr wrap="square" lIns="180000" tIns="180000" rIns="180000" bIns="180000"/>
          <a:lstStyle>
            <a:lvl2pPr>
              <a:defRPr baseline="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10" name="Text Placeholder 9"/>
          <p:cNvSpPr>
            <a:spLocks noGrp="1"/>
          </p:cNvSpPr>
          <p:nvPr>
            <p:ph type="body" sz="quarter" idx="13"/>
          </p:nvPr>
        </p:nvSpPr>
        <p:spPr>
          <a:xfrm>
            <a:off x="4788000" y="1098000"/>
            <a:ext cx="3996000" cy="4680000"/>
          </a:xfrm>
          <a:prstGeom prst="rect">
            <a:avLst/>
          </a:prstGeom>
          <a:solidFill>
            <a:schemeClr val="bg1">
              <a:lumMod val="85000"/>
            </a:schemeClr>
          </a:solidFill>
        </p:spPr>
        <p:txBody>
          <a:bodyPr wrap="square" lIns="180000" tIns="180000" rIns="180000" bIns="180000"/>
          <a:lstStyle>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6" name="Footer Placeholder 4"/>
          <p:cNvSpPr>
            <a:spLocks noGrp="1"/>
          </p:cNvSpPr>
          <p:nvPr>
            <p:ph type="ftr" sz="quarter" idx="14"/>
            <p:custDataLst>
              <p:tags r:id="rId2"/>
            </p:custDataLst>
          </p:nvPr>
        </p:nvSpPr>
        <p:spPr/>
        <p:txBody>
          <a:bodyPr/>
          <a:lstStyle>
            <a:lvl1pPr>
              <a:defRPr/>
            </a:lvl1pPr>
          </a:lstStyle>
          <a:p>
            <a:pPr>
              <a:defRPr/>
            </a:pPr>
            <a:endParaRPr lang="en-GB" dirty="0">
              <a:solidFill>
                <a:srgbClr val="000000"/>
              </a:solidFill>
            </a:endParaRPr>
          </a:p>
        </p:txBody>
      </p:sp>
      <p:sp>
        <p:nvSpPr>
          <p:cNvPr id="7" name="Slide Number Placeholder 5"/>
          <p:cNvSpPr>
            <a:spLocks noGrp="1"/>
          </p:cNvSpPr>
          <p:nvPr>
            <p:ph type="sldNum" sz="quarter" idx="15"/>
            <p:custDataLst>
              <p:tags r:id="rId3"/>
            </p:custDataLst>
          </p:nvPr>
        </p:nvSpPr>
        <p:spPr/>
        <p:txBody>
          <a:bodyPr/>
          <a:lstStyle>
            <a:lvl1pPr>
              <a:defRPr/>
            </a:lvl1pPr>
          </a:lstStyle>
          <a:p>
            <a:pPr>
              <a:defRPr/>
            </a:pPr>
            <a:fld id="{D8BA05D5-7CAB-4ADA-8261-A46B7DE02373}" type="slidenum">
              <a:rPr lang="en-GB">
                <a:solidFill>
                  <a:srgbClr val="000000"/>
                </a:solidFill>
              </a:rPr>
              <a:pPr>
                <a:defRPr/>
              </a:pPr>
              <a:t>‹#›</a:t>
            </a:fld>
            <a:endParaRPr lang="en-GB" dirty="0">
              <a:solidFill>
                <a:srgbClr val="000000"/>
              </a:solidFill>
            </a:endParaRPr>
          </a:p>
        </p:txBody>
      </p:sp>
    </p:spTree>
    <p:extLst>
      <p:ext uri="{BB962C8B-B14F-4D97-AF65-F5344CB8AC3E}">
        <p14:creationId xmlns:p14="http://schemas.microsoft.com/office/powerpoint/2010/main" val="7072242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RG_Summary highlights grid of four">
    <p:spTree>
      <p:nvGrpSpPr>
        <p:cNvPr id="1" name=""/>
        <p:cNvGrpSpPr/>
        <p:nvPr/>
      </p:nvGrpSpPr>
      <p:grpSpPr>
        <a:xfrm>
          <a:off x="0" y="0"/>
          <a:ext cx="0" cy="0"/>
          <a:chOff x="0" y="0"/>
          <a:chExt cx="0" cy="0"/>
        </a:xfrm>
      </p:grpSpPr>
      <p:sp>
        <p:nvSpPr>
          <p:cNvPr id="7" name="Line 16"/>
          <p:cNvSpPr>
            <a:spLocks noChangeShapeType="1"/>
          </p:cNvSpPr>
          <p:nvPr userDrawn="1">
            <p:custDataLst>
              <p:tags r:id="rId1"/>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dirty="0">
              <a:solidFill>
                <a:srgbClr val="000000"/>
              </a:solidFill>
              <a:latin typeface="Arial" charset="0"/>
              <a:cs typeface="Arial" charset="0"/>
            </a:endParaRPr>
          </a:p>
        </p:txBody>
      </p:sp>
      <p:sp>
        <p:nvSpPr>
          <p:cNvPr id="2" name="Title 1"/>
          <p:cNvSpPr>
            <a:spLocks noGrp="1"/>
          </p:cNvSpPr>
          <p:nvPr>
            <p:ph type="title"/>
          </p:nvPr>
        </p:nvSpPr>
        <p:spPr/>
        <p:txBody>
          <a:bodyPr/>
          <a:lstStyle>
            <a:lvl1pPr>
              <a:defRPr baseline="0"/>
            </a:lvl1pPr>
          </a:lstStyle>
          <a:p>
            <a:r>
              <a:rPr lang="en-US" smtClean="0"/>
              <a:t>Click to edit Master title style</a:t>
            </a:r>
            <a:endParaRPr lang="en-GB" dirty="0"/>
          </a:p>
        </p:txBody>
      </p:sp>
      <p:sp>
        <p:nvSpPr>
          <p:cNvPr id="8" name="Text Placeholder 7"/>
          <p:cNvSpPr>
            <a:spLocks noGrp="1"/>
          </p:cNvSpPr>
          <p:nvPr>
            <p:ph type="body" sz="quarter" idx="12"/>
          </p:nvPr>
        </p:nvSpPr>
        <p:spPr>
          <a:xfrm>
            <a:off x="358775" y="1098000"/>
            <a:ext cx="3996000" cy="2196000"/>
          </a:xfrm>
          <a:prstGeom prst="rect">
            <a:avLst/>
          </a:prstGeom>
          <a:solidFill>
            <a:schemeClr val="bg1">
              <a:lumMod val="85000"/>
            </a:schemeClr>
          </a:solidFill>
        </p:spPr>
        <p:txBody>
          <a:bodyPr wrap="square" lIns="180000" tIns="180000" rIns="180000" bIns="180000"/>
          <a:lstStyle>
            <a:lvl2pPr>
              <a:defRPr baseline="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10" name="Text Placeholder 9"/>
          <p:cNvSpPr>
            <a:spLocks noGrp="1"/>
          </p:cNvSpPr>
          <p:nvPr>
            <p:ph type="body" sz="quarter" idx="13"/>
          </p:nvPr>
        </p:nvSpPr>
        <p:spPr>
          <a:xfrm>
            <a:off x="4788000" y="1098000"/>
            <a:ext cx="3996000" cy="2196000"/>
          </a:xfrm>
          <a:prstGeom prst="rect">
            <a:avLst/>
          </a:prstGeom>
          <a:solidFill>
            <a:schemeClr val="bg1">
              <a:lumMod val="85000"/>
            </a:schemeClr>
          </a:solidFill>
        </p:spPr>
        <p:txBody>
          <a:bodyPr wrap="square" lIns="180000" tIns="180000" rIns="180000" bIns="180000"/>
          <a:lstStyle>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4" name="Text Placeholder 3"/>
          <p:cNvSpPr>
            <a:spLocks noGrp="1"/>
          </p:cNvSpPr>
          <p:nvPr>
            <p:ph type="body" sz="quarter" idx="14"/>
          </p:nvPr>
        </p:nvSpPr>
        <p:spPr>
          <a:xfrm>
            <a:off x="367200" y="3618000"/>
            <a:ext cx="3996000" cy="2196000"/>
          </a:xfrm>
          <a:prstGeom prst="rect">
            <a:avLst/>
          </a:prstGeom>
          <a:solidFill>
            <a:schemeClr val="bg1">
              <a:lumMod val="85000"/>
            </a:schemeClr>
          </a:solidFill>
        </p:spPr>
        <p:txBody>
          <a:bodyPr wrap="square" lIns="180000" tIns="180000" rIns="180000" bIns="180000"/>
          <a:lstStyle>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9" name="Text Placeholder 8"/>
          <p:cNvSpPr>
            <a:spLocks noGrp="1"/>
          </p:cNvSpPr>
          <p:nvPr>
            <p:ph type="body" sz="quarter" idx="15"/>
          </p:nvPr>
        </p:nvSpPr>
        <p:spPr>
          <a:xfrm>
            <a:off x="4791600" y="3618000"/>
            <a:ext cx="3996000" cy="2196000"/>
          </a:xfrm>
          <a:prstGeom prst="rect">
            <a:avLst/>
          </a:prstGeom>
          <a:solidFill>
            <a:schemeClr val="bg1">
              <a:lumMod val="85000"/>
            </a:schemeClr>
          </a:solidFill>
        </p:spPr>
        <p:txBody>
          <a:bodyPr wrap="square" lIns="180000" tIns="180000" rIns="180000" bIns="180000"/>
          <a:lstStyle>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11" name="Footer Placeholder 4"/>
          <p:cNvSpPr>
            <a:spLocks noGrp="1"/>
          </p:cNvSpPr>
          <p:nvPr>
            <p:ph type="ftr" sz="quarter" idx="16"/>
            <p:custDataLst>
              <p:tags r:id="rId2"/>
            </p:custDataLst>
          </p:nvPr>
        </p:nvSpPr>
        <p:spPr/>
        <p:txBody>
          <a:bodyPr/>
          <a:lstStyle>
            <a:lvl1pPr>
              <a:defRPr/>
            </a:lvl1pPr>
          </a:lstStyle>
          <a:p>
            <a:pPr>
              <a:defRPr/>
            </a:pPr>
            <a:endParaRPr lang="en-GB" dirty="0">
              <a:solidFill>
                <a:srgbClr val="000000"/>
              </a:solidFill>
            </a:endParaRPr>
          </a:p>
        </p:txBody>
      </p:sp>
      <p:sp>
        <p:nvSpPr>
          <p:cNvPr id="12" name="Slide Number Placeholder 5"/>
          <p:cNvSpPr>
            <a:spLocks noGrp="1"/>
          </p:cNvSpPr>
          <p:nvPr>
            <p:ph type="sldNum" sz="quarter" idx="17"/>
            <p:custDataLst>
              <p:tags r:id="rId3"/>
            </p:custDataLst>
          </p:nvPr>
        </p:nvSpPr>
        <p:spPr/>
        <p:txBody>
          <a:bodyPr/>
          <a:lstStyle>
            <a:lvl1pPr>
              <a:defRPr/>
            </a:lvl1pPr>
          </a:lstStyle>
          <a:p>
            <a:pPr>
              <a:defRPr/>
            </a:pPr>
            <a:fld id="{7FD57A89-3742-4766-B860-4EB8DDF7E720}" type="slidenum">
              <a:rPr lang="en-GB">
                <a:solidFill>
                  <a:srgbClr val="000000"/>
                </a:solidFill>
              </a:rPr>
              <a:pPr>
                <a:defRPr/>
              </a:pPr>
              <a:t>‹#›</a:t>
            </a:fld>
            <a:endParaRPr lang="en-GB" dirty="0">
              <a:solidFill>
                <a:srgbClr val="000000"/>
              </a:solidFill>
            </a:endParaRPr>
          </a:p>
        </p:txBody>
      </p:sp>
    </p:spTree>
    <p:extLst>
      <p:ext uri="{BB962C8B-B14F-4D97-AF65-F5344CB8AC3E}">
        <p14:creationId xmlns:p14="http://schemas.microsoft.com/office/powerpoint/2010/main" val="3273160843"/>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RG_Content">
    <p:spTree>
      <p:nvGrpSpPr>
        <p:cNvPr id="1" name=""/>
        <p:cNvGrpSpPr/>
        <p:nvPr/>
      </p:nvGrpSpPr>
      <p:grpSpPr>
        <a:xfrm>
          <a:off x="0" y="0"/>
          <a:ext cx="0" cy="0"/>
          <a:chOff x="0" y="0"/>
          <a:chExt cx="0" cy="0"/>
        </a:xfrm>
      </p:grpSpPr>
      <p:sp>
        <p:nvSpPr>
          <p:cNvPr id="3" name="Line 16"/>
          <p:cNvSpPr>
            <a:spLocks noChangeShapeType="1"/>
          </p:cNvSpPr>
          <p:nvPr userDrawn="1">
            <p:custDataLst>
              <p:tags r:id="rId1"/>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dirty="0">
              <a:solidFill>
                <a:srgbClr val="000000"/>
              </a:solidFill>
              <a:latin typeface="Arial" charset="0"/>
              <a:cs typeface="Arial" charset="0"/>
            </a:endParaRPr>
          </a:p>
        </p:txBody>
      </p:sp>
      <p:sp>
        <p:nvSpPr>
          <p:cNvPr id="6" name="Text Placeholder 5"/>
          <p:cNvSpPr>
            <a:spLocks noGrp="1"/>
          </p:cNvSpPr>
          <p:nvPr>
            <p:ph type="body" sz="quarter" idx="12"/>
          </p:nvPr>
        </p:nvSpPr>
        <p:spPr>
          <a:xfrm>
            <a:off x="358775" y="432000"/>
            <a:ext cx="8420400" cy="5648400"/>
          </a:xfrm>
          <a:prstGeom prst="rect">
            <a:avLst/>
          </a:prstGeom>
        </p:spPr>
        <p:txBody>
          <a:bodyPr wrap="square"/>
          <a:lstStyle>
            <a:lvl2pPr>
              <a:defRPr baseline="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4" name="Slide Number Placeholder 3"/>
          <p:cNvSpPr>
            <a:spLocks noGrp="1"/>
          </p:cNvSpPr>
          <p:nvPr>
            <p:ph type="sldNum" sz="quarter" idx="13"/>
            <p:custDataLst>
              <p:tags r:id="rId2"/>
            </p:custDataLst>
          </p:nvPr>
        </p:nvSpPr>
        <p:spPr>
          <a:xfrm>
            <a:off x="358775" y="6529388"/>
            <a:ext cx="179388" cy="179387"/>
          </a:xfrm>
        </p:spPr>
        <p:txBody>
          <a:bodyPr/>
          <a:lstStyle>
            <a:lvl1pPr>
              <a:defRPr/>
            </a:lvl1pPr>
          </a:lstStyle>
          <a:p>
            <a:pPr>
              <a:defRPr/>
            </a:pPr>
            <a:fld id="{E75C9BA9-093B-4C76-91D4-FC6BCB805385}" type="slidenum">
              <a:rPr lang="en-GB">
                <a:solidFill>
                  <a:srgbClr val="000000"/>
                </a:solidFill>
              </a:rPr>
              <a:pPr>
                <a:defRPr/>
              </a:pPr>
              <a:t>‹#›</a:t>
            </a:fld>
            <a:endParaRPr lang="en-GB" dirty="0">
              <a:solidFill>
                <a:srgbClr val="000000"/>
              </a:solidFill>
            </a:endParaRPr>
          </a:p>
        </p:txBody>
      </p:sp>
      <p:sp>
        <p:nvSpPr>
          <p:cNvPr id="5" name="Footer Placeholder 1"/>
          <p:cNvSpPr>
            <a:spLocks noGrp="1"/>
          </p:cNvSpPr>
          <p:nvPr>
            <p:ph type="ftr" sz="quarter" idx="14"/>
            <p:custDataLst>
              <p:tags r:id="rId3"/>
            </p:custDataLst>
          </p:nvPr>
        </p:nvSpPr>
        <p:spPr/>
        <p:txBody>
          <a:bodyPr/>
          <a:lstStyle>
            <a:lvl1pPr>
              <a:defRPr/>
            </a:lvl1pPr>
          </a:lstStyle>
          <a:p>
            <a:pPr>
              <a:defRPr/>
            </a:pPr>
            <a:r>
              <a:rPr lang="en-AU" dirty="0" smtClean="0">
                <a:solidFill>
                  <a:srgbClr val="000000"/>
                </a:solidFill>
              </a:rPr>
              <a:t>The rise of the Bitcoin</a:t>
            </a:r>
            <a:endParaRPr lang="en-GB" dirty="0">
              <a:solidFill>
                <a:srgbClr val="000000"/>
              </a:solidFill>
            </a:endParaRPr>
          </a:p>
        </p:txBody>
      </p:sp>
    </p:spTree>
    <p:extLst>
      <p:ext uri="{BB962C8B-B14F-4D97-AF65-F5344CB8AC3E}">
        <p14:creationId xmlns:p14="http://schemas.microsoft.com/office/powerpoint/2010/main" val="3597550399"/>
      </p:ext>
    </p:extLst>
  </p:cSld>
  <p:clrMapOvr>
    <a:masterClrMapping/>
  </p:clrMapOvr>
  <p:timing>
    <p:tnLst>
      <p:par>
        <p:cTn id="1" dur="indefinite" restart="never" nodeType="tmRoot"/>
      </p:par>
    </p:tnLst>
  </p:timing>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NRG_Standard picture">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0" y="0"/>
            <a:ext cx="9147600" cy="6861600"/>
          </a:xfrm>
        </p:spPr>
        <p:txBody>
          <a:bodyPr>
            <a:normAutofit/>
          </a:bodyPr>
          <a:lstStyle>
            <a:lvl1pPr>
              <a:defRPr lang="en-US" sz="2200" kern="1200" baseline="0" dirty="0" smtClean="0">
                <a:solidFill>
                  <a:schemeClr val="tx2"/>
                </a:solidFill>
                <a:latin typeface="Arial" pitchFamily="34" charset="0"/>
                <a:ea typeface="+mn-ea"/>
                <a:cs typeface="Arial" pitchFamily="34" charset="0"/>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en-US" smtClean="0"/>
              <a:t>Click to edit Master text styles</a:t>
            </a:r>
          </a:p>
        </p:txBody>
      </p:sp>
    </p:spTree>
    <p:extLst>
      <p:ext uri="{BB962C8B-B14F-4D97-AF65-F5344CB8AC3E}">
        <p14:creationId xmlns:p14="http://schemas.microsoft.com/office/powerpoint/2010/main" val="599798399"/>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36588" y="1866900"/>
            <a:ext cx="7197725" cy="468313"/>
          </a:xfrm>
        </p:spPr>
        <p:txBody>
          <a:bodyPr/>
          <a:lstStyle/>
          <a:p>
            <a:r>
              <a:rPr lang="en-US" smtClean="0"/>
              <a:t>Click to edit Master title style</a:t>
            </a:r>
            <a:endParaRPr lang="en-AU"/>
          </a:p>
        </p:txBody>
      </p:sp>
      <p:sp>
        <p:nvSpPr>
          <p:cNvPr id="3" name="Text Placeholder 2"/>
          <p:cNvSpPr>
            <a:spLocks noGrp="1"/>
          </p:cNvSpPr>
          <p:nvPr>
            <p:ph type="body" sz="half" idx="1"/>
          </p:nvPr>
        </p:nvSpPr>
        <p:spPr>
          <a:xfrm>
            <a:off x="636588" y="2257425"/>
            <a:ext cx="7197725" cy="9128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36588" y="3322638"/>
            <a:ext cx="7197725" cy="91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0323448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9"/>
          <p:cNvSpPr>
            <a:spLocks noGrp="1" noChangeArrowheads="1"/>
          </p:cNvSpPr>
          <p:nvPr>
            <p:ph type="ftr" sz="quarter" idx="10"/>
          </p:nvPr>
        </p:nvSpPr>
        <p:spPr>
          <a:ln/>
        </p:spPr>
        <p:txBody>
          <a:bodyPr/>
          <a:lstStyle>
            <a:lvl1pPr>
              <a:defRPr/>
            </a:lvl1pPr>
          </a:lstStyle>
          <a:p>
            <a:pPr>
              <a:defRPr/>
            </a:pPr>
            <a:endParaRPr lang="en-AU" dirty="0">
              <a:solidFill>
                <a:srgbClr val="000000"/>
              </a:solidFill>
            </a:endParaRPr>
          </a:p>
        </p:txBody>
      </p:sp>
      <p:sp>
        <p:nvSpPr>
          <p:cNvPr id="5" name="Rectangle 10"/>
          <p:cNvSpPr>
            <a:spLocks noGrp="1" noChangeArrowheads="1"/>
          </p:cNvSpPr>
          <p:nvPr>
            <p:ph type="sldNum" sz="quarter" idx="11"/>
          </p:nvPr>
        </p:nvSpPr>
        <p:spPr>
          <a:ln/>
        </p:spPr>
        <p:txBody>
          <a:bodyPr/>
          <a:lstStyle>
            <a:lvl1pPr>
              <a:defRPr/>
            </a:lvl1pPr>
          </a:lstStyle>
          <a:p>
            <a:pPr>
              <a:defRPr/>
            </a:pPr>
            <a:fld id="{998731A1-8490-4EC6-BF5B-0FD5D3A41614}" type="slidenum">
              <a:rPr lang="en-AU">
                <a:solidFill>
                  <a:srgbClr val="000000"/>
                </a:solidFill>
              </a:rPr>
              <a:pPr>
                <a:defRPr/>
              </a:pPr>
              <a:t>‹#›</a:t>
            </a:fld>
            <a:endParaRPr lang="en-AU" dirty="0">
              <a:solidFill>
                <a:srgbClr val="000000"/>
              </a:solidFill>
            </a:endParaRPr>
          </a:p>
        </p:txBody>
      </p:sp>
    </p:spTree>
    <p:extLst>
      <p:ext uri="{BB962C8B-B14F-4D97-AF65-F5344CB8AC3E}">
        <p14:creationId xmlns:p14="http://schemas.microsoft.com/office/powerpoint/2010/main" val="25410104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RG_Standard disclaimer">
    <p:spTree>
      <p:nvGrpSpPr>
        <p:cNvPr id="1" name=""/>
        <p:cNvGrpSpPr/>
        <p:nvPr/>
      </p:nvGrpSpPr>
      <p:grpSpPr>
        <a:xfrm>
          <a:off x="0" y="0"/>
          <a:ext cx="0" cy="0"/>
          <a:chOff x="0" y="0"/>
          <a:chExt cx="0" cy="0"/>
        </a:xfrm>
      </p:grpSpPr>
      <p:sp>
        <p:nvSpPr>
          <p:cNvPr id="3" name="Line 16"/>
          <p:cNvSpPr>
            <a:spLocks noChangeShapeType="1"/>
          </p:cNvSpPr>
          <p:nvPr>
            <p:custDataLst>
              <p:tags r:id="rId1"/>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dirty="0">
              <a:solidFill>
                <a:srgbClr val="000000"/>
              </a:solidFill>
              <a:latin typeface="Arial" charset="0"/>
              <a:cs typeface="Arial" charset="0"/>
            </a:endParaRPr>
          </a:p>
        </p:txBody>
      </p:sp>
      <p:sp>
        <p:nvSpPr>
          <p:cNvPr id="7" name="Text Placeholder 6"/>
          <p:cNvSpPr>
            <a:spLocks noGrp="1"/>
          </p:cNvSpPr>
          <p:nvPr>
            <p:ph type="body" sz="quarter" idx="12"/>
          </p:nvPr>
        </p:nvSpPr>
        <p:spPr>
          <a:xfrm>
            <a:off x="360000" y="1044000"/>
            <a:ext cx="8424000" cy="5040000"/>
          </a:xfrm>
          <a:prstGeom prst="rect">
            <a:avLst/>
          </a:prstGeom>
        </p:spPr>
        <p:txBody>
          <a:bodyPr/>
          <a:lstStyle>
            <a:lvl1pPr>
              <a:defRPr/>
            </a:lvl1pPr>
            <a:lvl2pPr>
              <a:defRPr sz="600">
                <a:solidFill>
                  <a:schemeClr val="tx1"/>
                </a:solidFill>
              </a:defRPr>
            </a:lvl2pPr>
            <a:lvl3pPr>
              <a:defRPr sz="600"/>
            </a:lvl3pPr>
            <a:lvl4pPr>
              <a:defRPr sz="600"/>
            </a:lvl4pPr>
            <a:lvl5pPr>
              <a:defRPr sz="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Footer Placeholder 3"/>
          <p:cNvSpPr>
            <a:spLocks noGrp="1"/>
          </p:cNvSpPr>
          <p:nvPr>
            <p:ph type="ftr" sz="quarter" idx="13"/>
            <p:custDataLst>
              <p:tags r:id="rId2"/>
            </p:custDataLst>
          </p:nvPr>
        </p:nvSpPr>
        <p:spPr/>
        <p:txBody>
          <a:bodyPr/>
          <a:lstStyle>
            <a:lvl1pPr>
              <a:defRPr/>
            </a:lvl1pPr>
          </a:lstStyle>
          <a:p>
            <a:pPr>
              <a:defRPr/>
            </a:pPr>
            <a:endParaRPr lang="en-GB" dirty="0">
              <a:solidFill>
                <a:srgbClr val="000000"/>
              </a:solidFill>
            </a:endParaRPr>
          </a:p>
        </p:txBody>
      </p:sp>
      <p:sp>
        <p:nvSpPr>
          <p:cNvPr id="5" name="Slide Number Placeholder 4"/>
          <p:cNvSpPr>
            <a:spLocks noGrp="1"/>
          </p:cNvSpPr>
          <p:nvPr>
            <p:ph type="sldNum" sz="quarter" idx="14"/>
            <p:custDataLst>
              <p:tags r:id="rId3"/>
            </p:custDataLst>
          </p:nvPr>
        </p:nvSpPr>
        <p:spPr/>
        <p:txBody>
          <a:bodyPr/>
          <a:lstStyle>
            <a:lvl1pPr>
              <a:defRPr/>
            </a:lvl1pPr>
          </a:lstStyle>
          <a:p>
            <a:pPr>
              <a:defRPr/>
            </a:pPr>
            <a:fld id="{C0DBFC20-9A64-43A5-93F8-5410E802EC47}" type="slidenum">
              <a:rPr lang="en-GB">
                <a:solidFill>
                  <a:srgbClr val="000000"/>
                </a:solidFill>
              </a:rPr>
              <a:pPr>
                <a:defRPr/>
              </a:pPr>
              <a:t>‹#›</a:t>
            </a:fld>
            <a:endParaRPr lang="en-GB" dirty="0">
              <a:solidFill>
                <a:srgbClr val="000000"/>
              </a:solidFill>
            </a:endParaRPr>
          </a:p>
        </p:txBody>
      </p:sp>
    </p:spTree>
    <p:extLst>
      <p:ext uri="{BB962C8B-B14F-4D97-AF65-F5344CB8AC3E}">
        <p14:creationId xmlns:p14="http://schemas.microsoft.com/office/powerpoint/2010/main" val="1189024183"/>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NRG_Standard slide">
    <p:spTree>
      <p:nvGrpSpPr>
        <p:cNvPr id="1" name=""/>
        <p:cNvGrpSpPr/>
        <p:nvPr/>
      </p:nvGrpSpPr>
      <p:grpSpPr>
        <a:xfrm>
          <a:off x="0" y="0"/>
          <a:ext cx="0" cy="0"/>
          <a:chOff x="0" y="0"/>
          <a:chExt cx="0" cy="0"/>
        </a:xfrm>
      </p:grpSpPr>
      <p:sp>
        <p:nvSpPr>
          <p:cNvPr id="4" name="Line 16"/>
          <p:cNvSpPr>
            <a:spLocks noChangeShapeType="1"/>
          </p:cNvSpPr>
          <p:nvPr userDrawn="1">
            <p:custDataLst>
              <p:tags r:id="rId1"/>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dirty="0">
              <a:solidFill>
                <a:srgbClr val="000000"/>
              </a:solidFill>
              <a:latin typeface="Arial" charset="0"/>
              <a:cs typeface="Arial" charset="0"/>
            </a:endParaRPr>
          </a:p>
        </p:txBody>
      </p:sp>
      <p:sp>
        <p:nvSpPr>
          <p:cNvPr id="5" name="Title 1"/>
          <p:cNvSpPr>
            <a:spLocks noGrp="1"/>
          </p:cNvSpPr>
          <p:nvPr>
            <p:ph type="title"/>
          </p:nvPr>
        </p:nvSpPr>
        <p:spPr>
          <a:xfrm>
            <a:off x="358775" y="431800"/>
            <a:ext cx="8424000" cy="503238"/>
          </a:xfrm>
        </p:spPr>
        <p:txBody>
          <a:bodyPr/>
          <a:lstStyle>
            <a:lvl1pPr>
              <a:defRPr baseline="0"/>
            </a:lvl1pPr>
          </a:lstStyle>
          <a:p>
            <a:r>
              <a:rPr lang="en-US" smtClean="0"/>
              <a:t>Click to edit Master title style</a:t>
            </a:r>
            <a:endParaRPr lang="en-GB" dirty="0"/>
          </a:p>
        </p:txBody>
      </p:sp>
      <p:sp>
        <p:nvSpPr>
          <p:cNvPr id="8" name="Text Placeholder 6"/>
          <p:cNvSpPr>
            <a:spLocks noGrp="1"/>
          </p:cNvSpPr>
          <p:nvPr>
            <p:ph type="body" sz="quarter" idx="12"/>
          </p:nvPr>
        </p:nvSpPr>
        <p:spPr>
          <a:xfrm>
            <a:off x="358775" y="1044000"/>
            <a:ext cx="8424000" cy="5040000"/>
          </a:xfrm>
          <a:prstGeom prst="rect">
            <a:avLst/>
          </a:prstGeom>
        </p:spPr>
        <p:txBody>
          <a:bodyPr wrap="square"/>
          <a:lstStyle>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6" name="Slide Number Placeholder 4"/>
          <p:cNvSpPr>
            <a:spLocks noGrp="1"/>
          </p:cNvSpPr>
          <p:nvPr>
            <p:ph type="sldNum" sz="quarter" idx="13"/>
            <p:custDataLst>
              <p:tags r:id="rId2"/>
            </p:custDataLst>
          </p:nvPr>
        </p:nvSpPr>
        <p:spPr>
          <a:xfrm>
            <a:off x="358775" y="6529388"/>
            <a:ext cx="179388" cy="179387"/>
          </a:xfrm>
        </p:spPr>
        <p:txBody>
          <a:bodyPr/>
          <a:lstStyle>
            <a:lvl1pPr>
              <a:defRPr/>
            </a:lvl1pPr>
          </a:lstStyle>
          <a:p>
            <a:pPr>
              <a:defRPr/>
            </a:pPr>
            <a:fld id="{4A20B1E7-376A-4E49-AB89-7591AA0CDAE5}" type="slidenum">
              <a:rPr lang="en-GB">
                <a:solidFill>
                  <a:srgbClr val="000000"/>
                </a:solidFill>
              </a:rPr>
              <a:pPr>
                <a:defRPr/>
              </a:pPr>
              <a:t>‹#›</a:t>
            </a:fld>
            <a:endParaRPr lang="en-GB" dirty="0">
              <a:solidFill>
                <a:srgbClr val="000000"/>
              </a:solidFill>
            </a:endParaRPr>
          </a:p>
        </p:txBody>
      </p:sp>
      <p:sp>
        <p:nvSpPr>
          <p:cNvPr id="7" name="Footer Placeholder 1"/>
          <p:cNvSpPr>
            <a:spLocks noGrp="1"/>
          </p:cNvSpPr>
          <p:nvPr>
            <p:ph type="ftr" sz="quarter" idx="14"/>
            <p:custDataLst>
              <p:tags r:id="rId3"/>
            </p:custDataLst>
          </p:nvPr>
        </p:nvSpPr>
        <p:spPr/>
        <p:txBody>
          <a:bodyPr/>
          <a:lstStyle>
            <a:lvl1pPr>
              <a:defRPr/>
            </a:lvl1pPr>
          </a:lstStyle>
          <a:p>
            <a:pPr>
              <a:defRPr/>
            </a:pPr>
            <a:r>
              <a:rPr lang="en-GB" dirty="0" smtClean="0">
                <a:solidFill>
                  <a:srgbClr val="000000"/>
                </a:solidFill>
              </a:rPr>
              <a:t>Cyber Law Security - Cloud</a:t>
            </a:r>
            <a:endParaRPr lang="en-GB" dirty="0">
              <a:solidFill>
                <a:srgbClr val="000000"/>
              </a:solidFill>
            </a:endParaRPr>
          </a:p>
        </p:txBody>
      </p:sp>
    </p:spTree>
    <p:extLst>
      <p:ext uri="{BB962C8B-B14F-4D97-AF65-F5344CB8AC3E}">
        <p14:creationId xmlns:p14="http://schemas.microsoft.com/office/powerpoint/2010/main" val="40553384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NRF_Standard slide">
    <p:spTree>
      <p:nvGrpSpPr>
        <p:cNvPr id="1" name=""/>
        <p:cNvGrpSpPr/>
        <p:nvPr/>
      </p:nvGrpSpPr>
      <p:grpSpPr>
        <a:xfrm>
          <a:off x="0" y="0"/>
          <a:ext cx="0" cy="0"/>
          <a:chOff x="0" y="0"/>
          <a:chExt cx="0" cy="0"/>
        </a:xfrm>
      </p:grpSpPr>
      <p:sp>
        <p:nvSpPr>
          <p:cNvPr id="5" name="Title 1"/>
          <p:cNvSpPr>
            <a:spLocks noGrp="1"/>
          </p:cNvSpPr>
          <p:nvPr>
            <p:ph type="title" hasCustomPrompt="1"/>
            <p:custDataLst>
              <p:tags r:id="rId1"/>
            </p:custDataLst>
          </p:nvPr>
        </p:nvSpPr>
        <p:spPr>
          <a:xfrm>
            <a:off x="358775" y="431800"/>
            <a:ext cx="8424000" cy="503238"/>
          </a:xfrm>
        </p:spPr>
        <p:txBody>
          <a:bodyPr/>
          <a:lstStyle>
            <a:lvl1pPr>
              <a:defRPr baseline="0"/>
            </a:lvl1pPr>
          </a:lstStyle>
          <a:p>
            <a:r>
              <a:rPr lang="en-GB" smtClean="0"/>
              <a:t>Slide title</a:t>
            </a:r>
            <a:endParaRPr lang="en-GB" dirty="0"/>
          </a:p>
        </p:txBody>
      </p:sp>
      <p:sp>
        <p:nvSpPr>
          <p:cNvPr id="7" name="Slide Number Placeholder 4"/>
          <p:cNvSpPr>
            <a:spLocks noGrp="1"/>
          </p:cNvSpPr>
          <p:nvPr>
            <p:ph type="sldNum" sz="quarter" idx="11"/>
            <p:custDataLst>
              <p:tags r:id="rId2"/>
            </p:custDataLst>
          </p:nvPr>
        </p:nvSpPr>
        <p:spPr>
          <a:xfrm>
            <a:off x="358775" y="6529388"/>
            <a:ext cx="179388" cy="179387"/>
          </a:xfrm>
        </p:spPr>
        <p:txBody>
          <a:bodyPr/>
          <a:lstStyle>
            <a:lvl1pPr>
              <a:defRPr/>
            </a:lvl1pPr>
          </a:lstStyle>
          <a:p>
            <a:fld id="{56E3EF9F-6447-4352-9D67-5AAB50718BD2}" type="slidenum">
              <a:rPr lang="en-GB" smtClean="0"/>
              <a:pPr/>
              <a:t>‹#›</a:t>
            </a:fld>
            <a:endParaRPr lang="en-GB" dirty="0"/>
          </a:p>
        </p:txBody>
      </p:sp>
      <p:sp>
        <p:nvSpPr>
          <p:cNvPr id="8" name="Text Placeholder 6"/>
          <p:cNvSpPr>
            <a:spLocks noGrp="1"/>
          </p:cNvSpPr>
          <p:nvPr>
            <p:ph type="body" sz="quarter" idx="12" hasCustomPrompt="1"/>
            <p:custDataLst>
              <p:tags r:id="rId3"/>
            </p:custDataLst>
          </p:nvPr>
        </p:nvSpPr>
        <p:spPr>
          <a:xfrm>
            <a:off x="358775" y="1044000"/>
            <a:ext cx="8424000" cy="5040000"/>
          </a:xfrm>
          <a:prstGeom prst="rect">
            <a:avLst/>
          </a:prstGeom>
        </p:spPr>
        <p:txBody>
          <a:bodyPr wrap="square" lIns="0" tIns="0" rIns="0" bIns="0"/>
          <a:lstStyle>
            <a:lvl2pPr>
              <a:defRPr/>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9" name="Line 16"/>
          <p:cNvSpPr>
            <a:spLocks noChangeShapeType="1"/>
          </p:cNvSpPr>
          <p:nvPr userDrawn="1">
            <p:custDataLst>
              <p:tags r:id="rId4"/>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2" name="Footer Placeholder 1"/>
          <p:cNvSpPr>
            <a:spLocks noGrp="1"/>
          </p:cNvSpPr>
          <p:nvPr>
            <p:ph type="ftr" sz="quarter" idx="13"/>
            <p:custDataLst>
              <p:tags r:id="rId5"/>
            </p:custDataLst>
          </p:nvPr>
        </p:nvSpPr>
        <p:spPr/>
        <p:txBody>
          <a:bodyPr/>
          <a:lstStyle/>
          <a:p>
            <a:endParaRPr lang="en-GB" dirty="0" smtClean="0"/>
          </a:p>
        </p:txBody>
      </p:sp>
    </p:spTree>
    <p:extLst>
      <p:ext uri="{BB962C8B-B14F-4D97-AF65-F5344CB8AC3E}">
        <p14:creationId xmlns:p14="http://schemas.microsoft.com/office/powerpoint/2010/main" val="41694317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NRF_Summary highlights 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lvl1pPr>
          </a:lstStyle>
          <a:p>
            <a:r>
              <a:rPr lang="en-GB" smtClean="0"/>
              <a:t>Slide title</a:t>
            </a:r>
            <a:endParaRPr lang="en-GB" dirty="0"/>
          </a:p>
        </p:txBody>
      </p:sp>
      <p:sp>
        <p:nvSpPr>
          <p:cNvPr id="5" name="Footer Placeholder 4"/>
          <p:cNvSpPr>
            <a:spLocks noGrp="1"/>
          </p:cNvSpPr>
          <p:nvPr>
            <p:ph type="ftr" sz="quarter" idx="10"/>
            <p:custDataLst>
              <p:tags r:id="rId2"/>
            </p:custDataLst>
          </p:nvPr>
        </p:nvSpPr>
        <p:spPr/>
        <p:txBody>
          <a:bodyPr/>
          <a:lstStyle>
            <a:lvl1pPr>
              <a:defRPr/>
            </a:lvl1pPr>
          </a:lstStyle>
          <a:p>
            <a:endParaRPr lang="en-GB" dirty="0"/>
          </a:p>
        </p:txBody>
      </p:sp>
      <p:sp>
        <p:nvSpPr>
          <p:cNvPr id="6" name="Slide Number Placeholder 5"/>
          <p:cNvSpPr>
            <a:spLocks noGrp="1"/>
          </p:cNvSpPr>
          <p:nvPr>
            <p:ph type="sldNum" sz="quarter" idx="11"/>
            <p:custDataLst>
              <p:tags r:id="rId3"/>
            </p:custDataLst>
          </p:nvPr>
        </p:nvSpPr>
        <p:spPr/>
        <p:txBody>
          <a:bodyPr/>
          <a:lstStyle>
            <a:lvl1pPr>
              <a:defRPr/>
            </a:lvl1pPr>
          </a:lstStyle>
          <a:p>
            <a:fld id="{8CD6B855-AF94-4410-87D9-64819B123F49}" type="slidenum">
              <a:rPr lang="en-GB" smtClean="0"/>
              <a:pPr/>
              <a:t>‹#›</a:t>
            </a:fld>
            <a:endParaRPr lang="en-GB" dirty="0"/>
          </a:p>
        </p:txBody>
      </p:sp>
      <p:sp>
        <p:nvSpPr>
          <p:cNvPr id="8" name="Text Placeholder 7"/>
          <p:cNvSpPr>
            <a:spLocks noGrp="1"/>
          </p:cNvSpPr>
          <p:nvPr>
            <p:ph type="body" sz="quarter" idx="12" hasCustomPrompt="1"/>
            <p:custDataLst>
              <p:tags r:id="rId4"/>
            </p:custDataLst>
          </p:nvPr>
        </p:nvSpPr>
        <p:spPr>
          <a:xfrm>
            <a:off x="358775" y="1098000"/>
            <a:ext cx="3996000" cy="4680000"/>
          </a:xfrm>
          <a:prstGeom prst="rect">
            <a:avLst/>
          </a:prstGeom>
          <a:solidFill>
            <a:schemeClr val="bg1">
              <a:lumMod val="85000"/>
            </a:schemeClr>
          </a:solidFill>
        </p:spPr>
        <p:txBody>
          <a:bodyPr wrap="square" lIns="180000" tIns="180000" rIns="180000" bIns="180000"/>
          <a:lstStyle>
            <a:lvl2pPr>
              <a:defRPr baseline="0"/>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10" name="Text Placeholder 9"/>
          <p:cNvSpPr>
            <a:spLocks noGrp="1"/>
          </p:cNvSpPr>
          <p:nvPr>
            <p:ph type="body" sz="quarter" idx="13" hasCustomPrompt="1"/>
            <p:custDataLst>
              <p:tags r:id="rId5"/>
            </p:custDataLst>
          </p:nvPr>
        </p:nvSpPr>
        <p:spPr>
          <a:xfrm>
            <a:off x="4788000" y="1098000"/>
            <a:ext cx="3996000" cy="4680000"/>
          </a:xfrm>
          <a:prstGeom prst="rect">
            <a:avLst/>
          </a:prstGeom>
          <a:solidFill>
            <a:schemeClr val="bg1">
              <a:lumMod val="85000"/>
            </a:schemeClr>
          </a:solidFill>
        </p:spPr>
        <p:txBody>
          <a:bodyPr wrap="square" lIns="180000" tIns="180000" rIns="180000" bIns="180000"/>
          <a:lstStyle>
            <a:lvl2pPr>
              <a:defRPr/>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7" name="Line 16"/>
          <p:cNvSpPr>
            <a:spLocks noChangeShapeType="1"/>
          </p:cNvSpPr>
          <p:nvPr userDrawn="1">
            <p:custDataLst>
              <p:tags r:id="rId6"/>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122102337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NRF_Summary highlights grid of four">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baseline="0"/>
            </a:lvl1pPr>
          </a:lstStyle>
          <a:p>
            <a:r>
              <a:rPr lang="en-GB" smtClean="0"/>
              <a:t>Slide title</a:t>
            </a:r>
            <a:endParaRPr lang="en-GB" dirty="0"/>
          </a:p>
        </p:txBody>
      </p:sp>
      <p:sp>
        <p:nvSpPr>
          <p:cNvPr id="5" name="Footer Placeholder 4"/>
          <p:cNvSpPr>
            <a:spLocks noGrp="1"/>
          </p:cNvSpPr>
          <p:nvPr>
            <p:ph type="ftr" sz="quarter" idx="10"/>
            <p:custDataLst>
              <p:tags r:id="rId2"/>
            </p:custDataLst>
          </p:nvPr>
        </p:nvSpPr>
        <p:spPr/>
        <p:txBody>
          <a:bodyPr/>
          <a:lstStyle>
            <a:lvl1pPr>
              <a:defRPr/>
            </a:lvl1pPr>
          </a:lstStyle>
          <a:p>
            <a:endParaRPr lang="en-GB" dirty="0"/>
          </a:p>
        </p:txBody>
      </p:sp>
      <p:sp>
        <p:nvSpPr>
          <p:cNvPr id="6" name="Slide Number Placeholder 5"/>
          <p:cNvSpPr>
            <a:spLocks noGrp="1"/>
          </p:cNvSpPr>
          <p:nvPr>
            <p:ph type="sldNum" sz="quarter" idx="11"/>
            <p:custDataLst>
              <p:tags r:id="rId3"/>
            </p:custDataLst>
          </p:nvPr>
        </p:nvSpPr>
        <p:spPr/>
        <p:txBody>
          <a:bodyPr/>
          <a:lstStyle>
            <a:lvl1pPr>
              <a:defRPr/>
            </a:lvl1pPr>
          </a:lstStyle>
          <a:p>
            <a:fld id="{8CD6B855-AF94-4410-87D9-64819B123F49}" type="slidenum">
              <a:rPr lang="en-GB" smtClean="0"/>
              <a:pPr/>
              <a:t>‹#›</a:t>
            </a:fld>
            <a:endParaRPr lang="en-GB" dirty="0"/>
          </a:p>
        </p:txBody>
      </p:sp>
      <p:sp>
        <p:nvSpPr>
          <p:cNvPr id="8" name="Text Placeholder 7"/>
          <p:cNvSpPr>
            <a:spLocks noGrp="1"/>
          </p:cNvSpPr>
          <p:nvPr>
            <p:ph type="body" sz="quarter" idx="12" hasCustomPrompt="1"/>
            <p:custDataLst>
              <p:tags r:id="rId4"/>
            </p:custDataLst>
          </p:nvPr>
        </p:nvSpPr>
        <p:spPr>
          <a:xfrm>
            <a:off x="358775" y="1098000"/>
            <a:ext cx="3996000" cy="2196000"/>
          </a:xfrm>
          <a:prstGeom prst="rect">
            <a:avLst/>
          </a:prstGeom>
          <a:solidFill>
            <a:schemeClr val="bg1">
              <a:lumMod val="85000"/>
            </a:schemeClr>
          </a:solidFill>
        </p:spPr>
        <p:txBody>
          <a:bodyPr wrap="square" lIns="180000" tIns="180000" rIns="180000" bIns="180000"/>
          <a:lstStyle>
            <a:lvl2pPr>
              <a:defRPr baseline="0"/>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10" name="Text Placeholder 9"/>
          <p:cNvSpPr>
            <a:spLocks noGrp="1"/>
          </p:cNvSpPr>
          <p:nvPr>
            <p:ph type="body" sz="quarter" idx="13" hasCustomPrompt="1"/>
            <p:custDataLst>
              <p:tags r:id="rId5"/>
            </p:custDataLst>
          </p:nvPr>
        </p:nvSpPr>
        <p:spPr>
          <a:xfrm>
            <a:off x="4788000" y="1098000"/>
            <a:ext cx="3996000" cy="2196000"/>
          </a:xfrm>
          <a:prstGeom prst="rect">
            <a:avLst/>
          </a:prstGeom>
          <a:solidFill>
            <a:schemeClr val="bg1">
              <a:lumMod val="85000"/>
            </a:schemeClr>
          </a:solidFill>
        </p:spPr>
        <p:txBody>
          <a:bodyPr wrap="square" lIns="180000" tIns="180000" rIns="180000" bIns="180000"/>
          <a:lstStyle>
            <a:lvl2pPr>
              <a:defRPr/>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4" name="Text Placeholder 3"/>
          <p:cNvSpPr>
            <a:spLocks noGrp="1"/>
          </p:cNvSpPr>
          <p:nvPr>
            <p:ph type="body" sz="quarter" idx="14" hasCustomPrompt="1"/>
            <p:custDataLst>
              <p:tags r:id="rId6"/>
            </p:custDataLst>
          </p:nvPr>
        </p:nvSpPr>
        <p:spPr>
          <a:xfrm>
            <a:off x="367200" y="3618000"/>
            <a:ext cx="3996000" cy="2196000"/>
          </a:xfrm>
          <a:prstGeom prst="rect">
            <a:avLst/>
          </a:prstGeom>
          <a:solidFill>
            <a:schemeClr val="bg1">
              <a:lumMod val="85000"/>
            </a:schemeClr>
          </a:solidFill>
        </p:spPr>
        <p:txBody>
          <a:bodyPr wrap="square" lIns="180000" tIns="180000" rIns="180000" bIns="180000"/>
          <a:lstStyle>
            <a:lvl2pPr>
              <a:defRPr/>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9" name="Text Placeholder 8"/>
          <p:cNvSpPr>
            <a:spLocks noGrp="1"/>
          </p:cNvSpPr>
          <p:nvPr>
            <p:ph type="body" sz="quarter" idx="15" hasCustomPrompt="1"/>
            <p:custDataLst>
              <p:tags r:id="rId7"/>
            </p:custDataLst>
          </p:nvPr>
        </p:nvSpPr>
        <p:spPr>
          <a:xfrm>
            <a:off x="4791600" y="3618000"/>
            <a:ext cx="3996000" cy="2196000"/>
          </a:xfrm>
          <a:prstGeom prst="rect">
            <a:avLst/>
          </a:prstGeom>
          <a:solidFill>
            <a:schemeClr val="bg1">
              <a:lumMod val="85000"/>
            </a:schemeClr>
          </a:solidFill>
        </p:spPr>
        <p:txBody>
          <a:bodyPr wrap="square" lIns="180000" tIns="180000" rIns="180000" bIns="180000"/>
          <a:lstStyle>
            <a:lvl2pPr>
              <a:defRPr/>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11" name="Line 16"/>
          <p:cNvSpPr>
            <a:spLocks noChangeShapeType="1"/>
          </p:cNvSpPr>
          <p:nvPr userDrawn="1">
            <p:custDataLst>
              <p:tags r:id="rId8"/>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161356391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NRF_Content">
    <p:spTree>
      <p:nvGrpSpPr>
        <p:cNvPr id="1" name=""/>
        <p:cNvGrpSpPr/>
        <p:nvPr/>
      </p:nvGrpSpPr>
      <p:grpSpPr>
        <a:xfrm>
          <a:off x="0" y="0"/>
          <a:ext cx="0" cy="0"/>
          <a:chOff x="0" y="0"/>
          <a:chExt cx="0" cy="0"/>
        </a:xfrm>
      </p:grpSpPr>
      <p:sp>
        <p:nvSpPr>
          <p:cNvPr id="4" name="Slide Number Placeholder 3"/>
          <p:cNvSpPr>
            <a:spLocks noGrp="1"/>
          </p:cNvSpPr>
          <p:nvPr>
            <p:ph type="sldNum" sz="quarter" idx="11"/>
            <p:custDataLst>
              <p:tags r:id="rId1"/>
            </p:custDataLst>
          </p:nvPr>
        </p:nvSpPr>
        <p:spPr>
          <a:xfrm>
            <a:off x="358775" y="6529388"/>
            <a:ext cx="179388" cy="179387"/>
          </a:xfrm>
        </p:spPr>
        <p:txBody>
          <a:bodyPr/>
          <a:lstStyle>
            <a:lvl1pPr>
              <a:defRPr/>
            </a:lvl1pPr>
          </a:lstStyle>
          <a:p>
            <a:fld id="{C219EB94-48BC-4BDB-AE90-B3BAC65062F0}" type="slidenum">
              <a:rPr lang="en-GB" smtClean="0"/>
              <a:pPr/>
              <a:t>‹#›</a:t>
            </a:fld>
            <a:endParaRPr lang="en-GB" dirty="0"/>
          </a:p>
        </p:txBody>
      </p:sp>
      <p:sp>
        <p:nvSpPr>
          <p:cNvPr id="6" name="Text Placeholder 5"/>
          <p:cNvSpPr>
            <a:spLocks noGrp="1"/>
          </p:cNvSpPr>
          <p:nvPr>
            <p:ph type="body" sz="quarter" idx="12" hasCustomPrompt="1"/>
            <p:custDataLst>
              <p:tags r:id="rId2"/>
            </p:custDataLst>
          </p:nvPr>
        </p:nvSpPr>
        <p:spPr>
          <a:xfrm>
            <a:off x="358775" y="432000"/>
            <a:ext cx="8420400" cy="5648400"/>
          </a:xfrm>
          <a:prstGeom prst="rect">
            <a:avLst/>
          </a:prstGeom>
        </p:spPr>
        <p:txBody>
          <a:bodyPr wrap="square" lIns="0" tIns="0" rIns="0" bIns="0"/>
          <a:lstStyle>
            <a:lvl2pPr>
              <a:defRPr baseline="0"/>
            </a:lvl2pPr>
          </a:lstStyle>
          <a:p>
            <a:pPr lvl="0"/>
            <a:r>
              <a:rPr lang="en-GB" smtClean="0"/>
              <a:t>Click to type text</a:t>
            </a:r>
          </a:p>
          <a:p>
            <a:pPr lvl="1"/>
            <a:r>
              <a:rPr lang="en-GB" smtClean="0"/>
              <a:t>Second level</a:t>
            </a:r>
          </a:p>
          <a:p>
            <a:pPr lvl="2"/>
            <a:r>
              <a:rPr lang="en-GB" smtClean="0"/>
              <a:t>Third level</a:t>
            </a:r>
          </a:p>
          <a:p>
            <a:pPr lvl="3"/>
            <a:r>
              <a:rPr lang="en-GB" smtClean="0"/>
              <a:t>Fourth level</a:t>
            </a:r>
          </a:p>
          <a:p>
            <a:pPr lvl="4"/>
            <a:r>
              <a:rPr lang="en-GB" smtClean="0"/>
              <a:t>Fifth level</a:t>
            </a:r>
          </a:p>
          <a:p>
            <a:pPr lvl="5"/>
            <a:r>
              <a:rPr lang="en-GB" smtClean="0"/>
              <a:t>Sixth level</a:t>
            </a:r>
          </a:p>
          <a:p>
            <a:pPr lvl="6"/>
            <a:r>
              <a:rPr lang="en-GB" smtClean="0"/>
              <a:t>Seventh level</a:t>
            </a:r>
          </a:p>
          <a:p>
            <a:pPr lvl="7"/>
            <a:r>
              <a:rPr lang="en-GB" smtClean="0"/>
              <a:t>Eighth level</a:t>
            </a:r>
          </a:p>
          <a:p>
            <a:pPr lvl="8"/>
            <a:r>
              <a:rPr lang="en-GB" smtClean="0"/>
              <a:t>Nineth level</a:t>
            </a:r>
            <a:endParaRPr lang="en-GB" dirty="0" smtClean="0"/>
          </a:p>
        </p:txBody>
      </p:sp>
      <p:sp>
        <p:nvSpPr>
          <p:cNvPr id="5" name="Line 16"/>
          <p:cNvSpPr>
            <a:spLocks noChangeShapeType="1"/>
          </p:cNvSpPr>
          <p:nvPr userDrawn="1">
            <p:custDataLst>
              <p:tags r:id="rId3"/>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2" name="Footer Placeholder 1"/>
          <p:cNvSpPr>
            <a:spLocks noGrp="1"/>
          </p:cNvSpPr>
          <p:nvPr>
            <p:ph type="ftr" sz="quarter" idx="13"/>
            <p:custDataLst>
              <p:tags r:id="rId4"/>
            </p:custDataLst>
          </p:nvPr>
        </p:nvSpPr>
        <p:spPr/>
        <p:txBody>
          <a:bodyPr/>
          <a:lstStyle/>
          <a:p>
            <a:endParaRPr lang="en-GB" dirty="0" smtClean="0"/>
          </a:p>
        </p:txBody>
      </p:sp>
    </p:spTree>
    <p:extLst>
      <p:ext uri="{BB962C8B-B14F-4D97-AF65-F5344CB8AC3E}">
        <p14:creationId xmlns:p14="http://schemas.microsoft.com/office/powerpoint/2010/main" val="189838250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NRF_Standard picture">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custDataLst>
              <p:tags r:id="rId1"/>
            </p:custDataLst>
          </p:nvPr>
        </p:nvSpPr>
        <p:spPr>
          <a:xfrm>
            <a:off x="0" y="0"/>
            <a:ext cx="9147600" cy="6861600"/>
          </a:xfrm>
        </p:spPr>
        <p:txBody>
          <a:bodyPr>
            <a:normAutofit/>
          </a:bodyPr>
          <a:lstStyle>
            <a:lvl1pPr>
              <a:defRPr lang="en-US" sz="2200" kern="1200" baseline="0" dirty="0" smtClean="0">
                <a:solidFill>
                  <a:schemeClr val="tx2"/>
                </a:solidFill>
                <a:latin typeface="Arial" pitchFamily="34" charset="0"/>
                <a:ea typeface="+mn-ea"/>
                <a:cs typeface="Arial" pitchFamily="34" charset="0"/>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en-GB" smtClean="0"/>
              <a:t>Select to insert full page picture</a:t>
            </a:r>
            <a:endParaRPr lang="en-GB" dirty="0" smtClean="0"/>
          </a:p>
        </p:txBody>
      </p:sp>
    </p:spTree>
    <p:extLst>
      <p:ext uri="{BB962C8B-B14F-4D97-AF65-F5344CB8AC3E}">
        <p14:creationId xmlns:p14="http://schemas.microsoft.com/office/powerpoint/2010/main" val="246338992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cSld name="NRG_Standard slide">
    <p:spTree>
      <p:nvGrpSpPr>
        <p:cNvPr id="1" name=""/>
        <p:cNvGrpSpPr/>
        <p:nvPr/>
      </p:nvGrpSpPr>
      <p:grpSpPr>
        <a:xfrm>
          <a:off x="0" y="0"/>
          <a:ext cx="0" cy="0"/>
          <a:chOff x="0" y="0"/>
          <a:chExt cx="0" cy="0"/>
        </a:xfrm>
      </p:grpSpPr>
      <p:sp>
        <p:nvSpPr>
          <p:cNvPr id="4" name="Line 16"/>
          <p:cNvSpPr>
            <a:spLocks noChangeShapeType="1"/>
          </p:cNvSpPr>
          <p:nvPr userDrawn="1">
            <p:custDataLst>
              <p:tags r:id="rId1"/>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dirty="0"/>
          </a:p>
        </p:txBody>
      </p:sp>
      <p:sp>
        <p:nvSpPr>
          <p:cNvPr id="5" name="Title 1"/>
          <p:cNvSpPr>
            <a:spLocks noGrp="1"/>
          </p:cNvSpPr>
          <p:nvPr>
            <p:ph type="title"/>
          </p:nvPr>
        </p:nvSpPr>
        <p:spPr>
          <a:xfrm>
            <a:off x="358775" y="431800"/>
            <a:ext cx="8424000" cy="503238"/>
          </a:xfrm>
        </p:spPr>
        <p:txBody>
          <a:bodyPr/>
          <a:lstStyle>
            <a:lvl1pPr>
              <a:defRPr baseline="0"/>
            </a:lvl1pPr>
          </a:lstStyle>
          <a:p>
            <a:r>
              <a:rPr lang="en-US" smtClean="0"/>
              <a:t>Click to edit Master title style</a:t>
            </a:r>
            <a:endParaRPr lang="en-GB" dirty="0"/>
          </a:p>
        </p:txBody>
      </p:sp>
      <p:sp>
        <p:nvSpPr>
          <p:cNvPr id="8" name="Text Placeholder 6"/>
          <p:cNvSpPr>
            <a:spLocks noGrp="1"/>
          </p:cNvSpPr>
          <p:nvPr>
            <p:ph type="body" sz="quarter" idx="12"/>
          </p:nvPr>
        </p:nvSpPr>
        <p:spPr>
          <a:xfrm>
            <a:off x="358775" y="1044000"/>
            <a:ext cx="8424000" cy="5040000"/>
          </a:xfrm>
          <a:prstGeom prst="rect">
            <a:avLst/>
          </a:prstGeom>
        </p:spPr>
        <p:txBody>
          <a:bodyPr wrap="square"/>
          <a:lstStyle>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6" name="Slide Number Placeholder 4"/>
          <p:cNvSpPr>
            <a:spLocks noGrp="1"/>
          </p:cNvSpPr>
          <p:nvPr>
            <p:ph type="sldNum" sz="quarter" idx="13"/>
            <p:custDataLst>
              <p:tags r:id="rId2"/>
            </p:custDataLst>
          </p:nvPr>
        </p:nvSpPr>
        <p:spPr>
          <a:xfrm>
            <a:off x="358775" y="6529388"/>
            <a:ext cx="179388" cy="179387"/>
          </a:xfrm>
        </p:spPr>
        <p:txBody>
          <a:bodyPr/>
          <a:lstStyle>
            <a:lvl1pPr>
              <a:defRPr/>
            </a:lvl1pPr>
          </a:lstStyle>
          <a:p>
            <a:pPr>
              <a:defRPr/>
            </a:pPr>
            <a:fld id="{4A20B1E7-376A-4E49-AB89-7591AA0CDAE5}" type="slidenum">
              <a:rPr lang="en-GB"/>
              <a:pPr>
                <a:defRPr/>
              </a:pPr>
              <a:t>‹#›</a:t>
            </a:fld>
            <a:endParaRPr lang="en-GB" dirty="0"/>
          </a:p>
        </p:txBody>
      </p:sp>
      <p:sp>
        <p:nvSpPr>
          <p:cNvPr id="7" name="Footer Placeholder 1"/>
          <p:cNvSpPr>
            <a:spLocks noGrp="1"/>
          </p:cNvSpPr>
          <p:nvPr>
            <p:ph type="ftr" sz="quarter" idx="14"/>
            <p:custDataLst>
              <p:tags r:id="rId3"/>
            </p:custDataLst>
          </p:nvPr>
        </p:nvSpPr>
        <p:spPr/>
        <p:txBody>
          <a:bodyPr/>
          <a:lstStyle>
            <a:lvl1pPr>
              <a:defRPr/>
            </a:lvl1pPr>
          </a:lstStyle>
          <a:p>
            <a:pPr>
              <a:defRPr/>
            </a:pPr>
            <a:endParaRPr lang="en-GB" dirty="0"/>
          </a:p>
        </p:txBody>
      </p:sp>
    </p:spTree>
    <p:extLst>
      <p:ext uri="{BB962C8B-B14F-4D97-AF65-F5344CB8AC3E}">
        <p14:creationId xmlns:p14="http://schemas.microsoft.com/office/powerpoint/2010/main" val="324036091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RF_Page width char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lvl1pPr>
          </a:lstStyle>
          <a:p>
            <a:r>
              <a:rPr lang="en-GB" smtClean="0"/>
              <a:t>Slide title</a:t>
            </a:r>
            <a:endParaRPr lang="en-GB" dirty="0"/>
          </a:p>
        </p:txBody>
      </p:sp>
      <p:sp>
        <p:nvSpPr>
          <p:cNvPr id="4" name="Footer Placeholder 3"/>
          <p:cNvSpPr>
            <a:spLocks noGrp="1"/>
          </p:cNvSpPr>
          <p:nvPr>
            <p:ph type="ftr" sz="quarter" idx="10"/>
            <p:custDataLst>
              <p:tags r:id="rId2"/>
            </p:custDataLst>
          </p:nvPr>
        </p:nvSpPr>
        <p:spPr/>
        <p:txBody>
          <a:bodyPr/>
          <a:lstStyle>
            <a:lvl1pPr>
              <a:defRPr/>
            </a:lvl1pPr>
          </a:lstStyle>
          <a:p>
            <a:endParaRPr lang="en-GB" dirty="0"/>
          </a:p>
        </p:txBody>
      </p:sp>
      <p:sp>
        <p:nvSpPr>
          <p:cNvPr id="5" name="Slide Number Placeholder 4"/>
          <p:cNvSpPr>
            <a:spLocks noGrp="1"/>
          </p:cNvSpPr>
          <p:nvPr>
            <p:ph type="sldNum" sz="quarter" idx="11"/>
            <p:custDataLst>
              <p:tags r:id="rId3"/>
            </p:custDataLst>
          </p:nvPr>
        </p:nvSpPr>
        <p:spPr/>
        <p:txBody>
          <a:bodyPr/>
          <a:lstStyle>
            <a:lvl1pPr>
              <a:defRPr/>
            </a:lvl1pPr>
          </a:lstStyle>
          <a:p>
            <a:fld id="{5E83CE79-D54A-42ED-A996-D7F7DAB0BD49}" type="slidenum">
              <a:rPr lang="en-GB" smtClean="0"/>
              <a:pPr/>
              <a:t>‹#›</a:t>
            </a:fld>
            <a:endParaRPr lang="en-GB" dirty="0"/>
          </a:p>
        </p:txBody>
      </p:sp>
      <p:sp>
        <p:nvSpPr>
          <p:cNvPr id="7" name="Chart Placeholder 6"/>
          <p:cNvSpPr>
            <a:spLocks noGrp="1"/>
          </p:cNvSpPr>
          <p:nvPr>
            <p:ph type="chart" sz="quarter" idx="12" hasCustomPrompt="1"/>
            <p:custDataLst>
              <p:tags r:id="rId4"/>
            </p:custDataLst>
          </p:nvPr>
        </p:nvSpPr>
        <p:spPr>
          <a:xfrm>
            <a:off x="360000" y="1044000"/>
            <a:ext cx="8424000" cy="5040000"/>
          </a:xfrm>
        </p:spPr>
        <p:txBody>
          <a:bodyPr/>
          <a:lstStyle>
            <a:lvl1pPr>
              <a:defRPr lang="en-GB" sz="2200" kern="1200" baseline="0" dirty="0">
                <a:solidFill>
                  <a:schemeClr val="tx1"/>
                </a:solidFill>
                <a:latin typeface="Arial" pitchFamily="34" charset="0"/>
                <a:ea typeface="+mn-ea"/>
                <a:cs typeface="Arial" pitchFamily="34" charset="0"/>
              </a:defRPr>
            </a:lvl1pPr>
          </a:lstStyle>
          <a:p>
            <a:r>
              <a:rPr lang="en-GB" sz="2200" kern="1200" baseline="0" dirty="0" smtClean="0">
                <a:solidFill>
                  <a:schemeClr val="tx1"/>
                </a:solidFill>
                <a:latin typeface="Arial" pitchFamily="34" charset="0"/>
                <a:ea typeface="+mn-ea"/>
                <a:cs typeface="Arial" pitchFamily="34" charset="0"/>
              </a:rPr>
              <a:t>Click to insert a chart</a:t>
            </a:r>
            <a:endParaRPr lang="en-GB" dirty="0"/>
          </a:p>
        </p:txBody>
      </p:sp>
      <p:sp>
        <p:nvSpPr>
          <p:cNvPr id="6" name="Line 16"/>
          <p:cNvSpPr>
            <a:spLocks noChangeShapeType="1"/>
          </p:cNvSpPr>
          <p:nvPr userDrawn="1">
            <p:custDataLst>
              <p:tags r:id="rId5"/>
            </p:custDataLst>
          </p:nvPr>
        </p:nvSpPr>
        <p:spPr bwMode="gray">
          <a:xfrm>
            <a:off x="538163" y="6545263"/>
            <a:ext cx="0" cy="104775"/>
          </a:xfrm>
          <a:prstGeom prst="line">
            <a:avLst/>
          </a:prstGeom>
          <a:noFill/>
          <a:ln w="63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Tree>
    <p:extLst>
      <p:ext uri="{BB962C8B-B14F-4D97-AF65-F5344CB8AC3E}">
        <p14:creationId xmlns:p14="http://schemas.microsoft.com/office/powerpoint/2010/main" val="1623754357"/>
      </p:ext>
    </p:extLst>
  </p:cSld>
  <p:clrMapOvr>
    <a:masterClrMapping/>
  </p:clrMapOvr>
  <p:timing>
    <p:tnLst>
      <p:par>
        <p:cTn id="1" dur="indefinite" restart="never" nodeType="tmRoot"/>
      </p:par>
    </p:tnLst>
  </p:timing>
</p:sldLayout>
</file>

<file path=ppt/slideMasters/_rels/slideMaster1.xml.rels>&#65279;<?xml version="1.0" encoding="UTF-8" standalone="yes"?>
<Relationships xmlns="http://schemas.openxmlformats.org/package/2006/relationships">
  <Relationship Id="rId3"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s>
</file>

<file path=ppt/slideMasters/_rels/slideMaster10.xml.rels>&#65279;<?xml version="1.0" encoding="UTF-8" standalone="yes"?>
<Relationships xmlns="http://schemas.openxmlformats.org/package/2006/relationships">
  <Relationship Id="rId2" Type="http://schemas.openxmlformats.org/officeDocument/2006/relationships/theme" Target="../theme/theme10.xml" />
  <Relationship Id="rId1" Type="http://schemas.openxmlformats.org/officeDocument/2006/relationships/slideLayout" Target="../slideLayouts/slideLayout20.xml" />
</Relationships>
</file>

<file path=ppt/slideMasters/_rels/slideMaster11.xml.rels>&#65279;<?xml version="1.0" encoding="UTF-8" standalone="yes"?>
<Relationships xmlns="http://schemas.openxmlformats.org/package/2006/relationships">
  <Relationship Id="rId8" Type="http://schemas.openxmlformats.org/officeDocument/2006/relationships/theme" Target="../theme/theme11.xml" />
  <Relationship Id="rId3" Type="http://schemas.openxmlformats.org/officeDocument/2006/relationships/slideLayout" Target="../slideLayouts/slideLayout23.xml" />
  <Relationship Id="rId7" Type="http://schemas.openxmlformats.org/officeDocument/2006/relationships/slideLayout" Target="../slideLayouts/slideLayout27.xml" />
  <Relationship Id="rId2" Type="http://schemas.openxmlformats.org/officeDocument/2006/relationships/slideLayout" Target="../slideLayouts/slideLayout22.xml" />
  <Relationship Id="rId1" Type="http://schemas.openxmlformats.org/officeDocument/2006/relationships/slideLayout" Target="../slideLayouts/slideLayout21.xml" />
  <Relationship Id="rId6" Type="http://schemas.openxmlformats.org/officeDocument/2006/relationships/slideLayout" Target="../slideLayouts/slideLayout26.xml" />
  <Relationship Id="rId5" Type="http://schemas.openxmlformats.org/officeDocument/2006/relationships/slideLayout" Target="../slideLayouts/slideLayout25.xml" />
  <Relationship Id="rId4" Type="http://schemas.openxmlformats.org/officeDocument/2006/relationships/slideLayout" Target="../slideLayouts/slideLayout24.xml" />
  <Relationship Id="rId9" Type="http://schemas.openxmlformats.org/officeDocument/2006/relationships/image" Target="../media/image9.png" />
</Relationships>
</file>

<file path=ppt/slideMasters/_rels/slideMaster12.xml.rels>&#65279;<?xml version="1.0" encoding="UTF-8" standalone="yes"?>
<Relationships xmlns="http://schemas.openxmlformats.org/package/2006/relationships">
  <Relationship Id="rId3" Type="http://schemas.openxmlformats.org/officeDocument/2006/relationships/theme" Target="../theme/theme12.xml" />
  <Relationship Id="rId2" Type="http://schemas.openxmlformats.org/officeDocument/2006/relationships/slideLayout" Target="../slideLayouts/slideLayout29.xml" />
  <Relationship Id="rId1" Type="http://schemas.openxmlformats.org/officeDocument/2006/relationships/slideLayout" Target="../slideLayouts/slideLayout28.xml" />
  <Relationship Id="rId4" Type="http://schemas.openxmlformats.org/officeDocument/2006/relationships/image" Target="../media/image9.png" />
</Relationships>
</file>

<file path=ppt/slideMasters/_rels/slideMaster2.xml.rels>&#65279;<?xml version="1.0" encoding="UTF-8" standalone="yes"?>
<Relationships xmlns="http://schemas.openxmlformats.org/package/2006/relationships">
  <Relationship Id="rId8" Type="http://schemas.openxmlformats.org/officeDocument/2006/relationships/image" Target="../media/image2.emf" />
  <Relationship Id="rId3" Type="http://schemas.openxmlformats.org/officeDocument/2006/relationships/slideLayout" Target="../slideLayouts/slideLayout5.xml" />
  <Relationship Id="rId7" Type="http://schemas.openxmlformats.org/officeDocument/2006/relationships/theme" Target="../theme/theme2.xml" />
  <Relationship Id="rId2" Type="http://schemas.openxmlformats.org/officeDocument/2006/relationships/slideLayout" Target="../slideLayouts/slideLayout4.xml" />
  <Relationship Id="rId1" Type="http://schemas.openxmlformats.org/officeDocument/2006/relationships/slideLayout" Target="../slideLayouts/slideLayout3.xml" />
  <Relationship Id="rId6" Type="http://schemas.openxmlformats.org/officeDocument/2006/relationships/slideLayout" Target="../slideLayouts/slideLayout8.xml" />
  <Relationship Id="rId5" Type="http://schemas.openxmlformats.org/officeDocument/2006/relationships/slideLayout" Target="../slideLayouts/slideLayout7.xml" />
  <Relationship Id="rId4" Type="http://schemas.openxmlformats.org/officeDocument/2006/relationships/slideLayout" Target="../slideLayouts/slideLayout6.xml" />
</Relationships>
</file>

<file path=ppt/slideMasters/_rels/slideMaster3.xml.rels>&#65279;<?xml version="1.0" encoding="UTF-8" standalone="yes"?>
<Relationships xmlns="http://schemas.openxmlformats.org/package/2006/relationships">
  <Relationship Id="rId3" Type="http://schemas.openxmlformats.org/officeDocument/2006/relationships/theme" Target="../theme/theme3.xml" />
  <Relationship Id="rId2" Type="http://schemas.openxmlformats.org/officeDocument/2006/relationships/slideLayout" Target="../slideLayouts/slideLayout10.xml" />
  <Relationship Id="rId1" Type="http://schemas.openxmlformats.org/officeDocument/2006/relationships/slideLayout" Target="../slideLayouts/slideLayout9.xml" />
  <Relationship Id="rId4" Type="http://schemas.openxmlformats.org/officeDocument/2006/relationships/image" Target="../media/image2.emf" />
</Relationships>
</file>

<file path=ppt/slideMasters/_rels/slideMaster4.xml.rels>&#65279;<?xml version="1.0" encoding="UTF-8" standalone="yes"?>
<Relationships xmlns="http://schemas.openxmlformats.org/package/2006/relationships">
  <Relationship Id="rId3" Type="http://schemas.openxmlformats.org/officeDocument/2006/relationships/image" Target="../media/image2.emf" />
  <Relationship Id="rId2" Type="http://schemas.openxmlformats.org/officeDocument/2006/relationships/theme" Target="../theme/theme4.xml" />
  <Relationship Id="rId1" Type="http://schemas.openxmlformats.org/officeDocument/2006/relationships/slideLayout" Target="../slideLayouts/slideLayout11.xml" />
</Relationships>
</file>

<file path=ppt/slideMasters/_rels/slideMaster5.xml.rels>&#65279;<?xml version="1.0" encoding="UTF-8" standalone="yes"?>
<Relationships xmlns="http://schemas.openxmlformats.org/package/2006/relationships">
  <Relationship Id="rId3" Type="http://schemas.openxmlformats.org/officeDocument/2006/relationships/image" Target="../media/image2.emf" />
  <Relationship Id="rId2" Type="http://schemas.openxmlformats.org/officeDocument/2006/relationships/theme" Target="../theme/theme5.xml" />
  <Relationship Id="rId1" Type="http://schemas.openxmlformats.org/officeDocument/2006/relationships/slideLayout" Target="../slideLayouts/slideLayout12.xml" />
</Relationships>
</file>

<file path=ppt/slideMasters/_rels/slideMaster6.xml.rels>&#65279;<?xml version="1.0" encoding="UTF-8" standalone="yes"?>
<Relationships xmlns="http://schemas.openxmlformats.org/package/2006/relationships">
  <Relationship Id="rId3" Type="http://schemas.openxmlformats.org/officeDocument/2006/relationships/slideLayout" Target="../slideLayouts/slideLayout15.xml" />
  <Relationship Id="rId2" Type="http://schemas.openxmlformats.org/officeDocument/2006/relationships/slideLayout" Target="../slideLayouts/slideLayout14.xml" />
  <Relationship Id="rId1" Type="http://schemas.openxmlformats.org/officeDocument/2006/relationships/slideLayout" Target="../slideLayouts/slideLayout13.xml" />
  <Relationship Id="rId5" Type="http://schemas.openxmlformats.org/officeDocument/2006/relationships/image" Target="../media/image2.emf" />
  <Relationship Id="rId4" Type="http://schemas.openxmlformats.org/officeDocument/2006/relationships/theme" Target="../theme/theme6.xml" />
</Relationships>
</file>

<file path=ppt/slideMasters/_rels/slideMaster7.xml.rels>&#65279;<?xml version="1.0" encoding="UTF-8" standalone="yes"?>
<Relationships xmlns="http://schemas.openxmlformats.org/package/2006/relationships">
  <Relationship Id="rId3" Type="http://schemas.openxmlformats.org/officeDocument/2006/relationships/image" Target="../media/image2.emf" />
  <Relationship Id="rId2" Type="http://schemas.openxmlformats.org/officeDocument/2006/relationships/theme" Target="../theme/theme7.xml" />
  <Relationship Id="rId1" Type="http://schemas.openxmlformats.org/officeDocument/2006/relationships/slideLayout" Target="../slideLayouts/slideLayout16.xml" />
</Relationships>
</file>

<file path=ppt/slideMasters/_rels/slideMaster8.xml.rels>&#65279;<?xml version="1.0" encoding="UTF-8" standalone="yes"?>
<Relationships xmlns="http://schemas.openxmlformats.org/package/2006/relationships">
  <Relationship Id="rId3" Type="http://schemas.openxmlformats.org/officeDocument/2006/relationships/image" Target="../media/image2.emf" />
  <Relationship Id="rId2" Type="http://schemas.openxmlformats.org/officeDocument/2006/relationships/theme" Target="../theme/theme8.xml" />
  <Relationship Id="rId1" Type="http://schemas.openxmlformats.org/officeDocument/2006/relationships/slideLayout" Target="../slideLayouts/slideLayout17.xml" />
</Relationships>
</file>

<file path=ppt/slideMasters/_rels/slideMaster9.xml.rels>&#65279;<?xml version="1.0" encoding="UTF-8" standalone="yes"?>
<Relationships xmlns="http://schemas.openxmlformats.org/package/2006/relationships">
  <Relationship Id="rId3" Type="http://schemas.openxmlformats.org/officeDocument/2006/relationships/theme" Target="../theme/theme9.xml" />
  <Relationship Id="rId2" Type="http://schemas.openxmlformats.org/officeDocument/2006/relationships/slideLayout" Target="../slideLayouts/slideLayout19.xml" />
  <Relationship Id="rId1" Type="http://schemas.openxmlformats.org/officeDocument/2006/relationships/slideLayout" Target="../slideLayouts/slideLayout18.xml" />
  <Relationship Id="rId4" Type="http://schemas.openxmlformats.org/officeDocument/2006/relationships/image" Target="../media/image2.emf" />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1800" y="11558"/>
            <a:ext cx="8420400" cy="485457"/>
          </a:xfrm>
          <a:prstGeom prst="rect">
            <a:avLst/>
          </a:prstGeom>
        </p:spPr>
        <p:txBody>
          <a:bodyPr vert="horz" lIns="0" tIns="0" rIns="0" bIns="0" rtlCol="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Title Placeholder 1"/>
          <p:cNvSpPr>
            <a:spLocks noGrp="1"/>
          </p:cNvSpPr>
          <p:nvPr>
            <p:ph type="title"/>
          </p:nvPr>
        </p:nvSpPr>
        <p:spPr>
          <a:xfrm>
            <a:off x="360000" y="432000"/>
            <a:ext cx="8424000" cy="504000"/>
          </a:xfrm>
          <a:prstGeom prst="rect">
            <a:avLst/>
          </a:prstGeom>
        </p:spPr>
        <p:txBody>
          <a:bodyPr vert="horz" lIns="0" tIns="0" rIns="0" bIns="0" rtlCol="0" anchor="t" anchorCtr="0">
            <a:noAutofit/>
          </a:bodyPr>
          <a:lstStyle/>
          <a:p>
            <a:r>
              <a:rPr lang="en-GB" smtClean="0"/>
              <a:t>Slide title</a:t>
            </a:r>
            <a:endParaRPr lang="en-GB" dirty="0"/>
          </a:p>
        </p:txBody>
      </p:sp>
    </p:spTree>
    <p:extLst>
      <p:ext uri="{BB962C8B-B14F-4D97-AF65-F5344CB8AC3E}">
        <p14:creationId xmlns:p14="http://schemas.microsoft.com/office/powerpoint/2010/main" val="1678543723"/>
      </p:ext>
    </p:extLst>
  </p:cSld>
  <p:clrMap bg1="lt1" tx1="dk1" bg2="lt2" tx2="dk2" accent1="accent1" accent2="accent2" accent3="accent3" accent4="accent4" accent5="accent5" accent6="accent6" hlink="hlink" folHlink="folHlink"/>
  <p:sldLayoutIdLst>
    <p:sldLayoutId id="2147483671" r:id="rId1"/>
    <p:sldLayoutId id="2147483695" r:id="rId2"/>
  </p:sldLayoutIdLst>
  <p:hf hdr="0" dt="0"/>
  <p:txStyles>
    <p:titleStyle>
      <a:lvl1pPr algn="l" defTabSz="914400" rtl="0" eaLnBrk="1" latinLnBrk="0" hangingPunct="1">
        <a:spcBef>
          <a:spcPct val="0"/>
        </a:spcBef>
        <a:buNone/>
        <a:defRPr sz="3000" b="1" kern="1200" baseline="0">
          <a:solidFill>
            <a:schemeClr val="tx2"/>
          </a:solidFill>
          <a:latin typeface="Arial" pitchFamily="34" charset="0"/>
          <a:ea typeface="+mj-ea"/>
          <a:cs typeface="Arial" pitchFamily="34" charset="0"/>
        </a:defRPr>
      </a:lvl1pPr>
    </p:titleStyle>
    <p:bodyStyle>
      <a:lvl1pPr marL="0" indent="0" algn="l" defTabSz="914400" rtl="0" eaLnBrk="1" latinLnBrk="0" hangingPunct="1">
        <a:lnSpc>
          <a:spcPct val="95000"/>
        </a:lnSpc>
        <a:spcBef>
          <a:spcPts val="0"/>
        </a:spcBef>
        <a:spcAft>
          <a:spcPts val="1056"/>
        </a:spcAft>
        <a:buFontTx/>
        <a:buNone/>
        <a:defRPr sz="2200" kern="1200" baseline="0">
          <a:solidFill>
            <a:schemeClr val="tx2"/>
          </a:solidFill>
          <a:latin typeface="Arial" pitchFamily="34" charset="0"/>
          <a:ea typeface="+mn-ea"/>
          <a:cs typeface="Arial" pitchFamily="34" charset="0"/>
        </a:defRPr>
      </a:lvl1pPr>
      <a:lvl2pPr marL="0" indent="0" algn="l" defTabSz="914400" rtl="0" eaLnBrk="1" latinLnBrk="0" hangingPunct="1">
        <a:lnSpc>
          <a:spcPct val="85000"/>
        </a:lnSpc>
        <a:spcBef>
          <a:spcPts val="0"/>
        </a:spcBef>
        <a:spcAft>
          <a:spcPts val="792"/>
        </a:spcAft>
        <a:buFontTx/>
        <a:buNone/>
        <a:defRPr sz="2200" kern="1200" baseline="0">
          <a:solidFill>
            <a:schemeClr val="tx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2200" kern="120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3200" y="1962000"/>
            <a:ext cx="7560000" cy="468000"/>
          </a:xfrm>
          <a:prstGeom prst="rect">
            <a:avLst/>
          </a:prstGeom>
        </p:spPr>
        <p:txBody>
          <a:bodyPr vert="horz" lIns="0" tIns="0" rIns="0" bIns="0" rtlCol="0" anchor="t" anchorCtr="0">
            <a:noAutofit/>
          </a:bodyPr>
          <a:lstStyle/>
          <a:p>
            <a:r>
              <a:rPr lang="en-GB" smtClean="0"/>
              <a:t>Slide title</a:t>
            </a:r>
            <a:endParaRPr lang="en-GB" dirty="0"/>
          </a:p>
        </p:txBody>
      </p:sp>
      <p:sp>
        <p:nvSpPr>
          <p:cNvPr id="3" name="Text Placeholder 2"/>
          <p:cNvSpPr>
            <a:spLocks noGrp="1"/>
          </p:cNvSpPr>
          <p:nvPr>
            <p:ph type="body" idx="1"/>
          </p:nvPr>
        </p:nvSpPr>
        <p:spPr>
          <a:xfrm>
            <a:off x="360000" y="1044000"/>
            <a:ext cx="8420400" cy="5040000"/>
          </a:xfrm>
          <a:prstGeom prst="rect">
            <a:avLst/>
          </a:prstGeom>
        </p:spPr>
        <p:txBody>
          <a:bodyPr vert="horz" lIns="0" tIns="0" rIns="0" bIns="0" rtlCol="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Tree>
    <p:extLst>
      <p:ext uri="{BB962C8B-B14F-4D97-AF65-F5344CB8AC3E}">
        <p14:creationId xmlns:p14="http://schemas.microsoft.com/office/powerpoint/2010/main" val="1098881267"/>
      </p:ext>
    </p:extLst>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hdr="0" dt="0"/>
  <p:txStyles>
    <p:titleStyle>
      <a:lvl1pPr algn="l" defTabSz="914400" rtl="0" eaLnBrk="1" latinLnBrk="0" hangingPunct="1">
        <a:spcBef>
          <a:spcPct val="0"/>
        </a:spcBef>
        <a:buNone/>
        <a:defRPr sz="3000" b="1" kern="1200" baseline="0">
          <a:solidFill>
            <a:schemeClr val="bg1"/>
          </a:solidFill>
          <a:latin typeface="Arial" pitchFamily="34" charset="0"/>
          <a:ea typeface="+mj-ea"/>
          <a:cs typeface="Arial" pitchFamily="34" charset="0"/>
        </a:defRPr>
      </a:lvl1pPr>
    </p:titleStyle>
    <p:bodyStyle>
      <a:lvl1pPr marL="0" indent="0" algn="l" defTabSz="914400" rtl="0" eaLnBrk="1" latinLnBrk="0" hangingPunct="1">
        <a:lnSpc>
          <a:spcPct val="100000"/>
        </a:lnSpc>
        <a:spcBef>
          <a:spcPts val="0"/>
        </a:spcBef>
        <a:spcAft>
          <a:spcPts val="12"/>
        </a:spcAft>
        <a:buFontTx/>
        <a:buNone/>
        <a:defRPr sz="3000" kern="1200" baseline="0">
          <a:solidFill>
            <a:schemeClr val="tx2"/>
          </a:solidFill>
          <a:latin typeface="Arial" pitchFamily="34" charset="0"/>
          <a:ea typeface="+mn-ea"/>
          <a:cs typeface="Arial" pitchFamily="34" charset="0"/>
        </a:defRPr>
      </a:lvl1pPr>
      <a:lvl2pPr marL="0" indent="0" algn="l" defTabSz="914400" rtl="0" eaLnBrk="1" latinLnBrk="0" hangingPunct="1">
        <a:lnSpc>
          <a:spcPct val="100000"/>
        </a:lnSpc>
        <a:spcBef>
          <a:spcPts val="0"/>
        </a:spcBef>
        <a:spcAft>
          <a:spcPts val="0"/>
        </a:spcAft>
        <a:buFontTx/>
        <a:buNone/>
        <a:defRPr sz="1800" kern="1200" baseline="0">
          <a:solidFill>
            <a:schemeClr val="tx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1800" kern="120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360363" y="431800"/>
            <a:ext cx="842327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smtClean="0"/>
              <a:t>Slide title</a:t>
            </a:r>
          </a:p>
        </p:txBody>
      </p:sp>
      <p:sp>
        <p:nvSpPr>
          <p:cNvPr id="3" name="Text Placeholder 2"/>
          <p:cNvSpPr>
            <a:spLocks noGrp="1"/>
          </p:cNvSpPr>
          <p:nvPr>
            <p:ph type="body" idx="1"/>
          </p:nvPr>
        </p:nvSpPr>
        <p:spPr>
          <a:xfrm>
            <a:off x="360363" y="1044575"/>
            <a:ext cx="8423275" cy="5038725"/>
          </a:xfrm>
          <a:prstGeom prst="rect">
            <a:avLst/>
          </a:prstGeom>
        </p:spPr>
        <p:txBody>
          <a:bodyPr vert="horz" lIns="0" tIns="0" rIns="0" bIns="0" rtlCol="0">
            <a:noAutofit/>
          </a:bodyPr>
          <a:lstStyle/>
          <a:p>
            <a:pPr lvl="0"/>
            <a:r>
              <a:rPr lang="en-GB" dirty="0" smtClean="0"/>
              <a:t>Click to type text</a:t>
            </a:r>
          </a:p>
          <a:p>
            <a:pPr lvl="1"/>
            <a:r>
              <a:rPr lang="en-GB" dirty="0" smtClean="0"/>
              <a:t>Body text</a:t>
            </a:r>
          </a:p>
          <a:p>
            <a:pPr lvl="2"/>
            <a:r>
              <a:rPr lang="en-GB" dirty="0" smtClean="0"/>
              <a:t>Bullet text</a:t>
            </a:r>
          </a:p>
          <a:p>
            <a:pPr lvl="3"/>
            <a:r>
              <a:rPr lang="en-GB" dirty="0" smtClean="0"/>
              <a:t>Bullet numbered text 1</a:t>
            </a:r>
          </a:p>
          <a:p>
            <a:pPr lvl="4"/>
            <a:r>
              <a:rPr lang="en-GB" dirty="0" smtClean="0"/>
              <a:t>Bullet numbered text 2</a:t>
            </a:r>
          </a:p>
          <a:p>
            <a:pPr lvl="5"/>
            <a:r>
              <a:rPr lang="en-GB" dirty="0" smtClean="0"/>
              <a:t>Bullet numbered text 3</a:t>
            </a:r>
          </a:p>
          <a:p>
            <a:pPr lvl="6"/>
            <a:r>
              <a:rPr lang="en-GB" dirty="0" smtClean="0"/>
              <a:t>Bullet numbered text 4</a:t>
            </a:r>
          </a:p>
          <a:p>
            <a:pPr lvl="7"/>
            <a:r>
              <a:rPr lang="en-GB" dirty="0" smtClean="0"/>
              <a:t>Bullet numbered text 5</a:t>
            </a:r>
          </a:p>
          <a:p>
            <a:pPr lvl="8"/>
            <a:r>
              <a:rPr lang="en-GB" dirty="0" smtClean="0"/>
              <a:t>Bullet numbered text 6</a:t>
            </a:r>
            <a:endParaRPr lang="en-GB" dirty="0"/>
          </a:p>
        </p:txBody>
      </p:sp>
      <p:sp>
        <p:nvSpPr>
          <p:cNvPr id="5" name="Footer Placeholder 4"/>
          <p:cNvSpPr>
            <a:spLocks noGrp="1"/>
          </p:cNvSpPr>
          <p:nvPr>
            <p:ph type="ftr" sz="quarter" idx="3"/>
          </p:nvPr>
        </p:nvSpPr>
        <p:spPr>
          <a:xfrm>
            <a:off x="582613" y="6530975"/>
            <a:ext cx="5221287" cy="179388"/>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pPr>
              <a:defRPr/>
            </a:pPr>
            <a:endParaRPr lang="en-GB" dirty="0">
              <a:solidFill>
                <a:srgbClr val="000000"/>
              </a:solidFill>
            </a:endParaRPr>
          </a:p>
        </p:txBody>
      </p:sp>
      <p:sp>
        <p:nvSpPr>
          <p:cNvPr id="8" name="Slide Number Placeholder 7"/>
          <p:cNvSpPr>
            <a:spLocks noGrp="1"/>
          </p:cNvSpPr>
          <p:nvPr>
            <p:ph type="sldNum" sz="quarter" idx="4"/>
          </p:nvPr>
        </p:nvSpPr>
        <p:spPr>
          <a:xfrm>
            <a:off x="360363" y="6530975"/>
            <a:ext cx="179387" cy="179388"/>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pPr>
              <a:defRPr/>
            </a:pPr>
            <a:fld id="{2DE7C28F-228D-4506-AA04-ECB44BC5E5AA}" type="slidenum">
              <a:rPr lang="en-GB">
                <a:solidFill>
                  <a:srgbClr val="000000"/>
                </a:solidFill>
              </a:rPr>
              <a:pPr>
                <a:defRPr/>
              </a:pPr>
              <a:t>‹#›</a:t>
            </a:fld>
            <a:endParaRPr lang="en-GB" dirty="0">
              <a:solidFill>
                <a:srgbClr val="000000"/>
              </a:solidFill>
            </a:endParaRPr>
          </a:p>
        </p:txBody>
      </p:sp>
      <p:pic>
        <p:nvPicPr>
          <p:cNvPr id="2054" name="Picture 3"/>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6324600"/>
            <a:ext cx="2847975"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140008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Lst>
  <p:timing>
    <p:tnLst>
      <p:par>
        <p:cTn id="1" dur="indefinite" restart="never" nodeType="tmRoot"/>
      </p:par>
    </p:tnLst>
  </p:timing>
  <p:hf hdr="0" dt="0"/>
  <p:txStyles>
    <p:titleStyle>
      <a:lvl1pPr algn="l" rtl="0" eaLnBrk="0" fontAlgn="base" hangingPunct="0">
        <a:spcBef>
          <a:spcPct val="0"/>
        </a:spcBef>
        <a:spcAft>
          <a:spcPct val="0"/>
        </a:spcAft>
        <a:defRPr sz="2800"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200" algn="l" rtl="0" fontAlgn="base">
        <a:spcBef>
          <a:spcPct val="0"/>
        </a:spcBef>
        <a:spcAft>
          <a:spcPct val="0"/>
        </a:spcAft>
        <a:defRPr sz="2800">
          <a:solidFill>
            <a:schemeClr val="tx2"/>
          </a:solidFill>
          <a:latin typeface="Arial" charset="0"/>
          <a:cs typeface="Arial" charset="0"/>
        </a:defRPr>
      </a:lvl6pPr>
      <a:lvl7pPr marL="914400" algn="l" rtl="0" fontAlgn="base">
        <a:spcBef>
          <a:spcPct val="0"/>
        </a:spcBef>
        <a:spcAft>
          <a:spcPct val="0"/>
        </a:spcAft>
        <a:defRPr sz="2800">
          <a:solidFill>
            <a:schemeClr val="tx2"/>
          </a:solidFill>
          <a:latin typeface="Arial" charset="0"/>
          <a:cs typeface="Arial" charset="0"/>
        </a:defRPr>
      </a:lvl7pPr>
      <a:lvl8pPr marL="1371600" algn="l" rtl="0" fontAlgn="base">
        <a:spcBef>
          <a:spcPct val="0"/>
        </a:spcBef>
        <a:spcAft>
          <a:spcPct val="0"/>
        </a:spcAft>
        <a:defRPr sz="2800">
          <a:solidFill>
            <a:schemeClr val="tx2"/>
          </a:solidFill>
          <a:latin typeface="Arial" charset="0"/>
          <a:cs typeface="Arial" charset="0"/>
        </a:defRPr>
      </a:lvl8pPr>
      <a:lvl9pPr marL="1828800" algn="l" rtl="0" fontAlgn="base">
        <a:spcBef>
          <a:spcPct val="0"/>
        </a:spcBef>
        <a:spcAft>
          <a:spcPct val="0"/>
        </a:spcAft>
        <a:defRPr sz="2800">
          <a:solidFill>
            <a:schemeClr val="tx2"/>
          </a:solidFill>
          <a:latin typeface="Arial" charset="0"/>
          <a:cs typeface="Arial" charset="0"/>
        </a:defRPr>
      </a:lvl9pPr>
    </p:titleStyle>
    <p:bodyStyle>
      <a:lvl1pPr marL="342900" indent="-342900" algn="l" rtl="0" eaLnBrk="0" fontAlgn="base" hangingPunct="0">
        <a:lnSpc>
          <a:spcPct val="95000"/>
        </a:lnSpc>
        <a:spcBef>
          <a:spcPct val="0"/>
        </a:spcBef>
        <a:spcAft>
          <a:spcPts val="1050"/>
        </a:spcAft>
        <a:defRPr sz="2200" kern="1200">
          <a:solidFill>
            <a:schemeClr val="tx2"/>
          </a:solidFill>
          <a:latin typeface="Arial" pitchFamily="34" charset="0"/>
          <a:ea typeface="+mn-ea"/>
          <a:cs typeface="Arial" pitchFamily="34" charset="0"/>
        </a:defRPr>
      </a:lvl1pPr>
      <a:lvl2pPr marL="285750" indent="-285750" algn="l" rtl="0" eaLnBrk="0" fontAlgn="base" hangingPunct="0">
        <a:lnSpc>
          <a:spcPct val="85000"/>
        </a:lnSpc>
        <a:spcBef>
          <a:spcPct val="0"/>
        </a:spcBef>
        <a:spcAft>
          <a:spcPts val="788"/>
        </a:spcAft>
        <a:defRPr sz="2200" kern="1200">
          <a:solidFill>
            <a:schemeClr val="tx1"/>
          </a:solidFill>
          <a:latin typeface="Arial" pitchFamily="34" charset="0"/>
          <a:ea typeface="+mn-ea"/>
          <a:cs typeface="Arial" pitchFamily="34" charset="0"/>
        </a:defRPr>
      </a:lvl2pPr>
      <a:lvl3pPr marL="185738" indent="-182563" algn="l" rtl="0" eaLnBrk="0" fontAlgn="base" hangingPunct="0">
        <a:lnSpc>
          <a:spcPct val="85000"/>
        </a:lnSpc>
        <a:spcBef>
          <a:spcPct val="0"/>
        </a:spcBef>
        <a:spcAft>
          <a:spcPts val="788"/>
        </a:spcAft>
        <a:buClr>
          <a:schemeClr val="tx2"/>
        </a:buClr>
        <a:buFont typeface="Arial" charset="0"/>
        <a:buChar char="•"/>
        <a:defRPr sz="2200" kern="1200">
          <a:solidFill>
            <a:schemeClr val="tx1"/>
          </a:solidFill>
          <a:latin typeface="Arial" pitchFamily="34" charset="0"/>
          <a:ea typeface="+mn-ea"/>
          <a:cs typeface="Arial" pitchFamily="34" charset="0"/>
        </a:defRPr>
      </a:lvl3pPr>
      <a:lvl4pPr marL="363538" indent="-176213" algn="l" rtl="0" eaLnBrk="0" fontAlgn="base" hangingPunct="0">
        <a:lnSpc>
          <a:spcPct val="85000"/>
        </a:lnSpc>
        <a:spcBef>
          <a:spcPct val="0"/>
        </a:spcBef>
        <a:spcAft>
          <a:spcPts val="650"/>
        </a:spcAft>
        <a:buClr>
          <a:schemeClr val="tx2"/>
        </a:buClr>
        <a:buFont typeface="Arial" charset="0"/>
        <a:buChar char="–"/>
        <a:defRPr kern="1200">
          <a:solidFill>
            <a:schemeClr val="tx1"/>
          </a:solidFill>
          <a:latin typeface="Arial" pitchFamily="34" charset="0"/>
          <a:ea typeface="+mn-ea"/>
          <a:cs typeface="Arial" pitchFamily="34" charset="0"/>
        </a:defRPr>
      </a:lvl4pPr>
      <a:lvl5pPr marL="549275" indent="-182563" algn="l" rtl="0" eaLnBrk="0" fontAlgn="base" hangingPunct="0">
        <a:lnSpc>
          <a:spcPct val="85000"/>
        </a:lnSpc>
        <a:spcBef>
          <a:spcPct val="0"/>
        </a:spcBef>
        <a:spcAft>
          <a:spcPts val="650"/>
        </a:spcAft>
        <a:buClr>
          <a:schemeClr val="tx2"/>
        </a:buClr>
        <a:buFont typeface="Arial" charset="0"/>
        <a:buChar char="–"/>
        <a:defRPr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360363" y="431800"/>
            <a:ext cx="842327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smtClean="0"/>
              <a:t>Slide title</a:t>
            </a:r>
          </a:p>
        </p:txBody>
      </p:sp>
      <p:sp>
        <p:nvSpPr>
          <p:cNvPr id="3" name="Text Placeholder 2"/>
          <p:cNvSpPr>
            <a:spLocks noGrp="1"/>
          </p:cNvSpPr>
          <p:nvPr>
            <p:ph type="body" idx="1"/>
          </p:nvPr>
        </p:nvSpPr>
        <p:spPr>
          <a:xfrm>
            <a:off x="360363" y="1044575"/>
            <a:ext cx="8423275" cy="5038725"/>
          </a:xfrm>
          <a:prstGeom prst="rect">
            <a:avLst/>
          </a:prstGeom>
        </p:spPr>
        <p:txBody>
          <a:bodyPr vert="horz" lIns="0" tIns="0" rIns="0" bIns="0" rtlCol="0" anchor="b" anchorCtr="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Footer Placeholder 4"/>
          <p:cNvSpPr>
            <a:spLocks noGrp="1"/>
          </p:cNvSpPr>
          <p:nvPr>
            <p:ph type="ftr" sz="quarter" idx="3"/>
          </p:nvPr>
        </p:nvSpPr>
        <p:spPr>
          <a:xfrm>
            <a:off x="582613" y="6530975"/>
            <a:ext cx="5221287" cy="179388"/>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pPr>
              <a:defRPr/>
            </a:pPr>
            <a:endParaRPr lang="en-GB" dirty="0">
              <a:solidFill>
                <a:srgbClr val="000000"/>
              </a:solidFill>
            </a:endParaRPr>
          </a:p>
        </p:txBody>
      </p:sp>
      <p:sp>
        <p:nvSpPr>
          <p:cNvPr id="8" name="Slide Number Placeholder 7"/>
          <p:cNvSpPr>
            <a:spLocks noGrp="1"/>
          </p:cNvSpPr>
          <p:nvPr>
            <p:ph type="sldNum" sz="quarter" idx="4"/>
          </p:nvPr>
        </p:nvSpPr>
        <p:spPr>
          <a:xfrm>
            <a:off x="360363" y="6530975"/>
            <a:ext cx="179387" cy="179388"/>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pPr>
              <a:defRPr/>
            </a:pPr>
            <a:fld id="{D76B524D-F237-444F-B610-3EC465C322DA}" type="slidenum">
              <a:rPr lang="en-GB">
                <a:solidFill>
                  <a:srgbClr val="000000"/>
                </a:solidFill>
              </a:rPr>
              <a:pPr>
                <a:defRPr/>
              </a:pPr>
              <a:t>‹#›</a:t>
            </a:fld>
            <a:endParaRPr lang="en-GB" dirty="0">
              <a:solidFill>
                <a:srgbClr val="000000"/>
              </a:solidFill>
            </a:endParaRPr>
          </a:p>
        </p:txBody>
      </p:sp>
      <p:pic>
        <p:nvPicPr>
          <p:cNvPr id="8198"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6324600"/>
            <a:ext cx="2847975"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3893339"/>
      </p:ext>
    </p:extLst>
  </p:cSld>
  <p:clrMap bg1="lt1" tx1="dk1" bg2="lt2" tx2="dk2" accent1="accent1" accent2="accent2" accent3="accent3" accent4="accent4" accent5="accent5" accent6="accent6" hlink="hlink" folHlink="folHlink"/>
  <p:sldLayoutIdLst>
    <p:sldLayoutId id="2147483709" r:id="rId1"/>
    <p:sldLayoutId id="2147483710" r:id="rId2"/>
  </p:sldLayoutIdLst>
  <p:timing>
    <p:tnLst>
      <p:par>
        <p:cTn id="1" dur="indefinite" restart="never" nodeType="tmRoot"/>
      </p:par>
    </p:tnLst>
  </p:timing>
  <p:hf hdr="0" dt="0"/>
  <p:txStyles>
    <p:titleStyle>
      <a:lvl1pPr algn="l" rtl="0" eaLnBrk="0" fontAlgn="base" hangingPunct="0">
        <a:spcBef>
          <a:spcPct val="0"/>
        </a:spcBef>
        <a:spcAft>
          <a:spcPct val="0"/>
        </a:spcAft>
        <a:defRPr sz="2800"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2800">
          <a:solidFill>
            <a:schemeClr val="tx2"/>
          </a:solidFill>
          <a:latin typeface="Arial" charset="0"/>
          <a:cs typeface="Arial" charset="0"/>
        </a:defRPr>
      </a:lvl2pPr>
      <a:lvl3pPr algn="l" rtl="0" eaLnBrk="0" fontAlgn="base" hangingPunct="0">
        <a:spcBef>
          <a:spcPct val="0"/>
        </a:spcBef>
        <a:spcAft>
          <a:spcPct val="0"/>
        </a:spcAft>
        <a:defRPr sz="2800">
          <a:solidFill>
            <a:schemeClr val="tx2"/>
          </a:solidFill>
          <a:latin typeface="Arial" charset="0"/>
          <a:cs typeface="Arial" charset="0"/>
        </a:defRPr>
      </a:lvl3pPr>
      <a:lvl4pPr algn="l" rtl="0" eaLnBrk="0" fontAlgn="base" hangingPunct="0">
        <a:spcBef>
          <a:spcPct val="0"/>
        </a:spcBef>
        <a:spcAft>
          <a:spcPct val="0"/>
        </a:spcAft>
        <a:defRPr sz="2800">
          <a:solidFill>
            <a:schemeClr val="tx2"/>
          </a:solidFill>
          <a:latin typeface="Arial" charset="0"/>
          <a:cs typeface="Arial" charset="0"/>
        </a:defRPr>
      </a:lvl4pPr>
      <a:lvl5pPr algn="l" rtl="0" eaLnBrk="0" fontAlgn="base" hangingPunct="0">
        <a:spcBef>
          <a:spcPct val="0"/>
        </a:spcBef>
        <a:spcAft>
          <a:spcPct val="0"/>
        </a:spcAft>
        <a:defRPr sz="2800">
          <a:solidFill>
            <a:schemeClr val="tx2"/>
          </a:solidFill>
          <a:latin typeface="Arial" charset="0"/>
          <a:cs typeface="Arial" charset="0"/>
        </a:defRPr>
      </a:lvl5pPr>
      <a:lvl6pPr marL="457200" algn="l" rtl="0" fontAlgn="base">
        <a:spcBef>
          <a:spcPct val="0"/>
        </a:spcBef>
        <a:spcAft>
          <a:spcPct val="0"/>
        </a:spcAft>
        <a:defRPr sz="2800">
          <a:solidFill>
            <a:schemeClr val="tx2"/>
          </a:solidFill>
          <a:latin typeface="Arial" charset="0"/>
          <a:cs typeface="Arial" charset="0"/>
        </a:defRPr>
      </a:lvl6pPr>
      <a:lvl7pPr marL="914400" algn="l" rtl="0" fontAlgn="base">
        <a:spcBef>
          <a:spcPct val="0"/>
        </a:spcBef>
        <a:spcAft>
          <a:spcPct val="0"/>
        </a:spcAft>
        <a:defRPr sz="2800">
          <a:solidFill>
            <a:schemeClr val="tx2"/>
          </a:solidFill>
          <a:latin typeface="Arial" charset="0"/>
          <a:cs typeface="Arial" charset="0"/>
        </a:defRPr>
      </a:lvl7pPr>
      <a:lvl8pPr marL="1371600" algn="l" rtl="0" fontAlgn="base">
        <a:spcBef>
          <a:spcPct val="0"/>
        </a:spcBef>
        <a:spcAft>
          <a:spcPct val="0"/>
        </a:spcAft>
        <a:defRPr sz="2800">
          <a:solidFill>
            <a:schemeClr val="tx2"/>
          </a:solidFill>
          <a:latin typeface="Arial" charset="0"/>
          <a:cs typeface="Arial" charset="0"/>
        </a:defRPr>
      </a:lvl8pPr>
      <a:lvl9pPr marL="1828800" algn="l" rtl="0" fontAlgn="base">
        <a:spcBef>
          <a:spcPct val="0"/>
        </a:spcBef>
        <a:spcAft>
          <a:spcPct val="0"/>
        </a:spcAft>
        <a:defRPr sz="2800">
          <a:solidFill>
            <a:schemeClr val="tx2"/>
          </a:solidFill>
          <a:latin typeface="Arial" charset="0"/>
          <a:cs typeface="Arial" charset="0"/>
        </a:defRPr>
      </a:lvl9pPr>
    </p:titleStyle>
    <p:bodyStyle>
      <a:lvl1pPr marL="342900" indent="-342900" algn="l" rtl="0" eaLnBrk="0" fontAlgn="base" hangingPunct="0">
        <a:lnSpc>
          <a:spcPct val="95000"/>
        </a:lnSpc>
        <a:spcBef>
          <a:spcPct val="0"/>
        </a:spcBef>
        <a:spcAft>
          <a:spcPts val="575"/>
        </a:spcAft>
        <a:defRPr sz="1200" b="1" kern="1200">
          <a:solidFill>
            <a:srgbClr val="FF0000"/>
          </a:solidFill>
          <a:latin typeface="Arial" pitchFamily="34" charset="0"/>
          <a:ea typeface="+mn-ea"/>
          <a:cs typeface="Arial" pitchFamily="34" charset="0"/>
        </a:defRPr>
      </a:lvl1pPr>
      <a:lvl2pPr marL="742950" indent="-285750" algn="l" rtl="0" eaLnBrk="0" fontAlgn="base" hangingPunct="0">
        <a:lnSpc>
          <a:spcPct val="85000"/>
        </a:lnSpc>
        <a:spcBef>
          <a:spcPct val="0"/>
        </a:spcBef>
        <a:spcAft>
          <a:spcPts val="438"/>
        </a:spcAft>
        <a:defRPr sz="1200" kern="1200">
          <a:solidFill>
            <a:schemeClr val="tx1"/>
          </a:solidFill>
          <a:latin typeface="Arial" pitchFamily="34" charset="0"/>
          <a:ea typeface="+mn-ea"/>
          <a:cs typeface="Arial" pitchFamily="34" charset="0"/>
        </a:defRPr>
      </a:lvl2pPr>
      <a:lvl3pPr marL="185738" indent="-182563" algn="l" rtl="0" eaLnBrk="0" fontAlgn="base" hangingPunct="0">
        <a:lnSpc>
          <a:spcPct val="85000"/>
        </a:lnSpc>
        <a:spcBef>
          <a:spcPct val="0"/>
        </a:spcBef>
        <a:spcAft>
          <a:spcPts val="788"/>
        </a:spcAft>
        <a:buClr>
          <a:schemeClr val="tx2"/>
        </a:buClr>
        <a:buFont typeface="Arial" charset="0"/>
        <a:buChar char="•"/>
        <a:defRPr sz="1200" kern="1200">
          <a:solidFill>
            <a:schemeClr val="tx1"/>
          </a:solidFill>
          <a:latin typeface="Arial" pitchFamily="34" charset="0"/>
          <a:ea typeface="+mn-ea"/>
          <a:cs typeface="Arial" pitchFamily="34" charset="0"/>
        </a:defRPr>
      </a:lvl3pPr>
      <a:lvl4pPr marL="363538" indent="-176213" algn="l" rtl="0" eaLnBrk="0" fontAlgn="base" hangingPunct="0">
        <a:lnSpc>
          <a:spcPct val="85000"/>
        </a:lnSpc>
        <a:spcBef>
          <a:spcPct val="0"/>
        </a:spcBef>
        <a:spcAft>
          <a:spcPts val="650"/>
        </a:spcAft>
        <a:buClr>
          <a:schemeClr val="tx2"/>
        </a:buClr>
        <a:buFont typeface="Arial" charset="0"/>
        <a:buChar char="–"/>
        <a:defRPr sz="1200" kern="1200">
          <a:solidFill>
            <a:schemeClr val="tx1"/>
          </a:solidFill>
          <a:latin typeface="Arial" pitchFamily="34" charset="0"/>
          <a:ea typeface="+mn-ea"/>
          <a:cs typeface="Arial" pitchFamily="34" charset="0"/>
        </a:defRPr>
      </a:lvl4pPr>
      <a:lvl5pPr marL="549275" indent="-182563" algn="l" rtl="0" eaLnBrk="0" fontAlgn="base" hangingPunct="0">
        <a:lnSpc>
          <a:spcPct val="85000"/>
        </a:lnSpc>
        <a:spcBef>
          <a:spcPct val="0"/>
        </a:spcBef>
        <a:spcAft>
          <a:spcPts val="650"/>
        </a:spcAft>
        <a:buClr>
          <a:schemeClr val="tx2"/>
        </a:buClr>
        <a:buFont typeface="Arial" charset="0"/>
        <a:buChar char="–"/>
        <a:defRPr sz="12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432000"/>
            <a:ext cx="8424000" cy="504000"/>
          </a:xfrm>
          <a:prstGeom prst="rect">
            <a:avLst/>
          </a:prstGeom>
        </p:spPr>
        <p:txBody>
          <a:bodyPr vert="horz" lIns="0" tIns="0" rIns="0" bIns="0" rtlCol="0" anchor="t" anchorCtr="0">
            <a:noAutofit/>
          </a:bodyPr>
          <a:lstStyle/>
          <a:p>
            <a:r>
              <a:rPr lang="en-GB" smtClean="0"/>
              <a:t>Slide title</a:t>
            </a:r>
            <a:endParaRPr lang="en-GB" dirty="0"/>
          </a:p>
        </p:txBody>
      </p:sp>
      <p:sp>
        <p:nvSpPr>
          <p:cNvPr id="3" name="Text Placeholder 2"/>
          <p:cNvSpPr>
            <a:spLocks noGrp="1"/>
          </p:cNvSpPr>
          <p:nvPr>
            <p:ph type="body" idx="1"/>
          </p:nvPr>
        </p:nvSpPr>
        <p:spPr>
          <a:xfrm>
            <a:off x="360000" y="1044000"/>
            <a:ext cx="8424000" cy="5040000"/>
          </a:xfrm>
          <a:prstGeom prst="rect">
            <a:avLst/>
          </a:prstGeom>
        </p:spPr>
        <p:txBody>
          <a:bodyPr vert="horz" lIns="0" tIns="0" rIns="0" bIns="0" rtlCol="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Footer Placeholder 4"/>
          <p:cNvSpPr>
            <a:spLocks noGrp="1"/>
          </p:cNvSpPr>
          <p:nvPr>
            <p:ph type="ftr" sz="quarter" idx="3"/>
          </p:nvPr>
        </p:nvSpPr>
        <p:spPr>
          <a:xfrm>
            <a:off x="583200" y="6530400"/>
            <a:ext cx="522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endParaRPr lang="en-GB" dirty="0" smtClean="0"/>
          </a:p>
        </p:txBody>
      </p:sp>
      <p:sp>
        <p:nvSpPr>
          <p:cNvPr id="8" name="Slide Number Placeholder 7"/>
          <p:cNvSpPr>
            <a:spLocks noGrp="1"/>
          </p:cNvSpPr>
          <p:nvPr>
            <p:ph type="sldNum" sz="quarter" idx="4"/>
          </p:nvPr>
        </p:nvSpPr>
        <p:spPr>
          <a:xfrm>
            <a:off x="360000" y="6530400"/>
            <a:ext cx="18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fld id="{9A12B91B-C83B-4460-B2C8-CCFD3E5825AF}" type="slidenum">
              <a:rPr lang="en-GB" smtClean="0"/>
              <a:pPr/>
              <a:t>‹#›</a:t>
            </a:fld>
            <a:endParaRPr lang="en-GB" dirty="0"/>
          </a:p>
        </p:txBody>
      </p:sp>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43600" y="6325200"/>
            <a:ext cx="2840035" cy="316800"/>
          </a:xfrm>
          <a:prstGeom prst="rect">
            <a:avLst/>
          </a:prstGeom>
        </p:spPr>
      </p:pic>
    </p:spTree>
    <p:extLst>
      <p:ext uri="{BB962C8B-B14F-4D97-AF65-F5344CB8AC3E}">
        <p14:creationId xmlns:p14="http://schemas.microsoft.com/office/powerpoint/2010/main" val="29145118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99" r:id="rId6"/>
  </p:sldLayoutIdLst>
  <p:timing>
    <p:tnLst>
      <p:par>
        <p:cTn id="1" dur="indefinite" restart="never" nodeType="tmRoot"/>
      </p:par>
    </p:tnLst>
  </p:timing>
  <p:hf hdr="0" dt="0"/>
  <p:txStyles>
    <p:titleStyle>
      <a:lvl1pPr algn="l" defTabSz="914400" rtl="0" eaLnBrk="1" latinLnBrk="0" hangingPunct="1">
        <a:spcBef>
          <a:spcPct val="0"/>
        </a:spcBef>
        <a:buNone/>
        <a:defRPr sz="2800" kern="1200" baseline="0">
          <a:solidFill>
            <a:schemeClr val="tx2"/>
          </a:solidFill>
          <a:latin typeface="Arial" pitchFamily="34" charset="0"/>
          <a:ea typeface="+mj-ea"/>
          <a:cs typeface="Arial" pitchFamily="34" charset="0"/>
        </a:defRPr>
      </a:lvl1pPr>
    </p:titleStyle>
    <p:bodyStyle>
      <a:lvl1pPr marL="0" indent="0" algn="l" defTabSz="914400" rtl="0" eaLnBrk="1" latinLnBrk="0" hangingPunct="1">
        <a:lnSpc>
          <a:spcPct val="95000"/>
        </a:lnSpc>
        <a:spcBef>
          <a:spcPts val="0"/>
        </a:spcBef>
        <a:spcAft>
          <a:spcPts val="1056"/>
        </a:spcAft>
        <a:buFontTx/>
        <a:buNone/>
        <a:defRPr sz="2200" kern="1200" baseline="0">
          <a:solidFill>
            <a:schemeClr val="tx2"/>
          </a:solidFill>
          <a:latin typeface="Arial" pitchFamily="34" charset="0"/>
          <a:ea typeface="+mn-ea"/>
          <a:cs typeface="Arial" pitchFamily="34" charset="0"/>
        </a:defRPr>
      </a:lvl1pPr>
      <a:lvl2pPr marL="0" indent="0" algn="l" defTabSz="914400" rtl="0" eaLnBrk="1" latinLnBrk="0" hangingPunct="1">
        <a:lnSpc>
          <a:spcPct val="85000"/>
        </a:lnSpc>
        <a:spcBef>
          <a:spcPts val="0"/>
        </a:spcBef>
        <a:spcAft>
          <a:spcPts val="792"/>
        </a:spcAft>
        <a:buFontTx/>
        <a:buNone/>
        <a:defRPr sz="2200" kern="1200" baseline="0">
          <a:solidFill>
            <a:schemeClr val="tx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2200" kern="120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432000"/>
            <a:ext cx="8424000" cy="504000"/>
          </a:xfrm>
          <a:prstGeom prst="rect">
            <a:avLst/>
          </a:prstGeom>
        </p:spPr>
        <p:txBody>
          <a:bodyPr vert="horz" lIns="0" tIns="0" rIns="0" bIns="0" rtlCol="0" anchor="t" anchorCtr="0">
            <a:noAutofit/>
          </a:bodyPr>
          <a:lstStyle/>
          <a:p>
            <a:r>
              <a:rPr lang="en-GB" smtClean="0"/>
              <a:t>Slide title</a:t>
            </a:r>
            <a:endParaRPr lang="en-GB" dirty="0"/>
          </a:p>
        </p:txBody>
      </p:sp>
      <p:sp>
        <p:nvSpPr>
          <p:cNvPr id="3" name="Text Placeholder 2"/>
          <p:cNvSpPr>
            <a:spLocks noGrp="1"/>
          </p:cNvSpPr>
          <p:nvPr>
            <p:ph type="body" idx="1"/>
          </p:nvPr>
        </p:nvSpPr>
        <p:spPr>
          <a:xfrm>
            <a:off x="360000" y="1044000"/>
            <a:ext cx="8424000" cy="5040000"/>
          </a:xfrm>
          <a:prstGeom prst="rect">
            <a:avLst/>
          </a:prstGeom>
        </p:spPr>
        <p:txBody>
          <a:bodyPr vert="horz" lIns="0" tIns="0" rIns="0" bIns="0" rtlCol="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Footer Placeholder 4"/>
          <p:cNvSpPr>
            <a:spLocks noGrp="1"/>
          </p:cNvSpPr>
          <p:nvPr>
            <p:ph type="ftr" sz="quarter" idx="3"/>
          </p:nvPr>
        </p:nvSpPr>
        <p:spPr>
          <a:xfrm>
            <a:off x="583200" y="6530400"/>
            <a:ext cx="522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endParaRPr lang="en-GB" dirty="0" smtClean="0"/>
          </a:p>
        </p:txBody>
      </p:sp>
      <p:sp>
        <p:nvSpPr>
          <p:cNvPr id="8" name="Slide Number Placeholder 7"/>
          <p:cNvSpPr>
            <a:spLocks noGrp="1"/>
          </p:cNvSpPr>
          <p:nvPr>
            <p:ph type="sldNum" sz="quarter" idx="4"/>
          </p:nvPr>
        </p:nvSpPr>
        <p:spPr>
          <a:xfrm>
            <a:off x="360000" y="6530400"/>
            <a:ext cx="18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fld id="{9A12B91B-C83B-4460-B2C8-CCFD3E5825AF}" type="slidenum">
              <a:rPr lang="en-GB" smtClean="0"/>
              <a:pPr/>
              <a:t>‹#›</a:t>
            </a:fld>
            <a:endParaRPr lang="en-GB"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3600" y="6325200"/>
            <a:ext cx="2840035" cy="316800"/>
          </a:xfrm>
          <a:prstGeom prst="rect">
            <a:avLst/>
          </a:prstGeom>
        </p:spPr>
      </p:pic>
    </p:spTree>
    <p:extLst>
      <p:ext uri="{BB962C8B-B14F-4D97-AF65-F5344CB8AC3E}">
        <p14:creationId xmlns:p14="http://schemas.microsoft.com/office/powerpoint/2010/main" val="1098881267"/>
      </p:ext>
    </p:extLst>
  </p:cSld>
  <p:clrMap bg1="lt1" tx1="dk1" bg2="lt2" tx2="dk2" accent1="accent1" accent2="accent2" accent3="accent3" accent4="accent4" accent5="accent5" accent6="accent6" hlink="hlink" folHlink="folHlink"/>
  <p:sldLayoutIdLst>
    <p:sldLayoutId id="2147483679" r:id="rId1"/>
    <p:sldLayoutId id="2147483680" r:id="rId2"/>
  </p:sldLayoutIdLst>
  <p:timing>
    <p:tnLst>
      <p:par>
        <p:cTn id="1" dur="indefinite" restart="never" nodeType="tmRoot"/>
      </p:par>
    </p:tnLst>
  </p:timing>
  <p:hf hdr="0" dt="0"/>
  <p:txStyles>
    <p:titleStyle>
      <a:lvl1pPr algn="l" defTabSz="914400" rtl="0" eaLnBrk="1" latinLnBrk="0" hangingPunct="1">
        <a:spcBef>
          <a:spcPct val="0"/>
        </a:spcBef>
        <a:buNone/>
        <a:defRPr sz="2800" kern="1200" baseline="0">
          <a:solidFill>
            <a:schemeClr val="tx2"/>
          </a:solidFill>
          <a:latin typeface="Arial" pitchFamily="34" charset="0"/>
          <a:ea typeface="+mj-ea"/>
          <a:cs typeface="Arial" pitchFamily="34" charset="0"/>
        </a:defRPr>
      </a:lvl1pPr>
    </p:titleStyle>
    <p:bodyStyle>
      <a:lvl1pPr marL="0" indent="0" algn="l" defTabSz="914400" rtl="0" eaLnBrk="1" latinLnBrk="0" hangingPunct="1">
        <a:lnSpc>
          <a:spcPct val="95000"/>
        </a:lnSpc>
        <a:spcBef>
          <a:spcPts val="0"/>
        </a:spcBef>
        <a:spcAft>
          <a:spcPts val="1056"/>
        </a:spcAft>
        <a:buFontTx/>
        <a:buNone/>
        <a:defRPr sz="2200" kern="1200" baseline="0">
          <a:solidFill>
            <a:schemeClr val="tx2"/>
          </a:solidFill>
          <a:latin typeface="Arial" pitchFamily="34" charset="0"/>
          <a:ea typeface="+mn-ea"/>
          <a:cs typeface="Arial" pitchFamily="34" charset="0"/>
        </a:defRPr>
      </a:lvl1pPr>
      <a:lvl2pPr marL="0" indent="0" algn="l" defTabSz="914400" rtl="0" eaLnBrk="1" latinLnBrk="0" hangingPunct="1">
        <a:lnSpc>
          <a:spcPct val="85000"/>
        </a:lnSpc>
        <a:spcBef>
          <a:spcPts val="0"/>
        </a:spcBef>
        <a:spcAft>
          <a:spcPts val="792"/>
        </a:spcAft>
        <a:buFontTx/>
        <a:buNone/>
        <a:defRPr sz="2200" kern="1200" baseline="0">
          <a:solidFill>
            <a:schemeClr val="tx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2200" kern="120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432000"/>
            <a:ext cx="8424000" cy="504000"/>
          </a:xfrm>
          <a:prstGeom prst="rect">
            <a:avLst/>
          </a:prstGeom>
        </p:spPr>
        <p:txBody>
          <a:bodyPr vert="horz" lIns="0" tIns="0" rIns="0" bIns="0" rtlCol="0" anchor="t" anchorCtr="0">
            <a:noAutofit/>
          </a:bodyPr>
          <a:lstStyle/>
          <a:p>
            <a:r>
              <a:rPr lang="en-GB" smtClean="0"/>
              <a:t>Slide title</a:t>
            </a:r>
            <a:endParaRPr lang="en-GB" dirty="0"/>
          </a:p>
        </p:txBody>
      </p:sp>
      <p:sp>
        <p:nvSpPr>
          <p:cNvPr id="3" name="Text Placeholder 2"/>
          <p:cNvSpPr>
            <a:spLocks noGrp="1"/>
          </p:cNvSpPr>
          <p:nvPr>
            <p:ph type="body" idx="1"/>
          </p:nvPr>
        </p:nvSpPr>
        <p:spPr>
          <a:xfrm>
            <a:off x="360000" y="1044000"/>
            <a:ext cx="8424000" cy="5040000"/>
          </a:xfrm>
          <a:prstGeom prst="rect">
            <a:avLst/>
          </a:prstGeom>
        </p:spPr>
        <p:txBody>
          <a:bodyPr vert="horz" lIns="0" tIns="0" rIns="0" bIns="0" rtlCol="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Footer Placeholder 4"/>
          <p:cNvSpPr>
            <a:spLocks noGrp="1"/>
          </p:cNvSpPr>
          <p:nvPr>
            <p:ph type="ftr" sz="quarter" idx="3"/>
          </p:nvPr>
        </p:nvSpPr>
        <p:spPr>
          <a:xfrm>
            <a:off x="583200" y="6530400"/>
            <a:ext cx="522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endParaRPr lang="en-GB" dirty="0" smtClean="0"/>
          </a:p>
        </p:txBody>
      </p:sp>
      <p:sp>
        <p:nvSpPr>
          <p:cNvPr id="8" name="Slide Number Placeholder 7"/>
          <p:cNvSpPr>
            <a:spLocks noGrp="1"/>
          </p:cNvSpPr>
          <p:nvPr>
            <p:ph type="sldNum" sz="quarter" idx="4"/>
          </p:nvPr>
        </p:nvSpPr>
        <p:spPr>
          <a:xfrm>
            <a:off x="360000" y="6530400"/>
            <a:ext cx="18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fld id="{9A12B91B-C83B-4460-B2C8-CCFD3E5825AF}" type="slidenum">
              <a:rPr lang="en-GB" smtClean="0"/>
              <a:pPr/>
              <a:t>‹#›</a:t>
            </a:fld>
            <a:endParaRPr lang="en-GB"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3600" y="6325200"/>
            <a:ext cx="2840035" cy="316800"/>
          </a:xfrm>
          <a:prstGeom prst="rect">
            <a:avLst/>
          </a:prstGeom>
        </p:spPr>
      </p:pic>
    </p:spTree>
    <p:extLst>
      <p:ext uri="{BB962C8B-B14F-4D97-AF65-F5344CB8AC3E}">
        <p14:creationId xmlns:p14="http://schemas.microsoft.com/office/powerpoint/2010/main" val="247114873"/>
      </p:ext>
    </p:extLst>
  </p:cSld>
  <p:clrMap bg1="lt1" tx1="dk1" bg2="lt2" tx2="dk2" accent1="accent1" accent2="accent2" accent3="accent3" accent4="accent4" accent5="accent5" accent6="accent6" hlink="hlink" folHlink="folHlink"/>
  <p:sldLayoutIdLst>
    <p:sldLayoutId id="2147483682" r:id="rId1"/>
  </p:sldLayoutIdLst>
  <p:timing>
    <p:tnLst>
      <p:par>
        <p:cTn id="1" dur="indefinite" restart="never" nodeType="tmRoot"/>
      </p:par>
    </p:tnLst>
  </p:timing>
  <p:hf hdr="0" dt="0"/>
  <p:txStyles>
    <p:titleStyle>
      <a:lvl1pPr algn="l" defTabSz="914400" rtl="0" eaLnBrk="1" latinLnBrk="0" hangingPunct="1">
        <a:spcBef>
          <a:spcPct val="0"/>
        </a:spcBef>
        <a:buNone/>
        <a:defRPr sz="2800" kern="1200" baseline="0">
          <a:solidFill>
            <a:schemeClr val="tx2"/>
          </a:solidFill>
          <a:latin typeface="Arial" pitchFamily="34" charset="0"/>
          <a:ea typeface="+mj-ea"/>
          <a:cs typeface="Arial" pitchFamily="34" charset="0"/>
        </a:defRPr>
      </a:lvl1pPr>
    </p:titleStyle>
    <p:bodyStyle>
      <a:lvl1pPr marL="0" indent="0" algn="l" defTabSz="914400" rtl="0" eaLnBrk="1" latinLnBrk="0" hangingPunct="1">
        <a:lnSpc>
          <a:spcPct val="95000"/>
        </a:lnSpc>
        <a:spcBef>
          <a:spcPts val="0"/>
        </a:spcBef>
        <a:spcAft>
          <a:spcPts val="1056"/>
        </a:spcAft>
        <a:buFontTx/>
        <a:buNone/>
        <a:defRPr sz="2200" kern="1200" baseline="0">
          <a:solidFill>
            <a:schemeClr val="tx2"/>
          </a:solidFill>
          <a:latin typeface="Arial" pitchFamily="34" charset="0"/>
          <a:ea typeface="+mn-ea"/>
          <a:cs typeface="Arial" pitchFamily="34" charset="0"/>
        </a:defRPr>
      </a:lvl1pPr>
      <a:lvl2pPr marL="0" indent="0" algn="l" defTabSz="914400" rtl="0" eaLnBrk="1" latinLnBrk="0" hangingPunct="1">
        <a:lnSpc>
          <a:spcPct val="85000"/>
        </a:lnSpc>
        <a:spcBef>
          <a:spcPts val="0"/>
        </a:spcBef>
        <a:spcAft>
          <a:spcPts val="792"/>
        </a:spcAft>
        <a:buFontTx/>
        <a:buNone/>
        <a:defRPr sz="2200" kern="1200" baseline="0">
          <a:solidFill>
            <a:schemeClr val="tx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2200" kern="120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432000"/>
            <a:ext cx="8424000" cy="504000"/>
          </a:xfrm>
          <a:prstGeom prst="rect">
            <a:avLst/>
          </a:prstGeom>
        </p:spPr>
        <p:txBody>
          <a:bodyPr vert="horz" lIns="0" tIns="0" rIns="0" bIns="0" rtlCol="0" anchor="t" anchorCtr="0">
            <a:noAutofit/>
          </a:bodyPr>
          <a:lstStyle/>
          <a:p>
            <a:r>
              <a:rPr lang="en-GB" smtClean="0"/>
              <a:t>Slide title</a:t>
            </a:r>
            <a:endParaRPr lang="en-GB" dirty="0"/>
          </a:p>
        </p:txBody>
      </p:sp>
      <p:sp>
        <p:nvSpPr>
          <p:cNvPr id="3" name="Text Placeholder 2"/>
          <p:cNvSpPr>
            <a:spLocks noGrp="1"/>
          </p:cNvSpPr>
          <p:nvPr>
            <p:ph type="body" idx="1"/>
          </p:nvPr>
        </p:nvSpPr>
        <p:spPr>
          <a:xfrm>
            <a:off x="360000" y="1044000"/>
            <a:ext cx="8420400" cy="5040000"/>
          </a:xfrm>
          <a:prstGeom prst="rect">
            <a:avLst/>
          </a:prstGeom>
        </p:spPr>
        <p:txBody>
          <a:bodyPr vert="horz" lIns="0" tIns="0" rIns="0" bIns="0" rtlCol="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Footer Placeholder 4"/>
          <p:cNvSpPr>
            <a:spLocks noGrp="1"/>
          </p:cNvSpPr>
          <p:nvPr>
            <p:ph type="ftr" sz="quarter" idx="3"/>
          </p:nvPr>
        </p:nvSpPr>
        <p:spPr>
          <a:xfrm>
            <a:off x="583200" y="6530400"/>
            <a:ext cx="522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endParaRPr lang="en-GB" dirty="0" smtClean="0"/>
          </a:p>
        </p:txBody>
      </p:sp>
      <p:sp>
        <p:nvSpPr>
          <p:cNvPr id="8" name="Slide Number Placeholder 7"/>
          <p:cNvSpPr>
            <a:spLocks noGrp="1"/>
          </p:cNvSpPr>
          <p:nvPr>
            <p:ph type="sldNum" sz="quarter" idx="4"/>
          </p:nvPr>
        </p:nvSpPr>
        <p:spPr>
          <a:xfrm>
            <a:off x="360000" y="6530400"/>
            <a:ext cx="18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fld id="{9A12B91B-C83B-4460-B2C8-CCFD3E5825AF}" type="slidenum">
              <a:rPr lang="en-GB" smtClean="0"/>
              <a:pPr/>
              <a:t>‹#›</a:t>
            </a:fld>
            <a:endParaRPr lang="en-GB"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3600" y="6325200"/>
            <a:ext cx="2840035" cy="316800"/>
          </a:xfrm>
          <a:prstGeom prst="rect">
            <a:avLst/>
          </a:prstGeom>
        </p:spPr>
      </p:pic>
    </p:spTree>
    <p:extLst>
      <p:ext uri="{BB962C8B-B14F-4D97-AF65-F5344CB8AC3E}">
        <p14:creationId xmlns:p14="http://schemas.microsoft.com/office/powerpoint/2010/main" val="1098881267"/>
      </p:ext>
    </p:extLst>
  </p:cSld>
  <p:clrMap bg1="lt1" tx1="dk1" bg2="lt2" tx2="dk2" accent1="accent1" accent2="accent2" accent3="accent3" accent4="accent4" accent5="accent5" accent6="accent6" hlink="hlink" folHlink="folHlink"/>
  <p:sldLayoutIdLst>
    <p:sldLayoutId id="2147483684" r:id="rId1"/>
  </p:sldLayoutIdLst>
  <p:timing>
    <p:tnLst>
      <p:par>
        <p:cTn id="1" dur="indefinite" restart="never" nodeType="tmRoot"/>
      </p:par>
    </p:tnLst>
  </p:timing>
  <p:hf hdr="0" dt="0"/>
  <p:txStyles>
    <p:titleStyle>
      <a:lvl1pPr algn="l" defTabSz="914400" rtl="0" eaLnBrk="1" latinLnBrk="0" hangingPunct="1">
        <a:spcBef>
          <a:spcPct val="0"/>
        </a:spcBef>
        <a:buNone/>
        <a:defRPr sz="2800" kern="1200" baseline="0">
          <a:solidFill>
            <a:schemeClr val="tx2"/>
          </a:solidFill>
          <a:latin typeface="Arial" pitchFamily="34" charset="0"/>
          <a:ea typeface="+mj-ea"/>
          <a:cs typeface="Arial" pitchFamily="34" charset="0"/>
        </a:defRPr>
      </a:lvl1pPr>
    </p:titleStyle>
    <p:bodyStyle>
      <a:lvl1pPr marL="0" indent="0" algn="l" defTabSz="914400" rtl="0" eaLnBrk="1" latinLnBrk="0" hangingPunct="1">
        <a:lnSpc>
          <a:spcPct val="95000"/>
        </a:lnSpc>
        <a:spcBef>
          <a:spcPts val="0"/>
        </a:spcBef>
        <a:spcAft>
          <a:spcPts val="1056"/>
        </a:spcAft>
        <a:buFontTx/>
        <a:buNone/>
        <a:defRPr sz="2200" kern="1200" baseline="0">
          <a:solidFill>
            <a:schemeClr val="tx2"/>
          </a:solidFill>
          <a:latin typeface="Arial" pitchFamily="34" charset="0"/>
          <a:ea typeface="+mn-ea"/>
          <a:cs typeface="Arial" pitchFamily="34" charset="0"/>
        </a:defRPr>
      </a:lvl1pPr>
      <a:lvl2pPr marL="0" indent="0" algn="l" defTabSz="914400" rtl="0" eaLnBrk="1" latinLnBrk="0" hangingPunct="1">
        <a:lnSpc>
          <a:spcPct val="85000"/>
        </a:lnSpc>
        <a:spcBef>
          <a:spcPts val="0"/>
        </a:spcBef>
        <a:spcAft>
          <a:spcPts val="792"/>
        </a:spcAft>
        <a:buFontTx/>
        <a:buNone/>
        <a:defRPr sz="2200" kern="1200" baseline="0">
          <a:solidFill>
            <a:schemeClr val="tx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2200" kern="120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432000"/>
            <a:ext cx="8424000" cy="504000"/>
          </a:xfrm>
          <a:prstGeom prst="rect">
            <a:avLst/>
          </a:prstGeom>
        </p:spPr>
        <p:txBody>
          <a:bodyPr vert="horz" lIns="0" tIns="0" rIns="0" bIns="0" rtlCol="0" anchor="t" anchorCtr="0">
            <a:noAutofit/>
          </a:bodyPr>
          <a:lstStyle/>
          <a:p>
            <a:r>
              <a:rPr lang="en-GB" smtClean="0"/>
              <a:t>Slide title</a:t>
            </a:r>
            <a:endParaRPr lang="en-GB" dirty="0"/>
          </a:p>
        </p:txBody>
      </p:sp>
      <p:sp>
        <p:nvSpPr>
          <p:cNvPr id="3" name="Text Placeholder 2"/>
          <p:cNvSpPr>
            <a:spLocks noGrp="1"/>
          </p:cNvSpPr>
          <p:nvPr>
            <p:ph type="body" idx="1"/>
          </p:nvPr>
        </p:nvSpPr>
        <p:spPr>
          <a:xfrm>
            <a:off x="360000" y="1044000"/>
            <a:ext cx="8424000" cy="5040000"/>
          </a:xfrm>
          <a:prstGeom prst="rect">
            <a:avLst/>
          </a:prstGeom>
        </p:spPr>
        <p:txBody>
          <a:bodyPr vert="horz" lIns="0" tIns="0" rIns="0" bIns="0" rtlCol="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Footer Placeholder 4"/>
          <p:cNvSpPr>
            <a:spLocks noGrp="1"/>
          </p:cNvSpPr>
          <p:nvPr>
            <p:ph type="ftr" sz="quarter" idx="3"/>
          </p:nvPr>
        </p:nvSpPr>
        <p:spPr>
          <a:xfrm>
            <a:off x="583200" y="6530400"/>
            <a:ext cx="522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endParaRPr lang="en-GB" dirty="0" smtClean="0"/>
          </a:p>
        </p:txBody>
      </p:sp>
      <p:sp>
        <p:nvSpPr>
          <p:cNvPr id="8" name="Slide Number Placeholder 7"/>
          <p:cNvSpPr>
            <a:spLocks noGrp="1"/>
          </p:cNvSpPr>
          <p:nvPr>
            <p:ph type="sldNum" sz="quarter" idx="4"/>
          </p:nvPr>
        </p:nvSpPr>
        <p:spPr>
          <a:xfrm>
            <a:off x="360000" y="6530400"/>
            <a:ext cx="18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fld id="{9A12B91B-C83B-4460-B2C8-CCFD3E5825AF}" type="slidenum">
              <a:rPr lang="en-GB" smtClean="0"/>
              <a:pPr/>
              <a:t>‹#›</a:t>
            </a:fld>
            <a:endParaRPr lang="en-GB" dirty="0"/>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3600" y="6325200"/>
            <a:ext cx="2840035" cy="316800"/>
          </a:xfrm>
          <a:prstGeom prst="rect">
            <a:avLst/>
          </a:prstGeom>
        </p:spPr>
      </p:pic>
    </p:spTree>
    <p:extLst>
      <p:ext uri="{BB962C8B-B14F-4D97-AF65-F5344CB8AC3E}">
        <p14:creationId xmlns:p14="http://schemas.microsoft.com/office/powerpoint/2010/main" val="109888126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Lst>
  <p:timing>
    <p:tnLst>
      <p:par>
        <p:cTn id="1" dur="indefinite" restart="never" nodeType="tmRoot"/>
      </p:par>
    </p:tnLst>
  </p:timing>
  <p:hf hdr="0" dt="0"/>
  <p:txStyles>
    <p:titleStyle>
      <a:lvl1pPr algn="l" defTabSz="914400" rtl="0" eaLnBrk="1" latinLnBrk="0" hangingPunct="1">
        <a:spcBef>
          <a:spcPct val="0"/>
        </a:spcBef>
        <a:buNone/>
        <a:defRPr sz="2800" kern="1200" baseline="0">
          <a:solidFill>
            <a:schemeClr val="tx2"/>
          </a:solidFill>
          <a:latin typeface="Arial" pitchFamily="34" charset="0"/>
          <a:ea typeface="+mj-ea"/>
          <a:cs typeface="Arial" pitchFamily="34" charset="0"/>
        </a:defRPr>
      </a:lvl1pPr>
    </p:titleStyle>
    <p:bodyStyle>
      <a:lvl1pPr marL="0" indent="0" algn="l" defTabSz="914400" rtl="0" eaLnBrk="1" latinLnBrk="0" hangingPunct="1">
        <a:lnSpc>
          <a:spcPct val="95000"/>
        </a:lnSpc>
        <a:spcBef>
          <a:spcPts val="0"/>
        </a:spcBef>
        <a:spcAft>
          <a:spcPts val="1056"/>
        </a:spcAft>
        <a:buFontTx/>
        <a:buNone/>
        <a:defRPr sz="2200" kern="1200" baseline="0">
          <a:solidFill>
            <a:schemeClr val="tx2"/>
          </a:solidFill>
          <a:latin typeface="Arial" pitchFamily="34" charset="0"/>
          <a:ea typeface="+mn-ea"/>
          <a:cs typeface="Arial" pitchFamily="34" charset="0"/>
        </a:defRPr>
      </a:lvl1pPr>
      <a:lvl2pPr marL="0" indent="0" algn="l" defTabSz="914400" rtl="0" eaLnBrk="1" latinLnBrk="0" hangingPunct="1">
        <a:lnSpc>
          <a:spcPct val="85000"/>
        </a:lnSpc>
        <a:spcBef>
          <a:spcPts val="0"/>
        </a:spcBef>
        <a:spcAft>
          <a:spcPts val="792"/>
        </a:spcAft>
        <a:buFontTx/>
        <a:buNone/>
        <a:defRPr sz="2200" kern="1200" baseline="0">
          <a:solidFill>
            <a:schemeClr val="tx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2200" kern="120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432000"/>
            <a:ext cx="8424000" cy="504000"/>
          </a:xfrm>
          <a:prstGeom prst="rect">
            <a:avLst/>
          </a:prstGeom>
        </p:spPr>
        <p:txBody>
          <a:bodyPr vert="horz" lIns="0" tIns="0" rIns="0" bIns="0" rtlCol="0" anchor="t" anchorCtr="0">
            <a:noAutofit/>
          </a:bodyPr>
          <a:lstStyle/>
          <a:p>
            <a:r>
              <a:rPr lang="en-GB" smtClean="0"/>
              <a:t>Slide title</a:t>
            </a:r>
            <a:endParaRPr lang="en-GB" dirty="0"/>
          </a:p>
        </p:txBody>
      </p:sp>
      <p:sp>
        <p:nvSpPr>
          <p:cNvPr id="3" name="Text Placeholder 2"/>
          <p:cNvSpPr>
            <a:spLocks noGrp="1"/>
          </p:cNvSpPr>
          <p:nvPr>
            <p:ph type="body" idx="1"/>
          </p:nvPr>
        </p:nvSpPr>
        <p:spPr>
          <a:xfrm>
            <a:off x="360000" y="1044000"/>
            <a:ext cx="8420400" cy="5040000"/>
          </a:xfrm>
          <a:prstGeom prst="rect">
            <a:avLst/>
          </a:prstGeom>
        </p:spPr>
        <p:txBody>
          <a:bodyPr vert="horz" lIns="0" tIns="0" rIns="0" bIns="0" rtlCol="0">
            <a:noAutofit/>
          </a:bodyPr>
          <a:lstStyle/>
          <a:p>
            <a:pPr lvl="0"/>
            <a:r>
              <a:rPr lang="en-GB" smtClean="0"/>
              <a:t>Click to type Name Surname</a:t>
            </a:r>
          </a:p>
          <a:p>
            <a:pPr lvl="1"/>
            <a:r>
              <a:rPr lang="en-GB" smtClean="0"/>
              <a:t>Position, entity</a:t>
            </a:r>
          </a:p>
          <a:p>
            <a:pPr lvl="2"/>
            <a:r>
              <a:rPr lang="en-GB" smtClean="0"/>
              <a:t>Biography, no more than 200 words</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Footer Placeholder 4"/>
          <p:cNvSpPr>
            <a:spLocks noGrp="1"/>
          </p:cNvSpPr>
          <p:nvPr>
            <p:ph type="ftr" sz="quarter" idx="3"/>
          </p:nvPr>
        </p:nvSpPr>
        <p:spPr>
          <a:xfrm>
            <a:off x="583200" y="6530400"/>
            <a:ext cx="522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endParaRPr lang="en-GB" dirty="0" smtClean="0"/>
          </a:p>
        </p:txBody>
      </p:sp>
      <p:sp>
        <p:nvSpPr>
          <p:cNvPr id="8" name="Slide Number Placeholder 7"/>
          <p:cNvSpPr>
            <a:spLocks noGrp="1"/>
          </p:cNvSpPr>
          <p:nvPr>
            <p:ph type="sldNum" sz="quarter" idx="4"/>
          </p:nvPr>
        </p:nvSpPr>
        <p:spPr>
          <a:xfrm>
            <a:off x="360000" y="6530400"/>
            <a:ext cx="18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fld id="{9A12B91B-C83B-4460-B2C8-CCFD3E5825AF}" type="slidenum">
              <a:rPr lang="en-GB" smtClean="0"/>
              <a:pPr/>
              <a:t>‹#›</a:t>
            </a:fld>
            <a:endParaRPr lang="en-GB"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3600" y="6325200"/>
            <a:ext cx="2840035" cy="316800"/>
          </a:xfrm>
          <a:prstGeom prst="rect">
            <a:avLst/>
          </a:prstGeom>
        </p:spPr>
      </p:pic>
    </p:spTree>
    <p:extLst>
      <p:ext uri="{BB962C8B-B14F-4D97-AF65-F5344CB8AC3E}">
        <p14:creationId xmlns:p14="http://schemas.microsoft.com/office/powerpoint/2010/main" val="1098881267"/>
      </p:ext>
    </p:extLst>
  </p:cSld>
  <p:clrMap bg1="lt1" tx1="dk1" bg2="lt2" tx2="dk2" accent1="accent1" accent2="accent2" accent3="accent3" accent4="accent4" accent5="accent5" accent6="accent6" hlink="hlink" folHlink="folHlink"/>
  <p:sldLayoutIdLst>
    <p:sldLayoutId id="2147483690" r:id="rId1"/>
  </p:sldLayoutIdLst>
  <p:timing>
    <p:tnLst>
      <p:par>
        <p:cTn id="1" dur="indefinite" restart="never" nodeType="tmRoot"/>
      </p:par>
    </p:tnLst>
  </p:timing>
  <p:hf hdr="0" dt="0"/>
  <p:txStyles>
    <p:titleStyle>
      <a:lvl1pPr algn="l" defTabSz="914400" rtl="0" eaLnBrk="1" latinLnBrk="0" hangingPunct="1">
        <a:spcBef>
          <a:spcPct val="0"/>
        </a:spcBef>
        <a:buNone/>
        <a:defRPr sz="2800" kern="1200" baseline="0">
          <a:solidFill>
            <a:schemeClr val="tx2"/>
          </a:solidFill>
          <a:latin typeface="Arial" pitchFamily="34" charset="0"/>
          <a:ea typeface="+mj-ea"/>
          <a:cs typeface="Arial" pitchFamily="34" charset="0"/>
        </a:defRPr>
      </a:lvl1pPr>
    </p:titleStyle>
    <p:bodyStyle>
      <a:lvl1pPr marL="0" indent="0" algn="l" defTabSz="914400" rtl="0" eaLnBrk="1" latinLnBrk="0" hangingPunct="1">
        <a:lnSpc>
          <a:spcPct val="95000"/>
        </a:lnSpc>
        <a:spcBef>
          <a:spcPts val="0"/>
        </a:spcBef>
        <a:spcAft>
          <a:spcPts val="1152"/>
        </a:spcAft>
        <a:buFontTx/>
        <a:buNone/>
        <a:defRPr sz="2400" kern="1200" baseline="0">
          <a:solidFill>
            <a:schemeClr val="tx2"/>
          </a:solidFill>
          <a:latin typeface="Arial" pitchFamily="34" charset="0"/>
          <a:ea typeface="+mn-ea"/>
          <a:cs typeface="Arial" pitchFamily="34" charset="0"/>
        </a:defRPr>
      </a:lvl1pPr>
      <a:lvl2pPr marL="0" indent="0" algn="l" defTabSz="914400" rtl="0" eaLnBrk="1" latinLnBrk="0" hangingPunct="1">
        <a:lnSpc>
          <a:spcPct val="85000"/>
        </a:lnSpc>
        <a:spcBef>
          <a:spcPts val="0"/>
        </a:spcBef>
        <a:spcAft>
          <a:spcPts val="576"/>
        </a:spcAft>
        <a:buFontTx/>
        <a:buNone/>
        <a:defRPr sz="1600" b="1" kern="1200" baseline="0">
          <a:solidFill>
            <a:schemeClr val="tx1"/>
          </a:solidFill>
          <a:latin typeface="Arial" pitchFamily="34" charset="0"/>
          <a:ea typeface="+mn-ea"/>
          <a:cs typeface="Arial" pitchFamily="34" charset="0"/>
        </a:defRPr>
      </a:lvl2pPr>
      <a:lvl3pPr marL="0" indent="0" algn="l" defTabSz="914400" rtl="0" eaLnBrk="1" latinLnBrk="0" hangingPunct="1">
        <a:lnSpc>
          <a:spcPct val="85000"/>
        </a:lnSpc>
        <a:spcBef>
          <a:spcPts val="0"/>
        </a:spcBef>
        <a:spcAft>
          <a:spcPts val="540"/>
        </a:spcAft>
        <a:buClr>
          <a:schemeClr val="tx2"/>
        </a:buClr>
        <a:buFontTx/>
        <a:buNone/>
        <a:defRPr sz="1500" kern="1200" baseline="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5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5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5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5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5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5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432000"/>
            <a:ext cx="8424000" cy="504000"/>
          </a:xfrm>
          <a:prstGeom prst="rect">
            <a:avLst/>
          </a:prstGeom>
        </p:spPr>
        <p:txBody>
          <a:bodyPr vert="horz" lIns="0" tIns="0" rIns="0" bIns="0" rtlCol="0" anchor="t" anchorCtr="0">
            <a:noAutofit/>
          </a:bodyPr>
          <a:lstStyle/>
          <a:p>
            <a:r>
              <a:rPr lang="en-GB" smtClean="0"/>
              <a:t>Slide title</a:t>
            </a:r>
            <a:endParaRPr lang="en-GB" dirty="0"/>
          </a:p>
        </p:txBody>
      </p:sp>
      <p:sp>
        <p:nvSpPr>
          <p:cNvPr id="3" name="Text Placeholder 2"/>
          <p:cNvSpPr>
            <a:spLocks noGrp="1"/>
          </p:cNvSpPr>
          <p:nvPr>
            <p:ph type="body" idx="1"/>
          </p:nvPr>
        </p:nvSpPr>
        <p:spPr>
          <a:xfrm>
            <a:off x="360000" y="1044000"/>
            <a:ext cx="8424000" cy="5040000"/>
          </a:xfrm>
          <a:prstGeom prst="rect">
            <a:avLst/>
          </a:prstGeom>
        </p:spPr>
        <p:txBody>
          <a:bodyPr vert="horz" lIns="0" tIns="0" rIns="0" bIns="0" rtlCol="0" anchor="b" anchorCtr="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Footer Placeholder 4"/>
          <p:cNvSpPr>
            <a:spLocks noGrp="1"/>
          </p:cNvSpPr>
          <p:nvPr>
            <p:ph type="ftr" sz="quarter" idx="3"/>
          </p:nvPr>
        </p:nvSpPr>
        <p:spPr>
          <a:xfrm>
            <a:off x="583200" y="6530400"/>
            <a:ext cx="522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endParaRPr lang="en-GB" dirty="0" smtClean="0"/>
          </a:p>
        </p:txBody>
      </p:sp>
      <p:sp>
        <p:nvSpPr>
          <p:cNvPr id="8" name="Slide Number Placeholder 7"/>
          <p:cNvSpPr>
            <a:spLocks noGrp="1"/>
          </p:cNvSpPr>
          <p:nvPr>
            <p:ph type="sldNum" sz="quarter" idx="4"/>
          </p:nvPr>
        </p:nvSpPr>
        <p:spPr>
          <a:xfrm>
            <a:off x="360000" y="6530400"/>
            <a:ext cx="18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fld id="{9A12B91B-C83B-4460-B2C8-CCFD3E5825AF}" type="slidenum">
              <a:rPr lang="en-GB" smtClean="0"/>
              <a:pPr/>
              <a:t>‹#›</a:t>
            </a:fld>
            <a:endParaRPr lang="en-GB"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3600" y="6325200"/>
            <a:ext cx="2840035" cy="316800"/>
          </a:xfrm>
          <a:prstGeom prst="rect">
            <a:avLst/>
          </a:prstGeom>
        </p:spPr>
      </p:pic>
    </p:spTree>
    <p:extLst>
      <p:ext uri="{BB962C8B-B14F-4D97-AF65-F5344CB8AC3E}">
        <p14:creationId xmlns:p14="http://schemas.microsoft.com/office/powerpoint/2010/main" val="1098881267"/>
      </p:ext>
    </p:extLst>
  </p:cSld>
  <p:clrMap bg1="lt1" tx1="dk1" bg2="lt2" tx2="dk2" accent1="accent1" accent2="accent2" accent3="accent3" accent4="accent4" accent5="accent5" accent6="accent6" hlink="hlink" folHlink="folHlink"/>
  <p:sldLayoutIdLst>
    <p:sldLayoutId id="2147483692" r:id="rId1"/>
  </p:sldLayoutIdLst>
  <p:timing>
    <p:tnLst>
      <p:par>
        <p:cTn id="1" dur="indefinite" restart="never" nodeType="tmRoot"/>
      </p:par>
    </p:tnLst>
  </p:timing>
  <p:hf hdr="0" dt="0"/>
  <p:txStyles>
    <p:titleStyle>
      <a:lvl1pPr algn="l" defTabSz="914400" rtl="0" eaLnBrk="1" latinLnBrk="0" hangingPunct="1">
        <a:spcBef>
          <a:spcPct val="0"/>
        </a:spcBef>
        <a:buNone/>
        <a:defRPr sz="2800" kern="1200" baseline="0">
          <a:solidFill>
            <a:schemeClr val="tx2"/>
          </a:solidFill>
          <a:latin typeface="Arial" pitchFamily="34" charset="0"/>
          <a:ea typeface="+mj-ea"/>
          <a:cs typeface="Arial" pitchFamily="34" charset="0"/>
        </a:defRPr>
      </a:lvl1pPr>
    </p:titleStyle>
    <p:bodyStyle>
      <a:lvl1pPr marL="0" indent="0" algn="l" defTabSz="914400" rtl="0" eaLnBrk="1" latinLnBrk="0" hangingPunct="1">
        <a:lnSpc>
          <a:spcPct val="95000"/>
        </a:lnSpc>
        <a:spcBef>
          <a:spcPts val="0"/>
        </a:spcBef>
        <a:spcAft>
          <a:spcPts val="576"/>
        </a:spcAft>
        <a:buFontTx/>
        <a:buNone/>
        <a:defRPr sz="1200" b="1" kern="1200" baseline="0">
          <a:solidFill>
            <a:srgbClr val="FF0000"/>
          </a:solidFill>
          <a:latin typeface="Arial" pitchFamily="34" charset="0"/>
          <a:ea typeface="+mn-ea"/>
          <a:cs typeface="Arial" pitchFamily="34" charset="0"/>
        </a:defRPr>
      </a:lvl1pPr>
      <a:lvl2pPr marL="0" indent="0" algn="l" defTabSz="914400" rtl="0" eaLnBrk="1" latinLnBrk="0" hangingPunct="1">
        <a:lnSpc>
          <a:spcPct val="85000"/>
        </a:lnSpc>
        <a:spcBef>
          <a:spcPts val="0"/>
        </a:spcBef>
        <a:spcAft>
          <a:spcPts val="432"/>
        </a:spcAft>
        <a:buFontTx/>
        <a:buNone/>
        <a:defRPr sz="1200" kern="1200" baseline="0">
          <a:solidFill>
            <a:schemeClr val="tx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1200" kern="120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2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432000"/>
            <a:ext cx="8424000" cy="504000"/>
          </a:xfrm>
          <a:prstGeom prst="rect">
            <a:avLst/>
          </a:prstGeom>
        </p:spPr>
        <p:txBody>
          <a:bodyPr vert="horz" lIns="0" tIns="0" rIns="0" bIns="0" rtlCol="0" anchor="t" anchorCtr="0">
            <a:noAutofit/>
          </a:bodyPr>
          <a:lstStyle/>
          <a:p>
            <a:r>
              <a:rPr lang="en-GB" smtClean="0"/>
              <a:t>Slide title</a:t>
            </a:r>
            <a:endParaRPr lang="en-GB" dirty="0"/>
          </a:p>
        </p:txBody>
      </p:sp>
      <p:sp>
        <p:nvSpPr>
          <p:cNvPr id="3" name="Text Placeholder 2"/>
          <p:cNvSpPr>
            <a:spLocks noGrp="1"/>
          </p:cNvSpPr>
          <p:nvPr>
            <p:ph type="body" idx="1"/>
          </p:nvPr>
        </p:nvSpPr>
        <p:spPr>
          <a:xfrm>
            <a:off x="360000" y="1044000"/>
            <a:ext cx="8420400" cy="5040000"/>
          </a:xfrm>
          <a:prstGeom prst="rect">
            <a:avLst/>
          </a:prstGeom>
        </p:spPr>
        <p:txBody>
          <a:bodyPr vert="horz" lIns="0" tIns="0" rIns="0" bIns="0" rtlCol="0">
            <a:noAutofit/>
          </a:bodyPr>
          <a:lstStyle/>
          <a:p>
            <a:pPr lvl="0"/>
            <a:r>
              <a:rPr lang="en-GB" smtClean="0"/>
              <a:t>Click to type text</a:t>
            </a:r>
          </a:p>
          <a:p>
            <a:pPr lvl="1"/>
            <a:r>
              <a:rPr lang="en-GB" smtClean="0"/>
              <a:t>Body text</a:t>
            </a:r>
          </a:p>
          <a:p>
            <a:pPr lvl="2"/>
            <a:r>
              <a:rPr lang="en-GB" smtClean="0"/>
              <a:t>Bullet text</a:t>
            </a:r>
          </a:p>
          <a:p>
            <a:pPr lvl="3"/>
            <a:r>
              <a:rPr lang="en-GB" smtClean="0"/>
              <a:t>Bullet numbered text 1</a:t>
            </a:r>
          </a:p>
          <a:p>
            <a:pPr lvl="4"/>
            <a:r>
              <a:rPr lang="en-GB" smtClean="0"/>
              <a:t>Bullet numbered text 2</a:t>
            </a:r>
          </a:p>
          <a:p>
            <a:pPr lvl="5"/>
            <a:r>
              <a:rPr lang="en-GB" smtClean="0"/>
              <a:t>Bullet numbered text 3</a:t>
            </a:r>
          </a:p>
          <a:p>
            <a:pPr lvl="6"/>
            <a:r>
              <a:rPr lang="en-GB" smtClean="0"/>
              <a:t>Bullet numbered text 4</a:t>
            </a:r>
          </a:p>
          <a:p>
            <a:pPr lvl="7"/>
            <a:r>
              <a:rPr lang="en-GB" smtClean="0"/>
              <a:t>Bullet numbered text 5</a:t>
            </a:r>
          </a:p>
          <a:p>
            <a:pPr lvl="8"/>
            <a:r>
              <a:rPr lang="en-GB" smtClean="0"/>
              <a:t>Bullet numbered text 6</a:t>
            </a:r>
            <a:endParaRPr lang="en-GB" dirty="0"/>
          </a:p>
        </p:txBody>
      </p:sp>
      <p:sp>
        <p:nvSpPr>
          <p:cNvPr id="5" name="Footer Placeholder 4"/>
          <p:cNvSpPr>
            <a:spLocks noGrp="1"/>
          </p:cNvSpPr>
          <p:nvPr>
            <p:ph type="ftr" sz="quarter" idx="3"/>
          </p:nvPr>
        </p:nvSpPr>
        <p:spPr>
          <a:xfrm>
            <a:off x="583200" y="6530400"/>
            <a:ext cx="522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endParaRPr lang="en-GB" dirty="0" smtClean="0"/>
          </a:p>
        </p:txBody>
      </p:sp>
      <p:sp>
        <p:nvSpPr>
          <p:cNvPr id="8" name="Slide Number Placeholder 7"/>
          <p:cNvSpPr>
            <a:spLocks noGrp="1"/>
          </p:cNvSpPr>
          <p:nvPr>
            <p:ph type="sldNum" sz="quarter" idx="4"/>
          </p:nvPr>
        </p:nvSpPr>
        <p:spPr>
          <a:xfrm>
            <a:off x="360000" y="6530400"/>
            <a:ext cx="180000" cy="180000"/>
          </a:xfrm>
          <a:prstGeom prst="rect">
            <a:avLst/>
          </a:prstGeom>
        </p:spPr>
        <p:txBody>
          <a:bodyPr vert="horz" lIns="0" tIns="0" rIns="0" bIns="0" rtlCol="0" anchor="t" anchorCtr="0"/>
          <a:lstStyle>
            <a:lvl1pPr algn="l">
              <a:defRPr sz="900">
                <a:solidFill>
                  <a:schemeClr val="tx1"/>
                </a:solidFill>
                <a:latin typeface="Arial" pitchFamily="34" charset="0"/>
                <a:cs typeface="Arial" pitchFamily="34" charset="0"/>
              </a:defRPr>
            </a:lvl1pPr>
          </a:lstStyle>
          <a:p>
            <a:fld id="{9A12B91B-C83B-4460-B2C8-CCFD3E5825AF}" type="slidenum">
              <a:rPr lang="en-GB" smtClean="0"/>
              <a:pPr/>
              <a:t>‹#›</a:t>
            </a:fld>
            <a:endParaRPr lang="en-GB" dirty="0"/>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3600" y="6325200"/>
            <a:ext cx="2840035" cy="316800"/>
          </a:xfrm>
          <a:prstGeom prst="rect">
            <a:avLst/>
          </a:prstGeom>
        </p:spPr>
      </p:pic>
    </p:spTree>
    <p:extLst>
      <p:ext uri="{BB962C8B-B14F-4D97-AF65-F5344CB8AC3E}">
        <p14:creationId xmlns:p14="http://schemas.microsoft.com/office/powerpoint/2010/main" val="1098881267"/>
      </p:ext>
    </p:extLst>
  </p:cSld>
  <p:clrMap bg1="lt1" tx1="dk1" bg2="lt2" tx2="dk2" accent1="accent1" accent2="accent2" accent3="accent3" accent4="accent4" accent5="accent5" accent6="accent6" hlink="hlink" folHlink="folHlink"/>
  <p:sldLayoutIdLst>
    <p:sldLayoutId id="2147483694" r:id="rId1"/>
    <p:sldLayoutId id="2147483698" r:id="rId2"/>
  </p:sldLayoutIdLst>
  <p:timing>
    <p:tnLst>
      <p:par>
        <p:cTn id="1" dur="indefinite" restart="never" nodeType="tmRoot"/>
      </p:par>
    </p:tnLst>
  </p:timing>
  <p:hf hdr="0" dt="0"/>
  <p:txStyles>
    <p:titleStyle>
      <a:lvl1pPr algn="l" defTabSz="914400" rtl="0" eaLnBrk="1" latinLnBrk="0" hangingPunct="1">
        <a:spcBef>
          <a:spcPct val="0"/>
        </a:spcBef>
        <a:buNone/>
        <a:defRPr sz="2800" kern="1200" baseline="0">
          <a:solidFill>
            <a:schemeClr val="tx2"/>
          </a:solidFill>
          <a:latin typeface="Arial" pitchFamily="34" charset="0"/>
          <a:ea typeface="+mj-ea"/>
          <a:cs typeface="Arial" pitchFamily="34" charset="0"/>
        </a:defRPr>
      </a:lvl1pPr>
    </p:titleStyle>
    <p:bodyStyle>
      <a:lvl1pPr marL="0" indent="0" algn="l" defTabSz="914400" rtl="0" eaLnBrk="1" latinLnBrk="0" hangingPunct="1">
        <a:lnSpc>
          <a:spcPct val="95000"/>
        </a:lnSpc>
        <a:spcBef>
          <a:spcPts val="0"/>
        </a:spcBef>
        <a:spcAft>
          <a:spcPts val="1056"/>
        </a:spcAft>
        <a:buFontTx/>
        <a:buNone/>
        <a:defRPr sz="2200" kern="1200" baseline="0">
          <a:solidFill>
            <a:schemeClr val="tx2"/>
          </a:solidFill>
          <a:latin typeface="Arial" pitchFamily="34" charset="0"/>
          <a:ea typeface="+mn-ea"/>
          <a:cs typeface="Arial" pitchFamily="34" charset="0"/>
        </a:defRPr>
      </a:lvl1pPr>
      <a:lvl2pPr marL="0" indent="0" algn="l" defTabSz="914400" rtl="0" eaLnBrk="1" latinLnBrk="0" hangingPunct="1">
        <a:lnSpc>
          <a:spcPct val="85000"/>
        </a:lnSpc>
        <a:spcBef>
          <a:spcPts val="0"/>
        </a:spcBef>
        <a:spcAft>
          <a:spcPts val="792"/>
        </a:spcAft>
        <a:buFontTx/>
        <a:buNone/>
        <a:defRPr sz="2200" kern="1200" baseline="0">
          <a:solidFill>
            <a:schemeClr val="tx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2200" kern="1200">
          <a:solidFill>
            <a:schemeClr val="tx1"/>
          </a:solidFill>
          <a:latin typeface="Arial" pitchFamily="34" charset="0"/>
          <a:ea typeface="+mn-ea"/>
          <a:cs typeface="Arial" pitchFamily="34" charset="0"/>
        </a:defRPr>
      </a:lvl3pPr>
      <a:lvl4pPr marL="363600" indent="-1764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800" kern="120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tags" Target="../tags/tag109.xml" />
  <Relationship Id="rId2" Type="http://schemas.openxmlformats.org/officeDocument/2006/relationships/tags" Target="../tags/tag108.xml" />
  <Relationship Id="rId1" Type="http://schemas.openxmlformats.org/officeDocument/2006/relationships/tags" Target="../tags/tag107.xml" />
  <Relationship Id="rId5" Type="http://schemas.openxmlformats.org/officeDocument/2006/relationships/notesSlide" Target="../notesSlides/notesSlide1.xml" />
  <Relationship Id="rId4" Type="http://schemas.openxmlformats.org/officeDocument/2006/relationships/slideLayout" Target="../slideLayouts/slideLayout20.xml" />
</Relationships>
</file>

<file path=ppt/slides/_rels/slide10.xml.rels>&#65279;<?xml version="1.0" encoding="UTF-8" standalone="yes"?>
<Relationships xmlns="http://schemas.openxmlformats.org/package/2006/relationships">
  <Relationship Id="rId8" Type="http://schemas.openxmlformats.org/officeDocument/2006/relationships/hyperlink" Target="http://www.agilealliance.org/the-alliance/the-agile-alliance-maifesto/the-twelve%20-principles-of-agile-software/" TargetMode="External" />
  <Relationship Id="rId3" Type="http://schemas.openxmlformats.org/officeDocument/2006/relationships/tags" Target="../tags/tag135.xml" />
  <Relationship Id="rId7" Type="http://schemas.openxmlformats.org/officeDocument/2006/relationships/notesSlide" Target="../notesSlides/notesSlide10.xml" />
  <Relationship Id="rId2" Type="http://schemas.openxmlformats.org/officeDocument/2006/relationships/tags" Target="../tags/tag134.xml" />
  <Relationship Id="rId1" Type="http://schemas.openxmlformats.org/officeDocument/2006/relationships/tags" Target="../tags/tag133.xml" />
  <Relationship Id="rId6" Type="http://schemas.openxmlformats.org/officeDocument/2006/relationships/slideLayout" Target="../slideLayouts/slideLayout3.xml" />
  <Relationship Id="rId5" Type="http://schemas.openxmlformats.org/officeDocument/2006/relationships/tags" Target="../tags/tag137.xml" />
  <Relationship Id="rId4" Type="http://schemas.openxmlformats.org/officeDocument/2006/relationships/tags" Target="../tags/tag136.xml" />
</Relationships>
</file>

<file path=ppt/slides/_rels/slide11.xml.rels>&#65279;<?xml version="1.0" encoding="UTF-8" standalone="yes"?>
<Relationships xmlns="http://schemas.openxmlformats.org/package/2006/relationships">
  <Relationship Id="rId3" Type="http://schemas.openxmlformats.org/officeDocument/2006/relationships/slideLayout" Target="../slideLayouts/slideLayout8.xml" />
  <Relationship Id="rId2" Type="http://schemas.openxmlformats.org/officeDocument/2006/relationships/tags" Target="../tags/tag139.xml" />
  <Relationship Id="rId1" Type="http://schemas.openxmlformats.org/officeDocument/2006/relationships/tags" Target="../tags/tag138.xml" />
  <Relationship Id="rId5" Type="http://schemas.openxmlformats.org/officeDocument/2006/relationships/image" Target="../media/image11.png" />
  <Relationship Id="rId4" Type="http://schemas.openxmlformats.org/officeDocument/2006/relationships/notesSlide" Target="../notesSlides/notesSlide11.xml" />
</Relationships>
</file>

<file path=ppt/slides/_rels/slide12.xml.rels>&#65279;<?xml version="1.0" encoding="UTF-8" standalone="yes"?>
<Relationships xmlns="http://schemas.openxmlformats.org/package/2006/relationships">
  <Relationship Id="rId8" Type="http://schemas.openxmlformats.org/officeDocument/2006/relationships/image" Target="../media/image12.png" />
  <Relationship Id="rId3" Type="http://schemas.openxmlformats.org/officeDocument/2006/relationships/tags" Target="../tags/tag142.xml" />
  <Relationship Id="rId7" Type="http://schemas.openxmlformats.org/officeDocument/2006/relationships/notesSlide" Target="../notesSlides/notesSlide12.xml" />
  <Relationship Id="rId2" Type="http://schemas.openxmlformats.org/officeDocument/2006/relationships/tags" Target="../tags/tag141.xml" />
  <Relationship Id="rId1" Type="http://schemas.openxmlformats.org/officeDocument/2006/relationships/tags" Target="../tags/tag140.xml" />
  <Relationship Id="rId6" Type="http://schemas.openxmlformats.org/officeDocument/2006/relationships/slideLayout" Target="../slideLayouts/slideLayout8.xml" />
  <Relationship Id="rId5" Type="http://schemas.openxmlformats.org/officeDocument/2006/relationships/tags" Target="../tags/tag144.xml" />
  <Relationship Id="rId4" Type="http://schemas.openxmlformats.org/officeDocument/2006/relationships/tags" Target="../tags/tag143.xml" />
</Relationships>
</file>

<file path=ppt/slides/_rels/slide13.xml.rels>&#65279;<?xml version="1.0" encoding="UTF-8" standalone="yes"?>
<Relationships xmlns="http://schemas.openxmlformats.org/package/2006/relationships">
  <Relationship Id="rId8" Type="http://schemas.openxmlformats.org/officeDocument/2006/relationships/notesSlide" Target="../notesSlides/notesSlide13.xml" />
  <Relationship Id="rId3" Type="http://schemas.openxmlformats.org/officeDocument/2006/relationships/tags" Target="../tags/tag147.xml" />
  <Relationship Id="rId7" Type="http://schemas.openxmlformats.org/officeDocument/2006/relationships/slideLayout" Target="../slideLayouts/slideLayout4.xml" />
  <Relationship Id="rId2" Type="http://schemas.openxmlformats.org/officeDocument/2006/relationships/tags" Target="../tags/tag146.xml" />
  <Relationship Id="rId1" Type="http://schemas.openxmlformats.org/officeDocument/2006/relationships/tags" Target="../tags/tag145.xml" />
  <Relationship Id="rId6" Type="http://schemas.openxmlformats.org/officeDocument/2006/relationships/tags" Target="../tags/tag150.xml" />
  <Relationship Id="rId5" Type="http://schemas.openxmlformats.org/officeDocument/2006/relationships/tags" Target="../tags/tag149.xml" />
  <Relationship Id="rId4" Type="http://schemas.openxmlformats.org/officeDocument/2006/relationships/tags" Target="../tags/tag148.xml" />
</Relationships>
</file>

<file path=ppt/slides/_rels/slide14.xml.rels>&#65279;<?xml version="1.0" encoding="UTF-8" standalone="yes"?>
<Relationships xmlns="http://schemas.openxmlformats.org/package/2006/relationships">
  <Relationship Id="rId3" Type="http://schemas.openxmlformats.org/officeDocument/2006/relationships/notesSlide" Target="../notesSlides/notesSlide14.xml" />
  <Relationship Id="rId2" Type="http://schemas.openxmlformats.org/officeDocument/2006/relationships/slideLayout" Target="../slideLayouts/slideLayout8.xml" />
  <Relationship Id="rId1" Type="http://schemas.openxmlformats.org/officeDocument/2006/relationships/tags" Target="../tags/tag151.xml" />
</Relationships>
</file>

<file path=ppt/slides/_rels/slide15.xml.rels>&#65279;<?xml version="1.0" encoding="UTF-8" standalone="yes"?>
<Relationships xmlns="http://schemas.openxmlformats.org/package/2006/relationships">
  <Relationship Id="rId3" Type="http://schemas.openxmlformats.org/officeDocument/2006/relationships/tags" Target="../tags/tag154.xml" />
  <Relationship Id="rId2" Type="http://schemas.openxmlformats.org/officeDocument/2006/relationships/tags" Target="../tags/tag153.xml" />
  <Relationship Id="rId1" Type="http://schemas.openxmlformats.org/officeDocument/2006/relationships/tags" Target="../tags/tag152.xml" />
  <Relationship Id="rId5" Type="http://schemas.openxmlformats.org/officeDocument/2006/relationships/notesSlide" Target="../notesSlides/notesSlide15.xml" />
  <Relationship Id="rId4" Type="http://schemas.openxmlformats.org/officeDocument/2006/relationships/slideLayout" Target="../slideLayouts/slideLayout8.xml" />
</Relationships>
</file>

<file path=ppt/slides/_rels/slide16.xml.rels>&#65279;<?xml version="1.0" encoding="UTF-8" standalone="yes"?>
<Relationships xmlns="http://schemas.openxmlformats.org/package/2006/relationships">
  <Relationship Id="rId3" Type="http://schemas.openxmlformats.org/officeDocument/2006/relationships/notesSlide" Target="../notesSlides/notesSlide16.xml" />
  <Relationship Id="rId2" Type="http://schemas.openxmlformats.org/officeDocument/2006/relationships/slideLayout" Target="../slideLayouts/slideLayout8.xml" />
  <Relationship Id="rId1" Type="http://schemas.openxmlformats.org/officeDocument/2006/relationships/tags" Target="../tags/tag155.xml" />
</Relationships>
</file>

<file path=ppt/slides/_rels/slide17.xml.rels>&#65279;<?xml version="1.0" encoding="UTF-8" standalone="yes"?>
<Relationships xmlns="http://schemas.openxmlformats.org/package/2006/relationships">
  <Relationship Id="rId3" Type="http://schemas.openxmlformats.org/officeDocument/2006/relationships/tags" Target="../tags/tag158.xml" />
  <Relationship Id="rId2" Type="http://schemas.openxmlformats.org/officeDocument/2006/relationships/tags" Target="../tags/tag157.xml" />
  <Relationship Id="rId1" Type="http://schemas.openxmlformats.org/officeDocument/2006/relationships/tags" Target="../tags/tag156.xml" />
  <Relationship Id="rId5" Type="http://schemas.openxmlformats.org/officeDocument/2006/relationships/notesSlide" Target="../notesSlides/notesSlide17.xml" />
  <Relationship Id="rId4" Type="http://schemas.openxmlformats.org/officeDocument/2006/relationships/slideLayout" Target="../slideLayouts/slideLayout8.xml" />
</Relationships>
</file>

<file path=ppt/slides/_rels/slide18.xml.rels>&#65279;<?xml version="1.0" encoding="UTF-8" standalone="yes"?>
<Relationships xmlns="http://schemas.openxmlformats.org/package/2006/relationships">
  <Relationship Id="rId2" Type="http://schemas.openxmlformats.org/officeDocument/2006/relationships/notesSlide" Target="../notesSlides/notesSlide18.xml" />
  <Relationship Id="rId1" Type="http://schemas.openxmlformats.org/officeDocument/2006/relationships/slideLayout" Target="../slideLayouts/slideLayout8.xml" />
</Relationships>
</file>

<file path=ppt/slides/_rels/slide19.xml.rels>&#65279;<?xml version="1.0" encoding="UTF-8" standalone="yes"?>
<Relationships xmlns="http://schemas.openxmlformats.org/package/2006/relationships">
  <Relationship Id="rId2" Type="http://schemas.openxmlformats.org/officeDocument/2006/relationships/notesSlide" Target="../notesSlides/notesSlide19.xml" />
  <Relationship Id="rId1" Type="http://schemas.openxmlformats.org/officeDocument/2006/relationships/slideLayout" Target="../slideLayouts/slideLayout8.xml" />
</Relationships>
</file>

<file path=ppt/slides/_rels/slide2.xml.rels>&#65279;<?xml version="1.0" encoding="UTF-8" standalone="yes"?>
<Relationships xmlns="http://schemas.openxmlformats.org/package/2006/relationships">
  <Relationship Id="rId3" Type="http://schemas.openxmlformats.org/officeDocument/2006/relationships/tags" Target="../tags/tag112.xml" />
  <Relationship Id="rId2" Type="http://schemas.openxmlformats.org/officeDocument/2006/relationships/tags" Target="../tags/tag111.xml" />
  <Relationship Id="rId1" Type="http://schemas.openxmlformats.org/officeDocument/2006/relationships/tags" Target="../tags/tag110.xml" />
  <Relationship Id="rId6" Type="http://schemas.openxmlformats.org/officeDocument/2006/relationships/notesSlide" Target="../notesSlides/notesSlide2.xml" />
  <Relationship Id="rId5" Type="http://schemas.openxmlformats.org/officeDocument/2006/relationships/slideLayout" Target="../slideLayouts/slideLayout8.xml" />
  <Relationship Id="rId4" Type="http://schemas.openxmlformats.org/officeDocument/2006/relationships/tags" Target="../tags/tag113.xml" />
</Relationships>
</file>

<file path=ppt/slides/_rels/slide20.xml.rels>&#65279;<?xml version="1.0" encoding="UTF-8" standalone="yes"?>
<Relationships xmlns="http://schemas.openxmlformats.org/package/2006/relationships">
  <Relationship Id="rId3" Type="http://schemas.openxmlformats.org/officeDocument/2006/relationships/notesSlide" Target="../notesSlides/notesSlide20.xml" />
  <Relationship Id="rId2" Type="http://schemas.openxmlformats.org/officeDocument/2006/relationships/slideLayout" Target="../slideLayouts/slideLayout8.xml" />
  <Relationship Id="rId1" Type="http://schemas.openxmlformats.org/officeDocument/2006/relationships/tags" Target="../tags/tag159.xml" />
</Relationships>
</file>

<file path=ppt/slides/_rels/slide21.xml.rels>&#65279;<?xml version="1.0" encoding="UTF-8" standalone="yes"?>
<Relationships xmlns="http://schemas.openxmlformats.org/package/2006/relationships">
  <Relationship Id="rId3" Type="http://schemas.openxmlformats.org/officeDocument/2006/relationships/tags" Target="../tags/tag162.xml" />
  <Relationship Id="rId7" Type="http://schemas.openxmlformats.org/officeDocument/2006/relationships/notesSlide" Target="../notesSlides/notesSlide21.xml" />
  <Relationship Id="rId2" Type="http://schemas.openxmlformats.org/officeDocument/2006/relationships/tags" Target="../tags/tag161.xml" />
  <Relationship Id="rId1" Type="http://schemas.openxmlformats.org/officeDocument/2006/relationships/tags" Target="../tags/tag160.xml" />
  <Relationship Id="rId6" Type="http://schemas.openxmlformats.org/officeDocument/2006/relationships/slideLayout" Target="../slideLayouts/slideLayout3.xml" />
  <Relationship Id="rId5" Type="http://schemas.openxmlformats.org/officeDocument/2006/relationships/tags" Target="../tags/tag164.xml" />
  <Relationship Id="rId4" Type="http://schemas.openxmlformats.org/officeDocument/2006/relationships/tags" Target="../tags/tag163.xml" />
</Relationships>
</file>

<file path=ppt/slides/_rels/slide22.xml.rels>&#65279;<?xml version="1.0" encoding="UTF-8" standalone="yes"?>
<Relationships xmlns="http://schemas.openxmlformats.org/package/2006/relationships">
  <Relationship Id="rId8" Type="http://schemas.openxmlformats.org/officeDocument/2006/relationships/notesSlide" Target="../notesSlides/notesSlide22.xml" />
  <Relationship Id="rId3" Type="http://schemas.openxmlformats.org/officeDocument/2006/relationships/tags" Target="../tags/tag167.xml" />
  <Relationship Id="rId7" Type="http://schemas.openxmlformats.org/officeDocument/2006/relationships/slideLayout" Target="../slideLayouts/slideLayout4.xml" />
  <Relationship Id="rId2" Type="http://schemas.openxmlformats.org/officeDocument/2006/relationships/tags" Target="../tags/tag166.xml" />
  <Relationship Id="rId1" Type="http://schemas.openxmlformats.org/officeDocument/2006/relationships/tags" Target="../tags/tag165.xml" />
  <Relationship Id="rId6" Type="http://schemas.openxmlformats.org/officeDocument/2006/relationships/tags" Target="../tags/tag170.xml" />
  <Relationship Id="rId5" Type="http://schemas.openxmlformats.org/officeDocument/2006/relationships/tags" Target="../tags/tag169.xml" />
  <Relationship Id="rId4" Type="http://schemas.openxmlformats.org/officeDocument/2006/relationships/tags" Target="../tags/tag168.xml" />
</Relationships>
</file>

<file path=ppt/slides/_rels/slide23.xml.rels>&#65279;<?xml version="1.0" encoding="UTF-8" standalone="yes"?>
<Relationships xmlns="http://schemas.openxmlformats.org/package/2006/relationships">
  <Relationship Id="rId2" Type="http://schemas.openxmlformats.org/officeDocument/2006/relationships/notesSlide" Target="../notesSlides/notesSlide23.xml" />
  <Relationship Id="rId1" Type="http://schemas.openxmlformats.org/officeDocument/2006/relationships/slideLayout" Target="../slideLayouts/slideLayout5.xml" />
</Relationships>
</file>

<file path=ppt/slides/_rels/slide24.xml.rels>&#65279;<?xml version="1.0" encoding="UTF-8" standalone="yes"?>
<Relationships xmlns="http://schemas.openxmlformats.org/package/2006/relationships">
  <Relationship Id="rId3" Type="http://schemas.openxmlformats.org/officeDocument/2006/relationships/notesSlide" Target="../notesSlides/notesSlide24.xml" />
  <Relationship Id="rId2" Type="http://schemas.openxmlformats.org/officeDocument/2006/relationships/slideLayout" Target="../slideLayouts/slideLayout27.xml" />
  <Relationship Id="rId1" Type="http://schemas.openxmlformats.org/officeDocument/2006/relationships/tags" Target="../tags/tag171.xml" />
  <Relationship Id="rId4" Type="http://schemas.openxmlformats.org/officeDocument/2006/relationships/hyperlink" Target="mailto:robert.percival@nortonrosefulbright.com" TargetMode="External" />
</Relationships>
</file>

<file path=ppt/slides/_rels/slide25.xml.rels>&#65279;<?xml version="1.0" encoding="UTF-8" standalone="yes"?>
<Relationships xmlns="http://schemas.openxmlformats.org/package/2006/relationships">
  <Relationship Id="rId3" Type="http://schemas.openxmlformats.org/officeDocument/2006/relationships/slideLayout" Target="../slideLayouts/slideLayout28.xml" />
  <Relationship Id="rId2" Type="http://schemas.openxmlformats.org/officeDocument/2006/relationships/tags" Target="../tags/tag173.xml" />
  <Relationship Id="rId1" Type="http://schemas.openxmlformats.org/officeDocument/2006/relationships/tags" Target="../tags/tag172.xml" />
  <Relationship Id="rId5" Type="http://schemas.openxmlformats.org/officeDocument/2006/relationships/image" Target="../media/image13.jpeg" />
  <Relationship Id="rId4" Type="http://schemas.openxmlformats.org/officeDocument/2006/relationships/notesSlide" Target="../notesSlides/notesSlide25.xml" />
</Relationships>
</file>

<file path=ppt/slides/_rels/slide26.xml.rels>&#65279;<?xml version="1.0" encoding="UTF-8" standalone="yes"?>
<Relationships xmlns="http://schemas.openxmlformats.org/package/2006/relationships">
  <Relationship Id="rId3" Type="http://schemas.openxmlformats.org/officeDocument/2006/relationships/notesSlide" Target="../notesSlides/notesSlide26.xml" />
  <Relationship Id="rId2" Type="http://schemas.openxmlformats.org/officeDocument/2006/relationships/slideLayout" Target="../slideLayouts/slideLayout18.xml" />
  <Relationship Id="rId1" Type="http://schemas.openxmlformats.org/officeDocument/2006/relationships/tags" Target="../tags/tag174.xml" />
</Relationships>
</file>

<file path=ppt/slides/_rels/slide27.xml.rels>&#65279;<?xml version="1.0" encoding="UTF-8" standalone="yes"?>
<Relationships xmlns="http://schemas.openxmlformats.org/package/2006/relationships">
  <Relationship Id="rId3" Type="http://schemas.openxmlformats.org/officeDocument/2006/relationships/tags" Target="../tags/tag177.xml" />
  <Relationship Id="rId2" Type="http://schemas.openxmlformats.org/officeDocument/2006/relationships/tags" Target="../tags/tag176.xml" />
  <Relationship Id="rId1" Type="http://schemas.openxmlformats.org/officeDocument/2006/relationships/tags" Target="../tags/tag175.xml" />
  <Relationship Id="rId5" Type="http://schemas.openxmlformats.org/officeDocument/2006/relationships/notesSlide" Target="../notesSlides/notesSlide27.xml" />
  <Relationship Id="rId4" Type="http://schemas.openxmlformats.org/officeDocument/2006/relationships/slideLayout" Target="../slideLayouts/slideLayout17.xml" />
</Relationships>
</file>

<file path=ppt/slides/_rels/slide3.xml.rels>&#65279;<?xml version="1.0" encoding="UTF-8" standalone="yes"?>
<Relationships xmlns="http://schemas.openxmlformats.org/package/2006/relationships">
  <Relationship Id="rId3" Type="http://schemas.openxmlformats.org/officeDocument/2006/relationships/notesSlide" Target="../notesSlides/notesSlide3.xml" />
  <Relationship Id="rId2" Type="http://schemas.openxmlformats.org/officeDocument/2006/relationships/slideLayout" Target="../slideLayouts/slideLayout8.xml" />
  <Relationship Id="rId1" Type="http://schemas.openxmlformats.org/officeDocument/2006/relationships/tags" Target="../tags/tag114.xml" />
</Relationships>
</file>

<file path=ppt/slides/_rels/slide4.xml.rels>&#65279;<?xml version="1.0" encoding="UTF-8" standalone="yes"?>
<Relationships xmlns="http://schemas.openxmlformats.org/package/2006/relationships">
  <Relationship Id="rId3" Type="http://schemas.openxmlformats.org/officeDocument/2006/relationships/tags" Target="../tags/tag117.xml" />
  <Relationship Id="rId2" Type="http://schemas.openxmlformats.org/officeDocument/2006/relationships/tags" Target="../tags/tag116.xml" />
  <Relationship Id="rId1" Type="http://schemas.openxmlformats.org/officeDocument/2006/relationships/tags" Target="../tags/tag115.xml" />
  <Relationship Id="rId5" Type="http://schemas.openxmlformats.org/officeDocument/2006/relationships/notesSlide" Target="../notesSlides/notesSlide4.xml" />
  <Relationship Id="rId4" Type="http://schemas.openxmlformats.org/officeDocument/2006/relationships/slideLayout" Target="../slideLayouts/slideLayout8.xml" />
</Relationships>
</file>

<file path=ppt/slides/_rels/slide5.xml.rels>&#65279;<?xml version="1.0" encoding="UTF-8" standalone="yes"?>
<Relationships xmlns="http://schemas.openxmlformats.org/package/2006/relationships">
  <Relationship Id="rId3" Type="http://schemas.openxmlformats.org/officeDocument/2006/relationships/tags" Target="../tags/tag120.xml" />
  <Relationship Id="rId2" Type="http://schemas.openxmlformats.org/officeDocument/2006/relationships/tags" Target="../tags/tag119.xml" />
  <Relationship Id="rId1" Type="http://schemas.openxmlformats.org/officeDocument/2006/relationships/tags" Target="../tags/tag118.xml" />
  <Relationship Id="rId6" Type="http://schemas.openxmlformats.org/officeDocument/2006/relationships/image" Target="../media/image10.png" />
  <Relationship Id="rId5" Type="http://schemas.openxmlformats.org/officeDocument/2006/relationships/notesSlide" Target="../notesSlides/notesSlide5.xml" />
  <Relationship Id="rId4" Type="http://schemas.openxmlformats.org/officeDocument/2006/relationships/slideLayout" Target="../slideLayouts/slideLayout8.xml" />
</Relationships>
</file>

<file path=ppt/slides/_rels/slide6.xml.rels>&#65279;<?xml version="1.0" encoding="UTF-8" standalone="yes"?>
<Relationships xmlns="http://schemas.openxmlformats.org/package/2006/relationships">
  <Relationship Id="rId3" Type="http://schemas.openxmlformats.org/officeDocument/2006/relationships/tags" Target="../tags/tag123.xml" />
  <Relationship Id="rId2" Type="http://schemas.openxmlformats.org/officeDocument/2006/relationships/tags" Target="../tags/tag122.xml" />
  <Relationship Id="rId1" Type="http://schemas.openxmlformats.org/officeDocument/2006/relationships/tags" Target="../tags/tag121.xml" />
  <Relationship Id="rId5" Type="http://schemas.openxmlformats.org/officeDocument/2006/relationships/notesSlide" Target="../notesSlides/notesSlide6.xml" />
  <Relationship Id="rId4" Type="http://schemas.openxmlformats.org/officeDocument/2006/relationships/slideLayout" Target="../slideLayouts/slideLayout8.xml" />
</Relationships>
</file>

<file path=ppt/slides/_rels/slide7.xml.rels>&#65279;<?xml version="1.0" encoding="UTF-8" standalone="yes"?>
<Relationships xmlns="http://schemas.openxmlformats.org/package/2006/relationships">
  <Relationship Id="rId3" Type="http://schemas.openxmlformats.org/officeDocument/2006/relationships/tags" Target="../tags/tag126.xml" />
  <Relationship Id="rId2" Type="http://schemas.openxmlformats.org/officeDocument/2006/relationships/tags" Target="../tags/tag125.xml" />
  <Relationship Id="rId1" Type="http://schemas.openxmlformats.org/officeDocument/2006/relationships/tags" Target="../tags/tag124.xml" />
  <Relationship Id="rId5" Type="http://schemas.openxmlformats.org/officeDocument/2006/relationships/notesSlide" Target="../notesSlides/notesSlide7.xml" />
  <Relationship Id="rId4" Type="http://schemas.openxmlformats.org/officeDocument/2006/relationships/slideLayout" Target="../slideLayouts/slideLayout8.xml" />
</Relationships>
</file>

<file path=ppt/slides/_rels/slide8.xml.rels>&#65279;<?xml version="1.0" encoding="UTF-8" standalone="yes"?>
<Relationships xmlns="http://schemas.openxmlformats.org/package/2006/relationships">
  <Relationship Id="rId3" Type="http://schemas.openxmlformats.org/officeDocument/2006/relationships/tags" Target="../tags/tag129.xml" />
  <Relationship Id="rId2" Type="http://schemas.openxmlformats.org/officeDocument/2006/relationships/tags" Target="../tags/tag128.xml" />
  <Relationship Id="rId1" Type="http://schemas.openxmlformats.org/officeDocument/2006/relationships/tags" Target="../tags/tag127.xml" />
  <Relationship Id="rId5" Type="http://schemas.openxmlformats.org/officeDocument/2006/relationships/notesSlide" Target="../notesSlides/notesSlide8.xml" />
  <Relationship Id="rId4" Type="http://schemas.openxmlformats.org/officeDocument/2006/relationships/slideLayout" Target="../slideLayouts/slideLayout8.xml" />
</Relationships>
</file>

<file path=ppt/slides/_rels/slide9.xml.rels>&#65279;<?xml version="1.0" encoding="UTF-8" standalone="yes"?>
<Relationships xmlns="http://schemas.openxmlformats.org/package/2006/relationships">
  <Relationship Id="rId3" Type="http://schemas.openxmlformats.org/officeDocument/2006/relationships/tags" Target="../tags/tag132.xml" />
  <Relationship Id="rId2" Type="http://schemas.openxmlformats.org/officeDocument/2006/relationships/tags" Target="../tags/tag131.xml" />
  <Relationship Id="rId1" Type="http://schemas.openxmlformats.org/officeDocument/2006/relationships/tags" Target="../tags/tag130.xml" />
  <Relationship Id="rId5" Type="http://schemas.openxmlformats.org/officeDocument/2006/relationships/notesSlide" Target="../notesSlides/notesSlide9.xml" />
  <Relationship Id="rId4" Type="http://schemas.openxmlformats.org/officeDocument/2006/relationships/slideLayout" Target="../slideLayouts/slideLayout8.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custDataLst>
              <p:tags r:id="rId2"/>
            </p:custDataLst>
          </p:nvPr>
        </p:nvSpPr>
        <p:spPr>
          <a:xfrm>
            <a:off x="853200" y="1962000"/>
            <a:ext cx="7560000" cy="468000"/>
          </a:xfrm>
        </p:spPr>
        <p:txBody>
          <a:bodyPr>
            <a:noAutofit/>
          </a:bodyPr>
          <a:lstStyle/>
          <a:p>
            <a:r>
              <a:rPr lang="en-GB" dirty="0" smtClean="0">
                <a:latin typeface="Arial"/>
              </a:rPr>
              <a:t>Agile Software Developmen</a:t>
            </a:r>
            <a:r>
              <a:rPr lang="en-GB" dirty="0">
                <a:latin typeface="Arial"/>
              </a:rPr>
              <a:t>t</a:t>
            </a:r>
            <a:r>
              <a:rPr lang="en-GB" dirty="0" smtClean="0">
                <a:latin typeface="Arial"/>
              </a:rPr>
              <a:t>: </a:t>
            </a:r>
            <a:br>
              <a:rPr lang="en-GB" dirty="0" smtClean="0">
                <a:latin typeface="Arial"/>
              </a:rPr>
            </a:br>
            <a:r>
              <a:rPr lang="en-GB" dirty="0" smtClean="0">
                <a:latin typeface="Arial"/>
              </a:rPr>
              <a:t>Setting the Scene</a:t>
            </a:r>
            <a:br>
              <a:rPr lang="en-GB" dirty="0" smtClean="0">
                <a:latin typeface="Arial"/>
              </a:rPr>
            </a:br>
            <a:endParaRPr lang="en-GB" dirty="0">
              <a:latin typeface="Arial"/>
            </a:endParaRPr>
          </a:p>
        </p:txBody>
      </p:sp>
      <p:sp>
        <p:nvSpPr>
          <p:cNvPr id="6" name="Text Placeholder 2"/>
          <p:cNvSpPr>
            <a:spLocks noGrp="1"/>
          </p:cNvSpPr>
          <p:nvPr>
            <p:ph type="body" sz="half" idx="1"/>
            <p:custDataLst>
              <p:tags r:id="rId3"/>
            </p:custDataLst>
          </p:nvPr>
        </p:nvSpPr>
        <p:spPr>
          <a:xfrm>
            <a:off x="853200" y="2637639"/>
            <a:ext cx="7560000" cy="1764000"/>
          </a:xfrm>
        </p:spPr>
        <p:txBody>
          <a:bodyPr/>
          <a:lstStyle/>
          <a:p>
            <a:pPr lvl="1"/>
            <a:endParaRPr lang="en-GB" dirty="0" smtClean="0"/>
          </a:p>
          <a:p>
            <a:pPr lvl="1"/>
            <a:endParaRPr lang="en-GB" dirty="0" smtClean="0"/>
          </a:p>
          <a:p>
            <a:pPr lvl="1"/>
            <a:r>
              <a:rPr lang="en-GB" dirty="0" smtClean="0"/>
              <a:t>Robert Percival</a:t>
            </a:r>
          </a:p>
          <a:p>
            <a:pPr lvl="1"/>
            <a:r>
              <a:rPr lang="en-GB" dirty="0" smtClean="0"/>
              <a:t>Partner &amp; Head Technology &amp; Innovation – Canada</a:t>
            </a:r>
          </a:p>
          <a:p>
            <a:pPr lvl="1"/>
            <a:endParaRPr lang="en-GB" sz="600" dirty="0"/>
          </a:p>
          <a:p>
            <a:pPr lvl="1"/>
            <a:r>
              <a:rPr lang="en-GB" dirty="0" err="1" smtClean="0"/>
              <a:t>IT.CAN</a:t>
            </a:r>
            <a:r>
              <a:rPr lang="en-GB" dirty="0" smtClean="0"/>
              <a:t> 20</a:t>
            </a:r>
            <a:r>
              <a:rPr lang="en-GB" baseline="30000" dirty="0" smtClean="0"/>
              <a:t>th</a:t>
            </a:r>
            <a:r>
              <a:rPr lang="en-GB" dirty="0" smtClean="0"/>
              <a:t> Annual Conference – Montreal – 25 October 2016</a:t>
            </a:r>
            <a:endParaRPr lang="en-GB" dirty="0"/>
          </a:p>
          <a:p>
            <a:pPr lvl="1"/>
            <a:endParaRPr lang="en-GB" dirty="0" smtClean="0"/>
          </a:p>
        </p:txBody>
      </p:sp>
    </p:spTree>
    <p:custDataLst>
      <p:tags r:id="rId1"/>
    </p:custDataLst>
    <p:extLst>
      <p:ext uri="{BB962C8B-B14F-4D97-AF65-F5344CB8AC3E}">
        <p14:creationId xmlns:p14="http://schemas.microsoft.com/office/powerpoint/2010/main" val="2290714786"/>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The 12 principles of the Agile manifesto*</a:t>
            </a:r>
            <a:endParaRPr lang="en-GB" dirty="0"/>
          </a:p>
        </p:txBody>
      </p:sp>
      <p:sp>
        <p:nvSpPr>
          <p:cNvPr id="4" name="Slide Number Placeholder 3"/>
          <p:cNvSpPr>
            <a:spLocks noGrp="1"/>
          </p:cNvSpPr>
          <p:nvPr>
            <p:ph type="sldNum" sz="quarter" idx="11"/>
            <p:custDataLst>
              <p:tags r:id="rId3"/>
            </p:custDataLst>
          </p:nvPr>
        </p:nvSpPr>
        <p:spPr/>
        <p:txBody>
          <a:bodyPr/>
          <a:lstStyle/>
          <a:p>
            <a:pPr>
              <a:defRPr/>
            </a:pPr>
            <a:fld id="{4A20B1E7-376A-4E49-AB89-7591AA0CDAE5}" type="slidenum">
              <a:rPr lang="en-GB" smtClean="0"/>
              <a:pPr>
                <a:defRPr/>
              </a:pPr>
              <a:t>10</a:t>
            </a:fld>
            <a:endParaRPr lang="en-GB" dirty="0"/>
          </a:p>
        </p:txBody>
      </p:sp>
      <p:sp>
        <p:nvSpPr>
          <p:cNvPr id="6" name="Text Placeholder 5"/>
          <p:cNvSpPr>
            <a:spLocks noGrp="1"/>
          </p:cNvSpPr>
          <p:nvPr>
            <p:ph type="body" sz="quarter" idx="12"/>
            <p:custDataLst>
              <p:tags r:id="rId4"/>
            </p:custDataLst>
          </p:nvPr>
        </p:nvSpPr>
        <p:spPr/>
        <p:txBody>
          <a:bodyPr/>
          <a:lstStyle/>
          <a:p>
            <a:pPr marL="342900" indent="-342900">
              <a:buFont typeface="Arial" panose="020B0604020202020204" pitchFamily="34" charset="0"/>
              <a:buChar char="•"/>
            </a:pPr>
            <a:r>
              <a:rPr lang="en-CA" dirty="0" smtClean="0">
                <a:solidFill>
                  <a:schemeClr val="tx1"/>
                </a:solidFill>
              </a:rPr>
              <a:t>Manifesto supplemented by 12 principles</a:t>
            </a:r>
          </a:p>
          <a:p>
            <a:pPr marL="342900" indent="-342900">
              <a:buFont typeface="Arial" panose="020B0604020202020204" pitchFamily="34" charset="0"/>
              <a:buChar char="•"/>
            </a:pPr>
            <a:r>
              <a:rPr lang="en-CA" dirty="0" smtClean="0">
                <a:solidFill>
                  <a:schemeClr val="tx1"/>
                </a:solidFill>
              </a:rPr>
              <a:t>Resulting focus of </a:t>
            </a:r>
            <a:r>
              <a:rPr lang="en-CA" dirty="0" err="1" smtClean="0">
                <a:solidFill>
                  <a:schemeClr val="tx1"/>
                </a:solidFill>
              </a:rPr>
              <a:t>ASD</a:t>
            </a:r>
            <a:r>
              <a:rPr lang="en-CA" dirty="0" smtClean="0">
                <a:solidFill>
                  <a:schemeClr val="tx1"/>
                </a:solidFill>
              </a:rPr>
              <a:t> has the following primary characteristics: </a:t>
            </a:r>
          </a:p>
          <a:p>
            <a:endParaRPr lang="en-CA" dirty="0" smtClean="0">
              <a:solidFill>
                <a:schemeClr val="tx1"/>
              </a:solidFill>
            </a:endParaRPr>
          </a:p>
          <a:p>
            <a:r>
              <a:rPr lang="en-CA" dirty="0" smtClean="0">
                <a:solidFill>
                  <a:srgbClr val="FF0000"/>
                </a:solidFill>
              </a:rPr>
              <a:t>I</a:t>
            </a:r>
            <a:r>
              <a:rPr lang="en-CA" dirty="0" smtClean="0"/>
              <a:t>terative development:</a:t>
            </a:r>
            <a:r>
              <a:rPr lang="en-CA" dirty="0" smtClean="0">
                <a:solidFill>
                  <a:schemeClr val="tx1"/>
                </a:solidFill>
              </a:rPr>
              <a:t> Bursts of design / build / test / deploy</a:t>
            </a:r>
            <a:endParaRPr lang="en-CA" dirty="0" smtClean="0"/>
          </a:p>
          <a:p>
            <a:r>
              <a:rPr lang="en-CA" dirty="0" smtClean="0">
                <a:solidFill>
                  <a:srgbClr val="0070C0"/>
                </a:solidFill>
              </a:rPr>
              <a:t>Functional software:</a:t>
            </a:r>
            <a:r>
              <a:rPr lang="en-CA" dirty="0" smtClean="0"/>
              <a:t> </a:t>
            </a:r>
            <a:r>
              <a:rPr lang="en-CA" dirty="0">
                <a:solidFill>
                  <a:schemeClr val="tx1"/>
                </a:solidFill>
              </a:rPr>
              <a:t>W</a:t>
            </a:r>
            <a:r>
              <a:rPr lang="en-CA" dirty="0" smtClean="0">
                <a:solidFill>
                  <a:schemeClr val="tx1"/>
                </a:solidFill>
              </a:rPr>
              <a:t>orking software is primary measurement of success  </a:t>
            </a:r>
          </a:p>
          <a:p>
            <a:r>
              <a:rPr lang="en-CA" dirty="0" smtClean="0">
                <a:solidFill>
                  <a:srgbClr val="C00000"/>
                </a:solidFill>
              </a:rPr>
              <a:t>Enabling change:</a:t>
            </a:r>
            <a:r>
              <a:rPr lang="en-CA" dirty="0" smtClean="0"/>
              <a:t> </a:t>
            </a:r>
            <a:r>
              <a:rPr lang="en-CA" dirty="0">
                <a:solidFill>
                  <a:schemeClr val="tx1"/>
                </a:solidFill>
              </a:rPr>
              <a:t>C</a:t>
            </a:r>
            <a:r>
              <a:rPr lang="en-CA" dirty="0" smtClean="0">
                <a:solidFill>
                  <a:schemeClr val="tx1"/>
                </a:solidFill>
              </a:rPr>
              <a:t>hanging requirements need to be accommodated – even late in the development process </a:t>
            </a:r>
          </a:p>
          <a:p>
            <a:r>
              <a:rPr lang="en-CA" dirty="0" smtClean="0">
                <a:solidFill>
                  <a:srgbClr val="92D050"/>
                </a:solidFill>
              </a:rPr>
              <a:t>Customer involvement:</a:t>
            </a:r>
            <a:r>
              <a:rPr lang="en-CA" dirty="0" smtClean="0">
                <a:solidFill>
                  <a:schemeClr val="tx1"/>
                </a:solidFill>
              </a:rPr>
              <a:t> Developers and business teams (including customer, if external) need close interaction and work together</a:t>
            </a:r>
          </a:p>
          <a:p>
            <a:r>
              <a:rPr lang="en-CA" sz="1800" dirty="0" smtClean="0">
                <a:solidFill>
                  <a:schemeClr val="tx1"/>
                </a:solidFill>
              </a:rPr>
              <a:t>*See all 12 principles at:</a:t>
            </a:r>
          </a:p>
          <a:p>
            <a:r>
              <a:rPr lang="en-CA" sz="1400" dirty="0" smtClean="0">
                <a:solidFill>
                  <a:schemeClr val="tx1"/>
                </a:solidFill>
                <a:hlinkClick r:id="rId8"/>
              </a:rPr>
              <a:t>www.agilealliance.org/the-alliance/the-agile-alliance-maifesto/the-twelve -principles-of-agile-software/</a:t>
            </a:r>
            <a:r>
              <a:rPr lang="en-CA" sz="1400" dirty="0" smtClean="0">
                <a:solidFill>
                  <a:schemeClr val="tx1"/>
                </a:solidFill>
              </a:rPr>
              <a:t> </a:t>
            </a:r>
            <a:endParaRPr lang="en-CA" sz="1400" dirty="0">
              <a:solidFill>
                <a:schemeClr val="tx1"/>
              </a:solidFill>
            </a:endParaRPr>
          </a:p>
        </p:txBody>
      </p:sp>
      <p:sp>
        <p:nvSpPr>
          <p:cNvPr id="5" name="Footer Placeholder 4"/>
          <p:cNvSpPr>
            <a:spLocks noGrp="1"/>
          </p:cNvSpPr>
          <p:nvPr>
            <p:ph type="ftr" sz="quarter" idx="13"/>
            <p:custDataLst>
              <p:tags r:id="rId5"/>
            </p:custDataLst>
          </p:nvPr>
        </p:nvSpPr>
        <p:spPr/>
        <p:txBody>
          <a:bodyPr/>
          <a:lstStyle/>
          <a:p>
            <a:pPr>
              <a:defRPr/>
            </a:pPr>
            <a:endParaRPr lang="en-GB" dirty="0"/>
          </a:p>
        </p:txBody>
      </p:sp>
    </p:spTree>
    <p:custDataLst>
      <p:tags r:id="rId1"/>
    </p:custDataLst>
    <p:extLst>
      <p:ext uri="{BB962C8B-B14F-4D97-AF65-F5344CB8AC3E}">
        <p14:creationId xmlns:p14="http://schemas.microsoft.com/office/powerpoint/2010/main" val="39176075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Agile development</a:t>
            </a:r>
            <a:endParaRPr lang="en-GB" dirty="0"/>
          </a:p>
        </p:txBody>
      </p:sp>
      <p:sp>
        <p:nvSpPr>
          <p:cNvPr id="6" name="Slide Number Placeholder 5"/>
          <p:cNvSpPr>
            <a:spLocks noGrp="1"/>
          </p:cNvSpPr>
          <p:nvPr>
            <p:ph type="sldNum" sz="quarter" idx="13"/>
            <p:custDataLst>
              <p:tags r:id="rId2"/>
            </p:custDataLst>
          </p:nvPr>
        </p:nvSpPr>
        <p:spPr/>
        <p:txBody>
          <a:bodyPr/>
          <a:lstStyle/>
          <a:p>
            <a:fld id="{DF0515BC-9156-4B42-9DD7-DAB737F05A9F}" type="slidenum">
              <a:rPr lang="en-GB" smtClean="0"/>
              <a:pPr/>
              <a:t>11</a:t>
            </a:fld>
            <a:endParaRPr lang="en-GB" dirty="0"/>
          </a:p>
        </p:txBody>
      </p:sp>
      <p:sp>
        <p:nvSpPr>
          <p:cNvPr id="3" name="Oval 2"/>
          <p:cNvSpPr/>
          <p:nvPr/>
        </p:nvSpPr>
        <p:spPr>
          <a:xfrm>
            <a:off x="500064" y="1140884"/>
            <a:ext cx="1519772" cy="119144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AU" b="1" dirty="0" smtClean="0">
                <a:solidFill>
                  <a:schemeClr val="bg1"/>
                </a:solidFill>
              </a:rPr>
              <a:t>Concept</a:t>
            </a:r>
            <a:endParaRPr lang="en-AU" b="1" dirty="0">
              <a:solidFill>
                <a:schemeClr val="bg1"/>
              </a:solidFill>
            </a:endParaRPr>
          </a:p>
        </p:txBody>
      </p:sp>
      <p:cxnSp>
        <p:nvCxnSpPr>
          <p:cNvPr id="7" name="Curved Connector 6"/>
          <p:cNvCxnSpPr/>
          <p:nvPr/>
        </p:nvCxnSpPr>
        <p:spPr>
          <a:xfrm>
            <a:off x="1968818" y="1767817"/>
            <a:ext cx="537802" cy="277006"/>
          </a:xfrm>
          <a:prstGeom prst="curvedConnector3">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0" name="Curved Connector 9"/>
          <p:cNvCxnSpPr/>
          <p:nvPr/>
        </p:nvCxnSpPr>
        <p:spPr>
          <a:xfrm>
            <a:off x="6424895" y="5186104"/>
            <a:ext cx="537802" cy="277006"/>
          </a:xfrm>
          <a:prstGeom prst="curvedConnector3">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7136083" y="4979164"/>
            <a:ext cx="1519772" cy="119144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AU" b="1" dirty="0" smtClean="0">
                <a:solidFill>
                  <a:schemeClr val="bg1"/>
                </a:solidFill>
              </a:rPr>
              <a:t>Close</a:t>
            </a:r>
            <a:endParaRPr lang="en-AU" b="1" dirty="0">
              <a:solidFill>
                <a:schemeClr val="bg1"/>
              </a:solidFill>
            </a:endParaRPr>
          </a:p>
        </p:txBody>
      </p:sp>
      <p:grpSp>
        <p:nvGrpSpPr>
          <p:cNvPr id="9" name="Group 8"/>
          <p:cNvGrpSpPr/>
          <p:nvPr/>
        </p:nvGrpSpPr>
        <p:grpSpPr>
          <a:xfrm>
            <a:off x="802753" y="1029539"/>
            <a:ext cx="6560072" cy="4708269"/>
            <a:chOff x="802753" y="1029539"/>
            <a:chExt cx="6316602" cy="4708269"/>
          </a:xfrm>
        </p:grpSpPr>
        <p:pic>
          <p:nvPicPr>
            <p:cNvPr id="1026" name="Picture 2" descr="http://www.commonplaces.com/sites/commonplaces.com/files/agile_method-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2753" y="1029539"/>
              <a:ext cx="6316602" cy="470826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259949" y="3783677"/>
              <a:ext cx="2423714" cy="8775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Footer Placeholder 3"/>
          <p:cNvSpPr>
            <a:spLocks noGrp="1"/>
          </p:cNvSpPr>
          <p:nvPr>
            <p:ph type="ftr" sz="quarter" idx="14"/>
          </p:nvPr>
        </p:nvSpPr>
        <p:spPr/>
        <p:txBody>
          <a:bodyPr/>
          <a:lstStyle/>
          <a:p>
            <a:pPr>
              <a:defRPr/>
            </a:pPr>
            <a:endParaRPr lang="en-GB" dirty="0"/>
          </a:p>
        </p:txBody>
      </p:sp>
    </p:spTree>
    <p:custDataLst>
      <p:tags r:id="rId1"/>
    </p:custDataLst>
    <p:extLst>
      <p:ext uri="{BB962C8B-B14F-4D97-AF65-F5344CB8AC3E}">
        <p14:creationId xmlns:p14="http://schemas.microsoft.com/office/powerpoint/2010/main" val="267224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Rectangle 71"/>
          <p:cNvSpPr/>
          <p:nvPr/>
        </p:nvSpPr>
        <p:spPr>
          <a:xfrm>
            <a:off x="362252" y="1038225"/>
            <a:ext cx="8419798" cy="504577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p:txBody>
          <a:bodyPr/>
          <a:lstStyle/>
          <a:p>
            <a:r>
              <a:rPr lang="en-US" dirty="0" smtClean="0"/>
              <a:t>One common Agile type: </a:t>
            </a:r>
            <a:r>
              <a:rPr lang="en-US" b="1" dirty="0" smtClean="0"/>
              <a:t>Scrum</a:t>
            </a:r>
            <a:r>
              <a:rPr lang="en-US" dirty="0" smtClean="0"/>
              <a:t> methodology</a:t>
            </a:r>
            <a:endParaRPr lang="en-GB" dirty="0"/>
          </a:p>
        </p:txBody>
      </p:sp>
      <p:sp>
        <p:nvSpPr>
          <p:cNvPr id="3" name="Text Placeholder 2"/>
          <p:cNvSpPr>
            <a:spLocks noGrp="1"/>
          </p:cNvSpPr>
          <p:nvPr>
            <p:ph type="body" sz="quarter" idx="12"/>
          </p:nvPr>
        </p:nvSpPr>
        <p:spPr>
          <a:xfrm>
            <a:off x="358775" y="1038225"/>
            <a:ext cx="8424000" cy="5040000"/>
          </a:xfrm>
        </p:spPr>
        <p:txBody>
          <a:bodyPr/>
          <a:lstStyle/>
          <a:p>
            <a:pPr lvl="0"/>
            <a:r>
              <a:rPr lang="en-GB" sz="1100" dirty="0" smtClean="0">
                <a:solidFill>
                  <a:srgbClr val="000000"/>
                </a:solidFill>
              </a:rPr>
              <a:t>     Product </a:t>
            </a:r>
            <a:r>
              <a:rPr lang="en-GB" sz="1100" dirty="0">
                <a:solidFill>
                  <a:srgbClr val="000000"/>
                </a:solidFill>
              </a:rPr>
              <a:t>Vision</a:t>
            </a:r>
          </a:p>
          <a:p>
            <a:endParaRPr lang="en-US" dirty="0" smtClean="0"/>
          </a:p>
        </p:txBody>
      </p:sp>
      <p:sp>
        <p:nvSpPr>
          <p:cNvPr id="4" name="Slide Number Placeholder 3"/>
          <p:cNvSpPr>
            <a:spLocks noGrp="1"/>
          </p:cNvSpPr>
          <p:nvPr>
            <p:ph type="sldNum" sz="quarter" idx="13"/>
            <p:custDataLst>
              <p:tags r:id="rId2"/>
            </p:custDataLst>
          </p:nvPr>
        </p:nvSpPr>
        <p:spPr/>
        <p:txBody>
          <a:bodyPr/>
          <a:lstStyle/>
          <a:p>
            <a:pPr>
              <a:defRPr/>
            </a:pPr>
            <a:fld id="{4A20B1E7-376A-4E49-AB89-7591AA0CDAE5}" type="slidenum">
              <a:rPr lang="en-GB" smtClean="0"/>
              <a:pPr>
                <a:defRPr/>
              </a:pPr>
              <a:t>12</a:t>
            </a:fld>
            <a:endParaRPr lang="en-GB" dirty="0"/>
          </a:p>
        </p:txBody>
      </p:sp>
      <p:sp>
        <p:nvSpPr>
          <p:cNvPr id="5" name="Footer Placeholder 4"/>
          <p:cNvSpPr>
            <a:spLocks noGrp="1"/>
          </p:cNvSpPr>
          <p:nvPr>
            <p:ph type="ftr" sz="quarter" idx="14"/>
            <p:custDataLst>
              <p:tags r:id="rId3"/>
            </p:custDataLst>
          </p:nvPr>
        </p:nvSpPr>
        <p:spPr/>
        <p:txBody>
          <a:bodyPr/>
          <a:lstStyle/>
          <a:p>
            <a:pPr>
              <a:defRPr/>
            </a:pPr>
            <a:endParaRPr lang="en-GB" dirty="0"/>
          </a:p>
        </p:txBody>
      </p:sp>
      <p:sp>
        <p:nvSpPr>
          <p:cNvPr id="6" name="Slide Number Placeholder 3"/>
          <p:cNvSpPr txBox="1">
            <a:spLocks/>
          </p:cNvSpPr>
          <p:nvPr>
            <p:custDataLst>
              <p:tags r:id="rId4"/>
            </p:custDataLst>
          </p:nvPr>
        </p:nvSpPr>
        <p:spPr>
          <a:xfrm>
            <a:off x="358775" y="6529388"/>
            <a:ext cx="179388" cy="179387"/>
          </a:xfrm>
          <a:prstGeom prst="rect">
            <a:avLst/>
          </a:prstGeom>
        </p:spPr>
        <p:txBody>
          <a:bodyPr vert="horz" lIns="0" tIns="0" rIns="0" bIns="0" rtlCol="0" anchor="t" anchorCtr="0"/>
          <a:lstStyle>
            <a:defPPr>
              <a:defRPr lang="en-GB"/>
            </a:defPPr>
            <a:lvl1pPr algn="l" rtl="0" fontAlgn="base">
              <a:spcBef>
                <a:spcPct val="0"/>
              </a:spcBef>
              <a:spcAft>
                <a:spcPct val="0"/>
              </a:spcAft>
              <a:defRPr sz="9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defRPr/>
            </a:pPr>
            <a:fld id="{4A20B1E7-376A-4E49-AB89-7591AA0CDAE5}" type="slidenum">
              <a:rPr lang="en-GB" smtClean="0"/>
              <a:pPr>
                <a:defRPr/>
              </a:pPr>
              <a:t>12</a:t>
            </a:fld>
            <a:endParaRPr lang="en-GB" dirty="0"/>
          </a:p>
        </p:txBody>
      </p:sp>
      <p:sp>
        <p:nvSpPr>
          <p:cNvPr id="7" name="Slide Number Placeholder 8"/>
          <p:cNvSpPr txBox="1">
            <a:spLocks/>
          </p:cNvSpPr>
          <p:nvPr>
            <p:custDataLst>
              <p:tags r:id="rId5"/>
            </p:custDataLst>
          </p:nvPr>
        </p:nvSpPr>
        <p:spPr>
          <a:xfrm>
            <a:off x="358775" y="6529388"/>
            <a:ext cx="179388" cy="179387"/>
          </a:xfrm>
          <a:prstGeom prst="rect">
            <a:avLst/>
          </a:prstGeom>
        </p:spPr>
        <p:txBody>
          <a:bodyPr/>
          <a:ls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endParaRPr lang="en-GB" dirty="0"/>
          </a:p>
        </p:txBody>
      </p:sp>
      <p:grpSp>
        <p:nvGrpSpPr>
          <p:cNvPr id="74" name="Group 73"/>
          <p:cNvGrpSpPr/>
          <p:nvPr/>
        </p:nvGrpSpPr>
        <p:grpSpPr>
          <a:xfrm>
            <a:off x="599835" y="1442411"/>
            <a:ext cx="8127814" cy="3662991"/>
            <a:chOff x="362253" y="1785113"/>
            <a:chExt cx="8505888" cy="3625131"/>
          </a:xfrm>
        </p:grpSpPr>
        <p:grpSp>
          <p:nvGrpSpPr>
            <p:cNvPr id="24" name="Group 23"/>
            <p:cNvGrpSpPr/>
            <p:nvPr/>
          </p:nvGrpSpPr>
          <p:grpSpPr>
            <a:xfrm>
              <a:off x="4578098" y="4389699"/>
              <a:ext cx="1359221" cy="1020545"/>
              <a:chOff x="4907830" y="2547748"/>
              <a:chExt cx="1401492" cy="1052284"/>
            </a:xfrm>
          </p:grpSpPr>
          <p:grpSp>
            <p:nvGrpSpPr>
              <p:cNvPr id="25" name="Group 24"/>
              <p:cNvGrpSpPr/>
              <p:nvPr/>
            </p:nvGrpSpPr>
            <p:grpSpPr>
              <a:xfrm>
                <a:off x="5177407" y="2884728"/>
                <a:ext cx="900939" cy="715304"/>
                <a:chOff x="4674487" y="3485341"/>
                <a:chExt cx="900939" cy="715304"/>
              </a:xfrm>
            </p:grpSpPr>
            <p:sp>
              <p:nvSpPr>
                <p:cNvPr id="27" name="Freeform 99"/>
                <p:cNvSpPr>
                  <a:spLocks/>
                </p:cNvSpPr>
                <p:nvPr/>
              </p:nvSpPr>
              <p:spPr bwMode="auto">
                <a:xfrm>
                  <a:off x="5328806" y="3485341"/>
                  <a:ext cx="184410" cy="235509"/>
                </a:xfrm>
                <a:custGeom>
                  <a:avLst/>
                  <a:gdLst/>
                  <a:ahLst/>
                  <a:cxnLst>
                    <a:cxn ang="0">
                      <a:pos x="7" y="47"/>
                    </a:cxn>
                    <a:cxn ang="0">
                      <a:pos x="26" y="65"/>
                    </a:cxn>
                    <a:cxn ang="0">
                      <a:pos x="44" y="47"/>
                    </a:cxn>
                    <a:cxn ang="0">
                      <a:pos x="47" y="47"/>
                    </a:cxn>
                    <a:cxn ang="0">
                      <a:pos x="49" y="43"/>
                    </a:cxn>
                    <a:cxn ang="0">
                      <a:pos x="49" y="38"/>
                    </a:cxn>
                    <a:cxn ang="0">
                      <a:pos x="48" y="37"/>
                    </a:cxn>
                    <a:cxn ang="0">
                      <a:pos x="45" y="16"/>
                    </a:cxn>
                    <a:cxn ang="0">
                      <a:pos x="24" y="7"/>
                    </a:cxn>
                    <a:cxn ang="0">
                      <a:pos x="24" y="7"/>
                    </a:cxn>
                    <a:cxn ang="0">
                      <a:pos x="24" y="2"/>
                    </a:cxn>
                    <a:cxn ang="0">
                      <a:pos x="19" y="6"/>
                    </a:cxn>
                    <a:cxn ang="0">
                      <a:pos x="15" y="2"/>
                    </a:cxn>
                    <a:cxn ang="0">
                      <a:pos x="13" y="10"/>
                    </a:cxn>
                    <a:cxn ang="0">
                      <a:pos x="13" y="10"/>
                    </a:cxn>
                    <a:cxn ang="0">
                      <a:pos x="6" y="8"/>
                    </a:cxn>
                    <a:cxn ang="0">
                      <a:pos x="9" y="13"/>
                    </a:cxn>
                    <a:cxn ang="0">
                      <a:pos x="4" y="18"/>
                    </a:cxn>
                    <a:cxn ang="0">
                      <a:pos x="4" y="37"/>
                    </a:cxn>
                    <a:cxn ang="0">
                      <a:pos x="3" y="38"/>
                    </a:cxn>
                    <a:cxn ang="0">
                      <a:pos x="3" y="43"/>
                    </a:cxn>
                    <a:cxn ang="0">
                      <a:pos x="5" y="47"/>
                    </a:cxn>
                    <a:cxn ang="0">
                      <a:pos x="7" y="47"/>
                    </a:cxn>
                  </a:cxnLst>
                  <a:rect l="0" t="0" r="r" b="b"/>
                  <a:pathLst>
                    <a:path w="51" h="65">
                      <a:moveTo>
                        <a:pt x="7" y="47"/>
                      </a:moveTo>
                      <a:cubicBezTo>
                        <a:pt x="11" y="57"/>
                        <a:pt x="18" y="65"/>
                        <a:pt x="26" y="65"/>
                      </a:cubicBezTo>
                      <a:cubicBezTo>
                        <a:pt x="34" y="65"/>
                        <a:pt x="40" y="57"/>
                        <a:pt x="44" y="47"/>
                      </a:cubicBezTo>
                      <a:cubicBezTo>
                        <a:pt x="45" y="48"/>
                        <a:pt x="46" y="48"/>
                        <a:pt x="47" y="47"/>
                      </a:cubicBezTo>
                      <a:cubicBezTo>
                        <a:pt x="48" y="46"/>
                        <a:pt x="48" y="45"/>
                        <a:pt x="49" y="43"/>
                      </a:cubicBezTo>
                      <a:cubicBezTo>
                        <a:pt x="49" y="42"/>
                        <a:pt x="49" y="40"/>
                        <a:pt x="49" y="38"/>
                      </a:cubicBezTo>
                      <a:cubicBezTo>
                        <a:pt x="49" y="38"/>
                        <a:pt x="48" y="37"/>
                        <a:pt x="48" y="37"/>
                      </a:cubicBezTo>
                      <a:cubicBezTo>
                        <a:pt x="51" y="30"/>
                        <a:pt x="51" y="22"/>
                        <a:pt x="45" y="16"/>
                      </a:cubicBezTo>
                      <a:cubicBezTo>
                        <a:pt x="40" y="9"/>
                        <a:pt x="32" y="6"/>
                        <a:pt x="24" y="7"/>
                      </a:cubicBezTo>
                      <a:cubicBezTo>
                        <a:pt x="24" y="7"/>
                        <a:pt x="24" y="7"/>
                        <a:pt x="24" y="7"/>
                      </a:cubicBezTo>
                      <a:cubicBezTo>
                        <a:pt x="24" y="5"/>
                        <a:pt x="24" y="4"/>
                        <a:pt x="24" y="2"/>
                      </a:cubicBezTo>
                      <a:cubicBezTo>
                        <a:pt x="24" y="2"/>
                        <a:pt x="19" y="7"/>
                        <a:pt x="19" y="6"/>
                      </a:cubicBezTo>
                      <a:cubicBezTo>
                        <a:pt x="18" y="6"/>
                        <a:pt x="16" y="0"/>
                        <a:pt x="15" y="2"/>
                      </a:cubicBezTo>
                      <a:cubicBezTo>
                        <a:pt x="15" y="6"/>
                        <a:pt x="14" y="8"/>
                        <a:pt x="13" y="10"/>
                      </a:cubicBezTo>
                      <a:cubicBezTo>
                        <a:pt x="13" y="10"/>
                        <a:pt x="13" y="10"/>
                        <a:pt x="13" y="10"/>
                      </a:cubicBezTo>
                      <a:cubicBezTo>
                        <a:pt x="11" y="8"/>
                        <a:pt x="5" y="6"/>
                        <a:pt x="6" y="8"/>
                      </a:cubicBezTo>
                      <a:cubicBezTo>
                        <a:pt x="8" y="10"/>
                        <a:pt x="9" y="11"/>
                        <a:pt x="9" y="13"/>
                      </a:cubicBezTo>
                      <a:cubicBezTo>
                        <a:pt x="7" y="14"/>
                        <a:pt x="5" y="16"/>
                        <a:pt x="4" y="18"/>
                      </a:cubicBezTo>
                      <a:cubicBezTo>
                        <a:pt x="1" y="24"/>
                        <a:pt x="0" y="32"/>
                        <a:pt x="4" y="37"/>
                      </a:cubicBezTo>
                      <a:cubicBezTo>
                        <a:pt x="3" y="38"/>
                        <a:pt x="3" y="38"/>
                        <a:pt x="3" y="38"/>
                      </a:cubicBezTo>
                      <a:cubicBezTo>
                        <a:pt x="2" y="40"/>
                        <a:pt x="3" y="42"/>
                        <a:pt x="3" y="43"/>
                      </a:cubicBezTo>
                      <a:cubicBezTo>
                        <a:pt x="3" y="45"/>
                        <a:pt x="4" y="46"/>
                        <a:pt x="5" y="47"/>
                      </a:cubicBezTo>
                      <a:cubicBezTo>
                        <a:pt x="6" y="48"/>
                        <a:pt x="7" y="48"/>
                        <a:pt x="7" y="47"/>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28" name="Freeform 100"/>
                <p:cNvSpPr>
                  <a:spLocks/>
                </p:cNvSpPr>
                <p:nvPr/>
              </p:nvSpPr>
              <p:spPr bwMode="auto">
                <a:xfrm>
                  <a:off x="5268818" y="3738624"/>
                  <a:ext cx="306608" cy="193296"/>
                </a:xfrm>
                <a:custGeom>
                  <a:avLst/>
                  <a:gdLst/>
                  <a:ahLst/>
                  <a:cxnLst>
                    <a:cxn ang="0">
                      <a:pos x="61" y="0"/>
                    </a:cxn>
                    <a:cxn ang="0">
                      <a:pos x="79" y="11"/>
                    </a:cxn>
                    <a:cxn ang="0">
                      <a:pos x="85" y="50"/>
                    </a:cxn>
                    <a:cxn ang="0">
                      <a:pos x="84" y="53"/>
                    </a:cxn>
                    <a:cxn ang="0">
                      <a:pos x="81" y="54"/>
                    </a:cxn>
                    <a:cxn ang="0">
                      <a:pos x="4" y="54"/>
                    </a:cxn>
                    <a:cxn ang="0">
                      <a:pos x="1" y="53"/>
                    </a:cxn>
                    <a:cxn ang="0">
                      <a:pos x="0" y="50"/>
                    </a:cxn>
                    <a:cxn ang="0">
                      <a:pos x="6" y="11"/>
                    </a:cxn>
                    <a:cxn ang="0">
                      <a:pos x="24" y="0"/>
                    </a:cxn>
                    <a:cxn ang="0">
                      <a:pos x="43" y="15"/>
                    </a:cxn>
                    <a:cxn ang="0">
                      <a:pos x="61" y="0"/>
                    </a:cxn>
                  </a:cxnLst>
                  <a:rect l="0" t="0" r="r" b="b"/>
                  <a:pathLst>
                    <a:path w="85" h="54">
                      <a:moveTo>
                        <a:pt x="61" y="0"/>
                      </a:moveTo>
                      <a:cubicBezTo>
                        <a:pt x="68" y="3"/>
                        <a:pt x="75" y="4"/>
                        <a:pt x="79" y="11"/>
                      </a:cubicBezTo>
                      <a:cubicBezTo>
                        <a:pt x="83" y="19"/>
                        <a:pt x="85" y="36"/>
                        <a:pt x="85" y="50"/>
                      </a:cubicBezTo>
                      <a:cubicBezTo>
                        <a:pt x="85" y="51"/>
                        <a:pt x="85" y="52"/>
                        <a:pt x="84" y="53"/>
                      </a:cubicBezTo>
                      <a:cubicBezTo>
                        <a:pt x="83" y="54"/>
                        <a:pt x="82" y="54"/>
                        <a:pt x="81" y="54"/>
                      </a:cubicBezTo>
                      <a:cubicBezTo>
                        <a:pt x="4" y="54"/>
                        <a:pt x="4" y="54"/>
                        <a:pt x="4" y="54"/>
                      </a:cubicBezTo>
                      <a:cubicBezTo>
                        <a:pt x="3" y="54"/>
                        <a:pt x="2" y="54"/>
                        <a:pt x="1" y="53"/>
                      </a:cubicBezTo>
                      <a:cubicBezTo>
                        <a:pt x="0" y="52"/>
                        <a:pt x="0" y="51"/>
                        <a:pt x="0" y="50"/>
                      </a:cubicBezTo>
                      <a:cubicBezTo>
                        <a:pt x="1" y="36"/>
                        <a:pt x="2" y="19"/>
                        <a:pt x="6" y="11"/>
                      </a:cubicBezTo>
                      <a:cubicBezTo>
                        <a:pt x="10" y="4"/>
                        <a:pt x="17" y="3"/>
                        <a:pt x="24" y="0"/>
                      </a:cubicBezTo>
                      <a:cubicBezTo>
                        <a:pt x="43" y="15"/>
                        <a:pt x="43" y="15"/>
                        <a:pt x="43" y="15"/>
                      </a:cubicBezTo>
                      <a:cubicBezTo>
                        <a:pt x="61" y="0"/>
                        <a:pt x="61" y="0"/>
                        <a:pt x="61" y="0"/>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29" name="Freeform 99"/>
                <p:cNvSpPr>
                  <a:spLocks/>
                </p:cNvSpPr>
                <p:nvPr/>
              </p:nvSpPr>
              <p:spPr bwMode="auto">
                <a:xfrm>
                  <a:off x="4734475" y="3485341"/>
                  <a:ext cx="184410" cy="235509"/>
                </a:xfrm>
                <a:custGeom>
                  <a:avLst/>
                  <a:gdLst/>
                  <a:ahLst/>
                  <a:cxnLst>
                    <a:cxn ang="0">
                      <a:pos x="7" y="47"/>
                    </a:cxn>
                    <a:cxn ang="0">
                      <a:pos x="26" y="65"/>
                    </a:cxn>
                    <a:cxn ang="0">
                      <a:pos x="44" y="47"/>
                    </a:cxn>
                    <a:cxn ang="0">
                      <a:pos x="47" y="47"/>
                    </a:cxn>
                    <a:cxn ang="0">
                      <a:pos x="49" y="43"/>
                    </a:cxn>
                    <a:cxn ang="0">
                      <a:pos x="49" y="38"/>
                    </a:cxn>
                    <a:cxn ang="0">
                      <a:pos x="48" y="37"/>
                    </a:cxn>
                    <a:cxn ang="0">
                      <a:pos x="45" y="16"/>
                    </a:cxn>
                    <a:cxn ang="0">
                      <a:pos x="24" y="7"/>
                    </a:cxn>
                    <a:cxn ang="0">
                      <a:pos x="24" y="7"/>
                    </a:cxn>
                    <a:cxn ang="0">
                      <a:pos x="24" y="2"/>
                    </a:cxn>
                    <a:cxn ang="0">
                      <a:pos x="19" y="6"/>
                    </a:cxn>
                    <a:cxn ang="0">
                      <a:pos x="15" y="2"/>
                    </a:cxn>
                    <a:cxn ang="0">
                      <a:pos x="13" y="10"/>
                    </a:cxn>
                    <a:cxn ang="0">
                      <a:pos x="13" y="10"/>
                    </a:cxn>
                    <a:cxn ang="0">
                      <a:pos x="6" y="8"/>
                    </a:cxn>
                    <a:cxn ang="0">
                      <a:pos x="9" y="13"/>
                    </a:cxn>
                    <a:cxn ang="0">
                      <a:pos x="4" y="18"/>
                    </a:cxn>
                    <a:cxn ang="0">
                      <a:pos x="4" y="37"/>
                    </a:cxn>
                    <a:cxn ang="0">
                      <a:pos x="3" y="38"/>
                    </a:cxn>
                    <a:cxn ang="0">
                      <a:pos x="3" y="43"/>
                    </a:cxn>
                    <a:cxn ang="0">
                      <a:pos x="5" y="47"/>
                    </a:cxn>
                    <a:cxn ang="0">
                      <a:pos x="7" y="47"/>
                    </a:cxn>
                  </a:cxnLst>
                  <a:rect l="0" t="0" r="r" b="b"/>
                  <a:pathLst>
                    <a:path w="51" h="65">
                      <a:moveTo>
                        <a:pt x="7" y="47"/>
                      </a:moveTo>
                      <a:cubicBezTo>
                        <a:pt x="11" y="57"/>
                        <a:pt x="18" y="65"/>
                        <a:pt x="26" y="65"/>
                      </a:cubicBezTo>
                      <a:cubicBezTo>
                        <a:pt x="34" y="65"/>
                        <a:pt x="40" y="57"/>
                        <a:pt x="44" y="47"/>
                      </a:cubicBezTo>
                      <a:cubicBezTo>
                        <a:pt x="45" y="48"/>
                        <a:pt x="46" y="48"/>
                        <a:pt x="47" y="47"/>
                      </a:cubicBezTo>
                      <a:cubicBezTo>
                        <a:pt x="48" y="46"/>
                        <a:pt x="48" y="45"/>
                        <a:pt x="49" y="43"/>
                      </a:cubicBezTo>
                      <a:cubicBezTo>
                        <a:pt x="49" y="42"/>
                        <a:pt x="49" y="40"/>
                        <a:pt x="49" y="38"/>
                      </a:cubicBezTo>
                      <a:cubicBezTo>
                        <a:pt x="49" y="38"/>
                        <a:pt x="48" y="37"/>
                        <a:pt x="48" y="37"/>
                      </a:cubicBezTo>
                      <a:cubicBezTo>
                        <a:pt x="51" y="30"/>
                        <a:pt x="51" y="22"/>
                        <a:pt x="45" y="16"/>
                      </a:cubicBezTo>
                      <a:cubicBezTo>
                        <a:pt x="40" y="9"/>
                        <a:pt x="32" y="6"/>
                        <a:pt x="24" y="7"/>
                      </a:cubicBezTo>
                      <a:cubicBezTo>
                        <a:pt x="24" y="7"/>
                        <a:pt x="24" y="7"/>
                        <a:pt x="24" y="7"/>
                      </a:cubicBezTo>
                      <a:cubicBezTo>
                        <a:pt x="24" y="5"/>
                        <a:pt x="24" y="4"/>
                        <a:pt x="24" y="2"/>
                      </a:cubicBezTo>
                      <a:cubicBezTo>
                        <a:pt x="24" y="2"/>
                        <a:pt x="19" y="7"/>
                        <a:pt x="19" y="6"/>
                      </a:cubicBezTo>
                      <a:cubicBezTo>
                        <a:pt x="18" y="6"/>
                        <a:pt x="16" y="0"/>
                        <a:pt x="15" y="2"/>
                      </a:cubicBezTo>
                      <a:cubicBezTo>
                        <a:pt x="15" y="6"/>
                        <a:pt x="14" y="8"/>
                        <a:pt x="13" y="10"/>
                      </a:cubicBezTo>
                      <a:cubicBezTo>
                        <a:pt x="13" y="10"/>
                        <a:pt x="13" y="10"/>
                        <a:pt x="13" y="10"/>
                      </a:cubicBezTo>
                      <a:cubicBezTo>
                        <a:pt x="11" y="8"/>
                        <a:pt x="5" y="6"/>
                        <a:pt x="6" y="8"/>
                      </a:cubicBezTo>
                      <a:cubicBezTo>
                        <a:pt x="8" y="10"/>
                        <a:pt x="9" y="11"/>
                        <a:pt x="9" y="13"/>
                      </a:cubicBezTo>
                      <a:cubicBezTo>
                        <a:pt x="7" y="14"/>
                        <a:pt x="5" y="16"/>
                        <a:pt x="4" y="18"/>
                      </a:cubicBezTo>
                      <a:cubicBezTo>
                        <a:pt x="1" y="24"/>
                        <a:pt x="0" y="32"/>
                        <a:pt x="4" y="37"/>
                      </a:cubicBezTo>
                      <a:cubicBezTo>
                        <a:pt x="3" y="38"/>
                        <a:pt x="3" y="38"/>
                        <a:pt x="3" y="38"/>
                      </a:cubicBezTo>
                      <a:cubicBezTo>
                        <a:pt x="2" y="40"/>
                        <a:pt x="3" y="42"/>
                        <a:pt x="3" y="43"/>
                      </a:cubicBezTo>
                      <a:cubicBezTo>
                        <a:pt x="3" y="45"/>
                        <a:pt x="4" y="46"/>
                        <a:pt x="5" y="47"/>
                      </a:cubicBezTo>
                      <a:cubicBezTo>
                        <a:pt x="6" y="48"/>
                        <a:pt x="7" y="48"/>
                        <a:pt x="7" y="47"/>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30" name="Freeform 100"/>
                <p:cNvSpPr>
                  <a:spLocks/>
                </p:cNvSpPr>
                <p:nvPr/>
              </p:nvSpPr>
              <p:spPr bwMode="auto">
                <a:xfrm>
                  <a:off x="4674487" y="3738624"/>
                  <a:ext cx="306608" cy="193296"/>
                </a:xfrm>
                <a:custGeom>
                  <a:avLst/>
                  <a:gdLst/>
                  <a:ahLst/>
                  <a:cxnLst>
                    <a:cxn ang="0">
                      <a:pos x="61" y="0"/>
                    </a:cxn>
                    <a:cxn ang="0">
                      <a:pos x="79" y="11"/>
                    </a:cxn>
                    <a:cxn ang="0">
                      <a:pos x="85" y="50"/>
                    </a:cxn>
                    <a:cxn ang="0">
                      <a:pos x="84" y="53"/>
                    </a:cxn>
                    <a:cxn ang="0">
                      <a:pos x="81" y="54"/>
                    </a:cxn>
                    <a:cxn ang="0">
                      <a:pos x="4" y="54"/>
                    </a:cxn>
                    <a:cxn ang="0">
                      <a:pos x="1" y="53"/>
                    </a:cxn>
                    <a:cxn ang="0">
                      <a:pos x="0" y="50"/>
                    </a:cxn>
                    <a:cxn ang="0">
                      <a:pos x="6" y="11"/>
                    </a:cxn>
                    <a:cxn ang="0">
                      <a:pos x="24" y="0"/>
                    </a:cxn>
                    <a:cxn ang="0">
                      <a:pos x="43" y="15"/>
                    </a:cxn>
                    <a:cxn ang="0">
                      <a:pos x="61" y="0"/>
                    </a:cxn>
                  </a:cxnLst>
                  <a:rect l="0" t="0" r="r" b="b"/>
                  <a:pathLst>
                    <a:path w="85" h="54">
                      <a:moveTo>
                        <a:pt x="61" y="0"/>
                      </a:moveTo>
                      <a:cubicBezTo>
                        <a:pt x="68" y="3"/>
                        <a:pt x="75" y="4"/>
                        <a:pt x="79" y="11"/>
                      </a:cubicBezTo>
                      <a:cubicBezTo>
                        <a:pt x="83" y="19"/>
                        <a:pt x="85" y="36"/>
                        <a:pt x="85" y="50"/>
                      </a:cubicBezTo>
                      <a:cubicBezTo>
                        <a:pt x="85" y="51"/>
                        <a:pt x="85" y="52"/>
                        <a:pt x="84" y="53"/>
                      </a:cubicBezTo>
                      <a:cubicBezTo>
                        <a:pt x="83" y="54"/>
                        <a:pt x="82" y="54"/>
                        <a:pt x="81" y="54"/>
                      </a:cubicBezTo>
                      <a:cubicBezTo>
                        <a:pt x="4" y="54"/>
                        <a:pt x="4" y="54"/>
                        <a:pt x="4" y="54"/>
                      </a:cubicBezTo>
                      <a:cubicBezTo>
                        <a:pt x="3" y="54"/>
                        <a:pt x="2" y="54"/>
                        <a:pt x="1" y="53"/>
                      </a:cubicBezTo>
                      <a:cubicBezTo>
                        <a:pt x="0" y="52"/>
                        <a:pt x="0" y="51"/>
                        <a:pt x="0" y="50"/>
                      </a:cubicBezTo>
                      <a:cubicBezTo>
                        <a:pt x="1" y="36"/>
                        <a:pt x="2" y="19"/>
                        <a:pt x="6" y="11"/>
                      </a:cubicBezTo>
                      <a:cubicBezTo>
                        <a:pt x="10" y="4"/>
                        <a:pt x="17" y="3"/>
                        <a:pt x="24" y="0"/>
                      </a:cubicBezTo>
                      <a:cubicBezTo>
                        <a:pt x="43" y="15"/>
                        <a:pt x="43" y="15"/>
                        <a:pt x="43" y="15"/>
                      </a:cubicBezTo>
                      <a:cubicBezTo>
                        <a:pt x="61" y="0"/>
                        <a:pt x="61" y="0"/>
                        <a:pt x="61" y="0"/>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31" name="Freeform 99"/>
                <p:cNvSpPr>
                  <a:spLocks/>
                </p:cNvSpPr>
                <p:nvPr/>
              </p:nvSpPr>
              <p:spPr bwMode="auto">
                <a:xfrm>
                  <a:off x="5024006" y="3754066"/>
                  <a:ext cx="184410" cy="235509"/>
                </a:xfrm>
                <a:custGeom>
                  <a:avLst/>
                  <a:gdLst/>
                  <a:ahLst/>
                  <a:cxnLst>
                    <a:cxn ang="0">
                      <a:pos x="7" y="47"/>
                    </a:cxn>
                    <a:cxn ang="0">
                      <a:pos x="26" y="65"/>
                    </a:cxn>
                    <a:cxn ang="0">
                      <a:pos x="44" y="47"/>
                    </a:cxn>
                    <a:cxn ang="0">
                      <a:pos x="47" y="47"/>
                    </a:cxn>
                    <a:cxn ang="0">
                      <a:pos x="49" y="43"/>
                    </a:cxn>
                    <a:cxn ang="0">
                      <a:pos x="49" y="38"/>
                    </a:cxn>
                    <a:cxn ang="0">
                      <a:pos x="48" y="37"/>
                    </a:cxn>
                    <a:cxn ang="0">
                      <a:pos x="45" y="16"/>
                    </a:cxn>
                    <a:cxn ang="0">
                      <a:pos x="24" y="7"/>
                    </a:cxn>
                    <a:cxn ang="0">
                      <a:pos x="24" y="7"/>
                    </a:cxn>
                    <a:cxn ang="0">
                      <a:pos x="24" y="2"/>
                    </a:cxn>
                    <a:cxn ang="0">
                      <a:pos x="19" y="6"/>
                    </a:cxn>
                    <a:cxn ang="0">
                      <a:pos x="15" y="2"/>
                    </a:cxn>
                    <a:cxn ang="0">
                      <a:pos x="13" y="10"/>
                    </a:cxn>
                    <a:cxn ang="0">
                      <a:pos x="13" y="10"/>
                    </a:cxn>
                    <a:cxn ang="0">
                      <a:pos x="6" y="8"/>
                    </a:cxn>
                    <a:cxn ang="0">
                      <a:pos x="9" y="13"/>
                    </a:cxn>
                    <a:cxn ang="0">
                      <a:pos x="4" y="18"/>
                    </a:cxn>
                    <a:cxn ang="0">
                      <a:pos x="4" y="37"/>
                    </a:cxn>
                    <a:cxn ang="0">
                      <a:pos x="3" y="38"/>
                    </a:cxn>
                    <a:cxn ang="0">
                      <a:pos x="3" y="43"/>
                    </a:cxn>
                    <a:cxn ang="0">
                      <a:pos x="5" y="47"/>
                    </a:cxn>
                    <a:cxn ang="0">
                      <a:pos x="7" y="47"/>
                    </a:cxn>
                  </a:cxnLst>
                  <a:rect l="0" t="0" r="r" b="b"/>
                  <a:pathLst>
                    <a:path w="51" h="65">
                      <a:moveTo>
                        <a:pt x="7" y="47"/>
                      </a:moveTo>
                      <a:cubicBezTo>
                        <a:pt x="11" y="57"/>
                        <a:pt x="18" y="65"/>
                        <a:pt x="26" y="65"/>
                      </a:cubicBezTo>
                      <a:cubicBezTo>
                        <a:pt x="34" y="65"/>
                        <a:pt x="40" y="57"/>
                        <a:pt x="44" y="47"/>
                      </a:cubicBezTo>
                      <a:cubicBezTo>
                        <a:pt x="45" y="48"/>
                        <a:pt x="46" y="48"/>
                        <a:pt x="47" y="47"/>
                      </a:cubicBezTo>
                      <a:cubicBezTo>
                        <a:pt x="48" y="46"/>
                        <a:pt x="48" y="45"/>
                        <a:pt x="49" y="43"/>
                      </a:cubicBezTo>
                      <a:cubicBezTo>
                        <a:pt x="49" y="42"/>
                        <a:pt x="49" y="40"/>
                        <a:pt x="49" y="38"/>
                      </a:cubicBezTo>
                      <a:cubicBezTo>
                        <a:pt x="49" y="38"/>
                        <a:pt x="48" y="37"/>
                        <a:pt x="48" y="37"/>
                      </a:cubicBezTo>
                      <a:cubicBezTo>
                        <a:pt x="51" y="30"/>
                        <a:pt x="51" y="22"/>
                        <a:pt x="45" y="16"/>
                      </a:cubicBezTo>
                      <a:cubicBezTo>
                        <a:pt x="40" y="9"/>
                        <a:pt x="32" y="6"/>
                        <a:pt x="24" y="7"/>
                      </a:cubicBezTo>
                      <a:cubicBezTo>
                        <a:pt x="24" y="7"/>
                        <a:pt x="24" y="7"/>
                        <a:pt x="24" y="7"/>
                      </a:cubicBezTo>
                      <a:cubicBezTo>
                        <a:pt x="24" y="5"/>
                        <a:pt x="24" y="4"/>
                        <a:pt x="24" y="2"/>
                      </a:cubicBezTo>
                      <a:cubicBezTo>
                        <a:pt x="24" y="2"/>
                        <a:pt x="19" y="7"/>
                        <a:pt x="19" y="6"/>
                      </a:cubicBezTo>
                      <a:cubicBezTo>
                        <a:pt x="18" y="6"/>
                        <a:pt x="16" y="0"/>
                        <a:pt x="15" y="2"/>
                      </a:cubicBezTo>
                      <a:cubicBezTo>
                        <a:pt x="15" y="6"/>
                        <a:pt x="14" y="8"/>
                        <a:pt x="13" y="10"/>
                      </a:cubicBezTo>
                      <a:cubicBezTo>
                        <a:pt x="13" y="10"/>
                        <a:pt x="13" y="10"/>
                        <a:pt x="13" y="10"/>
                      </a:cubicBezTo>
                      <a:cubicBezTo>
                        <a:pt x="11" y="8"/>
                        <a:pt x="5" y="6"/>
                        <a:pt x="6" y="8"/>
                      </a:cubicBezTo>
                      <a:cubicBezTo>
                        <a:pt x="8" y="10"/>
                        <a:pt x="9" y="11"/>
                        <a:pt x="9" y="13"/>
                      </a:cubicBezTo>
                      <a:cubicBezTo>
                        <a:pt x="7" y="14"/>
                        <a:pt x="5" y="16"/>
                        <a:pt x="4" y="18"/>
                      </a:cubicBezTo>
                      <a:cubicBezTo>
                        <a:pt x="1" y="24"/>
                        <a:pt x="0" y="32"/>
                        <a:pt x="4" y="37"/>
                      </a:cubicBezTo>
                      <a:cubicBezTo>
                        <a:pt x="3" y="38"/>
                        <a:pt x="3" y="38"/>
                        <a:pt x="3" y="38"/>
                      </a:cubicBezTo>
                      <a:cubicBezTo>
                        <a:pt x="2" y="40"/>
                        <a:pt x="3" y="42"/>
                        <a:pt x="3" y="43"/>
                      </a:cubicBezTo>
                      <a:cubicBezTo>
                        <a:pt x="3" y="45"/>
                        <a:pt x="4" y="46"/>
                        <a:pt x="5" y="47"/>
                      </a:cubicBezTo>
                      <a:cubicBezTo>
                        <a:pt x="6" y="48"/>
                        <a:pt x="7" y="48"/>
                        <a:pt x="7" y="47"/>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32" name="Freeform 100"/>
                <p:cNvSpPr>
                  <a:spLocks/>
                </p:cNvSpPr>
                <p:nvPr/>
              </p:nvSpPr>
              <p:spPr bwMode="auto">
                <a:xfrm>
                  <a:off x="4964018" y="4007349"/>
                  <a:ext cx="306608" cy="193296"/>
                </a:xfrm>
                <a:custGeom>
                  <a:avLst/>
                  <a:gdLst/>
                  <a:ahLst/>
                  <a:cxnLst>
                    <a:cxn ang="0">
                      <a:pos x="61" y="0"/>
                    </a:cxn>
                    <a:cxn ang="0">
                      <a:pos x="79" y="11"/>
                    </a:cxn>
                    <a:cxn ang="0">
                      <a:pos x="85" y="50"/>
                    </a:cxn>
                    <a:cxn ang="0">
                      <a:pos x="84" y="53"/>
                    </a:cxn>
                    <a:cxn ang="0">
                      <a:pos x="81" y="54"/>
                    </a:cxn>
                    <a:cxn ang="0">
                      <a:pos x="4" y="54"/>
                    </a:cxn>
                    <a:cxn ang="0">
                      <a:pos x="1" y="53"/>
                    </a:cxn>
                    <a:cxn ang="0">
                      <a:pos x="0" y="50"/>
                    </a:cxn>
                    <a:cxn ang="0">
                      <a:pos x="6" y="11"/>
                    </a:cxn>
                    <a:cxn ang="0">
                      <a:pos x="24" y="0"/>
                    </a:cxn>
                    <a:cxn ang="0">
                      <a:pos x="43" y="15"/>
                    </a:cxn>
                    <a:cxn ang="0">
                      <a:pos x="61" y="0"/>
                    </a:cxn>
                  </a:cxnLst>
                  <a:rect l="0" t="0" r="r" b="b"/>
                  <a:pathLst>
                    <a:path w="85" h="54">
                      <a:moveTo>
                        <a:pt x="61" y="0"/>
                      </a:moveTo>
                      <a:cubicBezTo>
                        <a:pt x="68" y="3"/>
                        <a:pt x="75" y="4"/>
                        <a:pt x="79" y="11"/>
                      </a:cubicBezTo>
                      <a:cubicBezTo>
                        <a:pt x="83" y="19"/>
                        <a:pt x="85" y="36"/>
                        <a:pt x="85" y="50"/>
                      </a:cubicBezTo>
                      <a:cubicBezTo>
                        <a:pt x="85" y="51"/>
                        <a:pt x="85" y="52"/>
                        <a:pt x="84" y="53"/>
                      </a:cubicBezTo>
                      <a:cubicBezTo>
                        <a:pt x="83" y="54"/>
                        <a:pt x="82" y="54"/>
                        <a:pt x="81" y="54"/>
                      </a:cubicBezTo>
                      <a:cubicBezTo>
                        <a:pt x="4" y="54"/>
                        <a:pt x="4" y="54"/>
                        <a:pt x="4" y="54"/>
                      </a:cubicBezTo>
                      <a:cubicBezTo>
                        <a:pt x="3" y="54"/>
                        <a:pt x="2" y="54"/>
                        <a:pt x="1" y="53"/>
                      </a:cubicBezTo>
                      <a:cubicBezTo>
                        <a:pt x="0" y="52"/>
                        <a:pt x="0" y="51"/>
                        <a:pt x="0" y="50"/>
                      </a:cubicBezTo>
                      <a:cubicBezTo>
                        <a:pt x="1" y="36"/>
                        <a:pt x="2" y="19"/>
                        <a:pt x="6" y="11"/>
                      </a:cubicBezTo>
                      <a:cubicBezTo>
                        <a:pt x="10" y="4"/>
                        <a:pt x="17" y="3"/>
                        <a:pt x="24" y="0"/>
                      </a:cubicBezTo>
                      <a:cubicBezTo>
                        <a:pt x="43" y="15"/>
                        <a:pt x="43" y="15"/>
                        <a:pt x="43" y="15"/>
                      </a:cubicBezTo>
                      <a:cubicBezTo>
                        <a:pt x="61" y="0"/>
                        <a:pt x="61" y="0"/>
                        <a:pt x="61" y="0"/>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grpSp>
          <p:sp>
            <p:nvSpPr>
              <p:cNvPr id="26" name="Rectangle 25"/>
              <p:cNvSpPr/>
              <p:nvPr/>
            </p:nvSpPr>
            <p:spPr>
              <a:xfrm>
                <a:off x="4907830" y="2547748"/>
                <a:ext cx="1401492" cy="3746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solidFill>
                      <a:schemeClr val="accent4"/>
                    </a:solidFill>
                    <a:latin typeface="+mj-lt"/>
                  </a:rPr>
                  <a:t>1-4 week Sprint</a:t>
                </a:r>
                <a:endParaRPr lang="en-GB" sz="1100" b="1" dirty="0">
                  <a:solidFill>
                    <a:schemeClr val="accent4"/>
                  </a:solidFill>
                  <a:latin typeface="+mj-lt"/>
                </a:endParaRPr>
              </a:p>
            </p:txBody>
          </p:sp>
        </p:grpSp>
        <p:grpSp>
          <p:nvGrpSpPr>
            <p:cNvPr id="33" name="Group 32"/>
            <p:cNvGrpSpPr/>
            <p:nvPr/>
          </p:nvGrpSpPr>
          <p:grpSpPr>
            <a:xfrm>
              <a:off x="6142713" y="3830294"/>
              <a:ext cx="1359221" cy="1095513"/>
              <a:chOff x="1646508" y="2884728"/>
              <a:chExt cx="1401492" cy="1129583"/>
            </a:xfrm>
          </p:grpSpPr>
          <p:grpSp>
            <p:nvGrpSpPr>
              <p:cNvPr id="34" name="Group 33"/>
              <p:cNvGrpSpPr/>
              <p:nvPr/>
            </p:nvGrpSpPr>
            <p:grpSpPr>
              <a:xfrm>
                <a:off x="1929222" y="2884728"/>
                <a:ext cx="895384" cy="720822"/>
                <a:chOff x="1944462" y="3082848"/>
                <a:chExt cx="895384" cy="720822"/>
              </a:xfrm>
            </p:grpSpPr>
            <p:grpSp>
              <p:nvGrpSpPr>
                <p:cNvPr id="36" name="Group 35"/>
                <p:cNvGrpSpPr/>
                <p:nvPr/>
              </p:nvGrpSpPr>
              <p:grpSpPr>
                <a:xfrm>
                  <a:off x="2533238" y="3082848"/>
                  <a:ext cx="306608" cy="446579"/>
                  <a:chOff x="5268818" y="3485341"/>
                  <a:chExt cx="306608" cy="446579"/>
                </a:xfrm>
              </p:grpSpPr>
              <p:sp>
                <p:nvSpPr>
                  <p:cNvPr id="39" name="Freeform 99"/>
                  <p:cNvSpPr>
                    <a:spLocks/>
                  </p:cNvSpPr>
                  <p:nvPr/>
                </p:nvSpPr>
                <p:spPr bwMode="auto">
                  <a:xfrm>
                    <a:off x="5328806" y="3485341"/>
                    <a:ext cx="184410" cy="235509"/>
                  </a:xfrm>
                  <a:custGeom>
                    <a:avLst/>
                    <a:gdLst/>
                    <a:ahLst/>
                    <a:cxnLst>
                      <a:cxn ang="0">
                        <a:pos x="7" y="47"/>
                      </a:cxn>
                      <a:cxn ang="0">
                        <a:pos x="26" y="65"/>
                      </a:cxn>
                      <a:cxn ang="0">
                        <a:pos x="44" y="47"/>
                      </a:cxn>
                      <a:cxn ang="0">
                        <a:pos x="47" y="47"/>
                      </a:cxn>
                      <a:cxn ang="0">
                        <a:pos x="49" y="43"/>
                      </a:cxn>
                      <a:cxn ang="0">
                        <a:pos x="49" y="38"/>
                      </a:cxn>
                      <a:cxn ang="0">
                        <a:pos x="48" y="37"/>
                      </a:cxn>
                      <a:cxn ang="0">
                        <a:pos x="45" y="16"/>
                      </a:cxn>
                      <a:cxn ang="0">
                        <a:pos x="24" y="7"/>
                      </a:cxn>
                      <a:cxn ang="0">
                        <a:pos x="24" y="7"/>
                      </a:cxn>
                      <a:cxn ang="0">
                        <a:pos x="24" y="2"/>
                      </a:cxn>
                      <a:cxn ang="0">
                        <a:pos x="19" y="6"/>
                      </a:cxn>
                      <a:cxn ang="0">
                        <a:pos x="15" y="2"/>
                      </a:cxn>
                      <a:cxn ang="0">
                        <a:pos x="13" y="10"/>
                      </a:cxn>
                      <a:cxn ang="0">
                        <a:pos x="13" y="10"/>
                      </a:cxn>
                      <a:cxn ang="0">
                        <a:pos x="6" y="8"/>
                      </a:cxn>
                      <a:cxn ang="0">
                        <a:pos x="9" y="13"/>
                      </a:cxn>
                      <a:cxn ang="0">
                        <a:pos x="4" y="18"/>
                      </a:cxn>
                      <a:cxn ang="0">
                        <a:pos x="4" y="37"/>
                      </a:cxn>
                      <a:cxn ang="0">
                        <a:pos x="3" y="38"/>
                      </a:cxn>
                      <a:cxn ang="0">
                        <a:pos x="3" y="43"/>
                      </a:cxn>
                      <a:cxn ang="0">
                        <a:pos x="5" y="47"/>
                      </a:cxn>
                      <a:cxn ang="0">
                        <a:pos x="7" y="47"/>
                      </a:cxn>
                    </a:cxnLst>
                    <a:rect l="0" t="0" r="r" b="b"/>
                    <a:pathLst>
                      <a:path w="51" h="65">
                        <a:moveTo>
                          <a:pt x="7" y="47"/>
                        </a:moveTo>
                        <a:cubicBezTo>
                          <a:pt x="11" y="57"/>
                          <a:pt x="18" y="65"/>
                          <a:pt x="26" y="65"/>
                        </a:cubicBezTo>
                        <a:cubicBezTo>
                          <a:pt x="34" y="65"/>
                          <a:pt x="40" y="57"/>
                          <a:pt x="44" y="47"/>
                        </a:cubicBezTo>
                        <a:cubicBezTo>
                          <a:pt x="45" y="48"/>
                          <a:pt x="46" y="48"/>
                          <a:pt x="47" y="47"/>
                        </a:cubicBezTo>
                        <a:cubicBezTo>
                          <a:pt x="48" y="46"/>
                          <a:pt x="48" y="45"/>
                          <a:pt x="49" y="43"/>
                        </a:cubicBezTo>
                        <a:cubicBezTo>
                          <a:pt x="49" y="42"/>
                          <a:pt x="49" y="40"/>
                          <a:pt x="49" y="38"/>
                        </a:cubicBezTo>
                        <a:cubicBezTo>
                          <a:pt x="49" y="38"/>
                          <a:pt x="48" y="37"/>
                          <a:pt x="48" y="37"/>
                        </a:cubicBezTo>
                        <a:cubicBezTo>
                          <a:pt x="51" y="30"/>
                          <a:pt x="51" y="22"/>
                          <a:pt x="45" y="16"/>
                        </a:cubicBezTo>
                        <a:cubicBezTo>
                          <a:pt x="40" y="9"/>
                          <a:pt x="32" y="6"/>
                          <a:pt x="24" y="7"/>
                        </a:cubicBezTo>
                        <a:cubicBezTo>
                          <a:pt x="24" y="7"/>
                          <a:pt x="24" y="7"/>
                          <a:pt x="24" y="7"/>
                        </a:cubicBezTo>
                        <a:cubicBezTo>
                          <a:pt x="24" y="5"/>
                          <a:pt x="24" y="4"/>
                          <a:pt x="24" y="2"/>
                        </a:cubicBezTo>
                        <a:cubicBezTo>
                          <a:pt x="24" y="2"/>
                          <a:pt x="19" y="7"/>
                          <a:pt x="19" y="6"/>
                        </a:cubicBezTo>
                        <a:cubicBezTo>
                          <a:pt x="18" y="6"/>
                          <a:pt x="16" y="0"/>
                          <a:pt x="15" y="2"/>
                        </a:cubicBezTo>
                        <a:cubicBezTo>
                          <a:pt x="15" y="6"/>
                          <a:pt x="14" y="8"/>
                          <a:pt x="13" y="10"/>
                        </a:cubicBezTo>
                        <a:cubicBezTo>
                          <a:pt x="13" y="10"/>
                          <a:pt x="13" y="10"/>
                          <a:pt x="13" y="10"/>
                        </a:cubicBezTo>
                        <a:cubicBezTo>
                          <a:pt x="11" y="8"/>
                          <a:pt x="5" y="6"/>
                          <a:pt x="6" y="8"/>
                        </a:cubicBezTo>
                        <a:cubicBezTo>
                          <a:pt x="8" y="10"/>
                          <a:pt x="9" y="11"/>
                          <a:pt x="9" y="13"/>
                        </a:cubicBezTo>
                        <a:cubicBezTo>
                          <a:pt x="7" y="14"/>
                          <a:pt x="5" y="16"/>
                          <a:pt x="4" y="18"/>
                        </a:cubicBezTo>
                        <a:cubicBezTo>
                          <a:pt x="1" y="24"/>
                          <a:pt x="0" y="32"/>
                          <a:pt x="4" y="37"/>
                        </a:cubicBezTo>
                        <a:cubicBezTo>
                          <a:pt x="3" y="38"/>
                          <a:pt x="3" y="38"/>
                          <a:pt x="3" y="38"/>
                        </a:cubicBezTo>
                        <a:cubicBezTo>
                          <a:pt x="2" y="40"/>
                          <a:pt x="3" y="42"/>
                          <a:pt x="3" y="43"/>
                        </a:cubicBezTo>
                        <a:cubicBezTo>
                          <a:pt x="3" y="45"/>
                          <a:pt x="4" y="46"/>
                          <a:pt x="5" y="47"/>
                        </a:cubicBezTo>
                        <a:cubicBezTo>
                          <a:pt x="6" y="48"/>
                          <a:pt x="7" y="48"/>
                          <a:pt x="7" y="47"/>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40" name="Freeform 100"/>
                  <p:cNvSpPr>
                    <a:spLocks/>
                  </p:cNvSpPr>
                  <p:nvPr/>
                </p:nvSpPr>
                <p:spPr bwMode="auto">
                  <a:xfrm>
                    <a:off x="5268818" y="3738624"/>
                    <a:ext cx="306608" cy="193296"/>
                  </a:xfrm>
                  <a:custGeom>
                    <a:avLst/>
                    <a:gdLst/>
                    <a:ahLst/>
                    <a:cxnLst>
                      <a:cxn ang="0">
                        <a:pos x="61" y="0"/>
                      </a:cxn>
                      <a:cxn ang="0">
                        <a:pos x="79" y="11"/>
                      </a:cxn>
                      <a:cxn ang="0">
                        <a:pos x="85" y="50"/>
                      </a:cxn>
                      <a:cxn ang="0">
                        <a:pos x="84" y="53"/>
                      </a:cxn>
                      <a:cxn ang="0">
                        <a:pos x="81" y="54"/>
                      </a:cxn>
                      <a:cxn ang="0">
                        <a:pos x="4" y="54"/>
                      </a:cxn>
                      <a:cxn ang="0">
                        <a:pos x="1" y="53"/>
                      </a:cxn>
                      <a:cxn ang="0">
                        <a:pos x="0" y="50"/>
                      </a:cxn>
                      <a:cxn ang="0">
                        <a:pos x="6" y="11"/>
                      </a:cxn>
                      <a:cxn ang="0">
                        <a:pos x="24" y="0"/>
                      </a:cxn>
                      <a:cxn ang="0">
                        <a:pos x="43" y="15"/>
                      </a:cxn>
                      <a:cxn ang="0">
                        <a:pos x="61" y="0"/>
                      </a:cxn>
                    </a:cxnLst>
                    <a:rect l="0" t="0" r="r" b="b"/>
                    <a:pathLst>
                      <a:path w="85" h="54">
                        <a:moveTo>
                          <a:pt x="61" y="0"/>
                        </a:moveTo>
                        <a:cubicBezTo>
                          <a:pt x="68" y="3"/>
                          <a:pt x="75" y="4"/>
                          <a:pt x="79" y="11"/>
                        </a:cubicBezTo>
                        <a:cubicBezTo>
                          <a:pt x="83" y="19"/>
                          <a:pt x="85" y="36"/>
                          <a:pt x="85" y="50"/>
                        </a:cubicBezTo>
                        <a:cubicBezTo>
                          <a:pt x="85" y="51"/>
                          <a:pt x="85" y="52"/>
                          <a:pt x="84" y="53"/>
                        </a:cubicBezTo>
                        <a:cubicBezTo>
                          <a:pt x="83" y="54"/>
                          <a:pt x="82" y="54"/>
                          <a:pt x="81" y="54"/>
                        </a:cubicBezTo>
                        <a:cubicBezTo>
                          <a:pt x="4" y="54"/>
                          <a:pt x="4" y="54"/>
                          <a:pt x="4" y="54"/>
                        </a:cubicBezTo>
                        <a:cubicBezTo>
                          <a:pt x="3" y="54"/>
                          <a:pt x="2" y="54"/>
                          <a:pt x="1" y="53"/>
                        </a:cubicBezTo>
                        <a:cubicBezTo>
                          <a:pt x="0" y="52"/>
                          <a:pt x="0" y="51"/>
                          <a:pt x="0" y="50"/>
                        </a:cubicBezTo>
                        <a:cubicBezTo>
                          <a:pt x="1" y="36"/>
                          <a:pt x="2" y="19"/>
                          <a:pt x="6" y="11"/>
                        </a:cubicBezTo>
                        <a:cubicBezTo>
                          <a:pt x="10" y="4"/>
                          <a:pt x="17" y="3"/>
                          <a:pt x="24" y="0"/>
                        </a:cubicBezTo>
                        <a:cubicBezTo>
                          <a:pt x="43" y="15"/>
                          <a:pt x="43" y="15"/>
                          <a:pt x="43" y="15"/>
                        </a:cubicBezTo>
                        <a:cubicBezTo>
                          <a:pt x="61" y="0"/>
                          <a:pt x="61" y="0"/>
                          <a:pt x="61" y="0"/>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grpSp>
            <p:sp>
              <p:nvSpPr>
                <p:cNvPr id="37" name="Freeform 102"/>
                <p:cNvSpPr>
                  <a:spLocks noEditPoints="1"/>
                </p:cNvSpPr>
                <p:nvPr/>
              </p:nvSpPr>
              <p:spPr bwMode="auto">
                <a:xfrm>
                  <a:off x="1944462" y="3109509"/>
                  <a:ext cx="293277" cy="419918"/>
                </a:xfrm>
                <a:custGeom>
                  <a:avLst/>
                  <a:gdLst/>
                  <a:ahLst/>
                  <a:cxnLst>
                    <a:cxn ang="0">
                      <a:pos x="0" y="113"/>
                    </a:cxn>
                    <a:cxn ang="0">
                      <a:pos x="6" y="74"/>
                    </a:cxn>
                    <a:cxn ang="0">
                      <a:pos x="27" y="63"/>
                    </a:cxn>
                    <a:cxn ang="0">
                      <a:pos x="39" y="79"/>
                    </a:cxn>
                    <a:cxn ang="0">
                      <a:pos x="40" y="82"/>
                    </a:cxn>
                    <a:cxn ang="0">
                      <a:pos x="40" y="89"/>
                    </a:cxn>
                    <a:cxn ang="0">
                      <a:pos x="40" y="89"/>
                    </a:cxn>
                    <a:cxn ang="0">
                      <a:pos x="41" y="89"/>
                    </a:cxn>
                    <a:cxn ang="0">
                      <a:pos x="42" y="89"/>
                    </a:cxn>
                    <a:cxn ang="0">
                      <a:pos x="42" y="89"/>
                    </a:cxn>
                    <a:cxn ang="0">
                      <a:pos x="42" y="82"/>
                    </a:cxn>
                    <a:cxn ang="0">
                      <a:pos x="42" y="79"/>
                    </a:cxn>
                    <a:cxn ang="0">
                      <a:pos x="54" y="63"/>
                    </a:cxn>
                    <a:cxn ang="0">
                      <a:pos x="76" y="74"/>
                    </a:cxn>
                    <a:cxn ang="0">
                      <a:pos x="82" y="113"/>
                    </a:cxn>
                    <a:cxn ang="0">
                      <a:pos x="81" y="116"/>
                    </a:cxn>
                    <a:cxn ang="0">
                      <a:pos x="78" y="117"/>
                    </a:cxn>
                    <a:cxn ang="0">
                      <a:pos x="4" y="117"/>
                    </a:cxn>
                    <a:cxn ang="0">
                      <a:pos x="1" y="116"/>
                    </a:cxn>
                    <a:cxn ang="0">
                      <a:pos x="0" y="113"/>
                    </a:cxn>
                    <a:cxn ang="0">
                      <a:pos x="29" y="51"/>
                    </a:cxn>
                    <a:cxn ang="0">
                      <a:pos x="10" y="48"/>
                    </a:cxn>
                    <a:cxn ang="0">
                      <a:pos x="17" y="33"/>
                    </a:cxn>
                    <a:cxn ang="0">
                      <a:pos x="17" y="24"/>
                    </a:cxn>
                    <a:cxn ang="0">
                      <a:pos x="40" y="0"/>
                    </a:cxn>
                    <a:cxn ang="0">
                      <a:pos x="42" y="0"/>
                    </a:cxn>
                    <a:cxn ang="0">
                      <a:pos x="64" y="24"/>
                    </a:cxn>
                    <a:cxn ang="0">
                      <a:pos x="65" y="34"/>
                    </a:cxn>
                    <a:cxn ang="0">
                      <a:pos x="71" y="48"/>
                    </a:cxn>
                    <a:cxn ang="0">
                      <a:pos x="53" y="51"/>
                    </a:cxn>
                    <a:cxn ang="0">
                      <a:pos x="41" y="58"/>
                    </a:cxn>
                    <a:cxn ang="0">
                      <a:pos x="29" y="51"/>
                    </a:cxn>
                  </a:cxnLst>
                  <a:rect l="0" t="0" r="r" b="b"/>
                  <a:pathLst>
                    <a:path w="82" h="117">
                      <a:moveTo>
                        <a:pt x="0" y="113"/>
                      </a:moveTo>
                      <a:cubicBezTo>
                        <a:pt x="0" y="100"/>
                        <a:pt x="2" y="87"/>
                        <a:pt x="6" y="74"/>
                      </a:cubicBezTo>
                      <a:cubicBezTo>
                        <a:pt x="8" y="68"/>
                        <a:pt x="18" y="65"/>
                        <a:pt x="27" y="63"/>
                      </a:cubicBezTo>
                      <a:cubicBezTo>
                        <a:pt x="31" y="73"/>
                        <a:pt x="35" y="78"/>
                        <a:pt x="39" y="79"/>
                      </a:cubicBezTo>
                      <a:cubicBezTo>
                        <a:pt x="40" y="82"/>
                        <a:pt x="40" y="82"/>
                        <a:pt x="40" y="82"/>
                      </a:cubicBezTo>
                      <a:cubicBezTo>
                        <a:pt x="40" y="85"/>
                        <a:pt x="40" y="87"/>
                        <a:pt x="40" y="89"/>
                      </a:cubicBezTo>
                      <a:cubicBezTo>
                        <a:pt x="40" y="89"/>
                        <a:pt x="40" y="89"/>
                        <a:pt x="40" y="89"/>
                      </a:cubicBezTo>
                      <a:cubicBezTo>
                        <a:pt x="40" y="89"/>
                        <a:pt x="41" y="89"/>
                        <a:pt x="41" y="89"/>
                      </a:cubicBezTo>
                      <a:cubicBezTo>
                        <a:pt x="41" y="89"/>
                        <a:pt x="41" y="89"/>
                        <a:pt x="42" y="89"/>
                      </a:cubicBezTo>
                      <a:cubicBezTo>
                        <a:pt x="42" y="89"/>
                        <a:pt x="42" y="89"/>
                        <a:pt x="42" y="89"/>
                      </a:cubicBezTo>
                      <a:cubicBezTo>
                        <a:pt x="42" y="87"/>
                        <a:pt x="42" y="85"/>
                        <a:pt x="42" y="82"/>
                      </a:cubicBezTo>
                      <a:cubicBezTo>
                        <a:pt x="42" y="79"/>
                        <a:pt x="42" y="79"/>
                        <a:pt x="42" y="79"/>
                      </a:cubicBezTo>
                      <a:cubicBezTo>
                        <a:pt x="46" y="78"/>
                        <a:pt x="50" y="73"/>
                        <a:pt x="54" y="63"/>
                      </a:cubicBezTo>
                      <a:cubicBezTo>
                        <a:pt x="64" y="65"/>
                        <a:pt x="74" y="68"/>
                        <a:pt x="76" y="74"/>
                      </a:cubicBezTo>
                      <a:cubicBezTo>
                        <a:pt x="80" y="87"/>
                        <a:pt x="82" y="100"/>
                        <a:pt x="82" y="113"/>
                      </a:cubicBezTo>
                      <a:cubicBezTo>
                        <a:pt x="82" y="114"/>
                        <a:pt x="82" y="115"/>
                        <a:pt x="81" y="116"/>
                      </a:cubicBezTo>
                      <a:cubicBezTo>
                        <a:pt x="80" y="117"/>
                        <a:pt x="79" y="117"/>
                        <a:pt x="78" y="117"/>
                      </a:cubicBezTo>
                      <a:cubicBezTo>
                        <a:pt x="53" y="117"/>
                        <a:pt x="28" y="117"/>
                        <a:pt x="4" y="117"/>
                      </a:cubicBezTo>
                      <a:cubicBezTo>
                        <a:pt x="2" y="117"/>
                        <a:pt x="2" y="117"/>
                        <a:pt x="1" y="116"/>
                      </a:cubicBezTo>
                      <a:cubicBezTo>
                        <a:pt x="0" y="115"/>
                        <a:pt x="0" y="114"/>
                        <a:pt x="0" y="113"/>
                      </a:cubicBezTo>
                      <a:close/>
                      <a:moveTo>
                        <a:pt x="29" y="51"/>
                      </a:moveTo>
                      <a:cubicBezTo>
                        <a:pt x="23" y="51"/>
                        <a:pt x="15" y="50"/>
                        <a:pt x="10" y="48"/>
                      </a:cubicBezTo>
                      <a:cubicBezTo>
                        <a:pt x="15" y="44"/>
                        <a:pt x="17" y="39"/>
                        <a:pt x="17" y="33"/>
                      </a:cubicBezTo>
                      <a:cubicBezTo>
                        <a:pt x="17" y="30"/>
                        <a:pt x="17" y="27"/>
                        <a:pt x="17" y="24"/>
                      </a:cubicBezTo>
                      <a:cubicBezTo>
                        <a:pt x="17" y="11"/>
                        <a:pt x="27" y="1"/>
                        <a:pt x="40" y="0"/>
                      </a:cubicBezTo>
                      <a:cubicBezTo>
                        <a:pt x="40" y="0"/>
                        <a:pt x="41" y="0"/>
                        <a:pt x="42" y="0"/>
                      </a:cubicBezTo>
                      <a:cubicBezTo>
                        <a:pt x="55" y="1"/>
                        <a:pt x="64" y="11"/>
                        <a:pt x="64" y="24"/>
                      </a:cubicBezTo>
                      <a:cubicBezTo>
                        <a:pt x="64" y="28"/>
                        <a:pt x="64" y="31"/>
                        <a:pt x="65" y="34"/>
                      </a:cubicBezTo>
                      <a:cubicBezTo>
                        <a:pt x="65" y="40"/>
                        <a:pt x="67" y="44"/>
                        <a:pt x="71" y="48"/>
                      </a:cubicBezTo>
                      <a:cubicBezTo>
                        <a:pt x="67" y="50"/>
                        <a:pt x="59" y="51"/>
                        <a:pt x="53" y="51"/>
                      </a:cubicBezTo>
                      <a:cubicBezTo>
                        <a:pt x="50" y="55"/>
                        <a:pt x="46" y="58"/>
                        <a:pt x="41" y="58"/>
                      </a:cubicBezTo>
                      <a:cubicBezTo>
                        <a:pt x="36" y="58"/>
                        <a:pt x="32" y="55"/>
                        <a:pt x="29" y="51"/>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38" name="Freeform 101"/>
                <p:cNvSpPr>
                  <a:spLocks noEditPoints="1"/>
                </p:cNvSpPr>
                <p:nvPr/>
              </p:nvSpPr>
              <p:spPr bwMode="auto">
                <a:xfrm>
                  <a:off x="2218854" y="3383752"/>
                  <a:ext cx="333269" cy="419918"/>
                </a:xfrm>
                <a:custGeom>
                  <a:avLst/>
                  <a:gdLst/>
                  <a:ahLst/>
                  <a:cxnLst>
                    <a:cxn ang="0">
                      <a:pos x="68" y="30"/>
                    </a:cxn>
                    <a:cxn ang="0">
                      <a:pos x="71" y="31"/>
                    </a:cxn>
                    <a:cxn ang="0">
                      <a:pos x="71" y="36"/>
                    </a:cxn>
                    <a:cxn ang="0">
                      <a:pos x="67" y="39"/>
                    </a:cxn>
                    <a:cxn ang="0">
                      <a:pos x="65" y="40"/>
                    </a:cxn>
                    <a:cxn ang="0">
                      <a:pos x="46" y="58"/>
                    </a:cxn>
                    <a:cxn ang="0">
                      <a:pos x="28" y="40"/>
                    </a:cxn>
                    <a:cxn ang="0">
                      <a:pos x="26" y="39"/>
                    </a:cxn>
                    <a:cxn ang="0">
                      <a:pos x="22" y="36"/>
                    </a:cxn>
                    <a:cxn ang="0">
                      <a:pos x="22" y="31"/>
                    </a:cxn>
                    <a:cxn ang="0">
                      <a:pos x="25" y="30"/>
                    </a:cxn>
                    <a:cxn ang="0">
                      <a:pos x="24" y="16"/>
                    </a:cxn>
                    <a:cxn ang="0">
                      <a:pos x="46" y="0"/>
                    </a:cxn>
                    <a:cxn ang="0">
                      <a:pos x="62" y="7"/>
                    </a:cxn>
                    <a:cxn ang="0">
                      <a:pos x="68" y="30"/>
                    </a:cxn>
                    <a:cxn ang="0">
                      <a:pos x="46" y="69"/>
                    </a:cxn>
                    <a:cxn ang="0">
                      <a:pos x="43" y="72"/>
                    </a:cxn>
                    <a:cxn ang="0">
                      <a:pos x="44" y="76"/>
                    </a:cxn>
                    <a:cxn ang="0">
                      <a:pos x="41" y="95"/>
                    </a:cxn>
                    <a:cxn ang="0">
                      <a:pos x="29" y="63"/>
                    </a:cxn>
                    <a:cxn ang="0">
                      <a:pos x="7" y="75"/>
                    </a:cxn>
                    <a:cxn ang="0">
                      <a:pos x="0" y="113"/>
                    </a:cxn>
                    <a:cxn ang="0">
                      <a:pos x="1" y="116"/>
                    </a:cxn>
                    <a:cxn ang="0">
                      <a:pos x="4" y="117"/>
                    </a:cxn>
                    <a:cxn ang="0">
                      <a:pos x="89" y="117"/>
                    </a:cxn>
                    <a:cxn ang="0">
                      <a:pos x="92" y="116"/>
                    </a:cxn>
                    <a:cxn ang="0">
                      <a:pos x="93" y="113"/>
                    </a:cxn>
                    <a:cxn ang="0">
                      <a:pos x="86" y="75"/>
                    </a:cxn>
                    <a:cxn ang="0">
                      <a:pos x="64" y="63"/>
                    </a:cxn>
                    <a:cxn ang="0">
                      <a:pos x="52" y="95"/>
                    </a:cxn>
                    <a:cxn ang="0">
                      <a:pos x="49" y="76"/>
                    </a:cxn>
                    <a:cxn ang="0">
                      <a:pos x="50" y="72"/>
                    </a:cxn>
                    <a:cxn ang="0">
                      <a:pos x="46" y="69"/>
                    </a:cxn>
                    <a:cxn ang="0">
                      <a:pos x="62" y="99"/>
                    </a:cxn>
                    <a:cxn ang="0">
                      <a:pos x="75" y="99"/>
                    </a:cxn>
                    <a:cxn ang="0">
                      <a:pos x="75" y="103"/>
                    </a:cxn>
                    <a:cxn ang="0">
                      <a:pos x="62" y="103"/>
                    </a:cxn>
                    <a:cxn ang="0">
                      <a:pos x="62" y="99"/>
                    </a:cxn>
                  </a:cxnLst>
                  <a:rect l="0" t="0" r="r" b="b"/>
                  <a:pathLst>
                    <a:path w="93" h="117">
                      <a:moveTo>
                        <a:pt x="68" y="30"/>
                      </a:moveTo>
                      <a:cubicBezTo>
                        <a:pt x="69" y="30"/>
                        <a:pt x="70" y="30"/>
                        <a:pt x="71" y="31"/>
                      </a:cubicBezTo>
                      <a:cubicBezTo>
                        <a:pt x="71" y="33"/>
                        <a:pt x="71" y="34"/>
                        <a:pt x="71" y="36"/>
                      </a:cubicBezTo>
                      <a:cubicBezTo>
                        <a:pt x="70" y="37"/>
                        <a:pt x="68" y="38"/>
                        <a:pt x="67" y="39"/>
                      </a:cubicBezTo>
                      <a:cubicBezTo>
                        <a:pt x="67" y="40"/>
                        <a:pt x="66" y="40"/>
                        <a:pt x="65" y="40"/>
                      </a:cubicBezTo>
                      <a:cubicBezTo>
                        <a:pt x="61" y="50"/>
                        <a:pt x="55" y="58"/>
                        <a:pt x="46" y="58"/>
                      </a:cubicBezTo>
                      <a:cubicBezTo>
                        <a:pt x="38" y="58"/>
                        <a:pt x="32" y="50"/>
                        <a:pt x="28" y="40"/>
                      </a:cubicBezTo>
                      <a:cubicBezTo>
                        <a:pt x="27" y="40"/>
                        <a:pt x="26" y="40"/>
                        <a:pt x="26" y="39"/>
                      </a:cubicBezTo>
                      <a:cubicBezTo>
                        <a:pt x="25" y="38"/>
                        <a:pt x="23" y="37"/>
                        <a:pt x="22" y="36"/>
                      </a:cubicBezTo>
                      <a:cubicBezTo>
                        <a:pt x="22" y="34"/>
                        <a:pt x="22" y="33"/>
                        <a:pt x="22" y="31"/>
                      </a:cubicBezTo>
                      <a:cubicBezTo>
                        <a:pt x="22" y="30"/>
                        <a:pt x="23" y="30"/>
                        <a:pt x="25" y="30"/>
                      </a:cubicBezTo>
                      <a:cubicBezTo>
                        <a:pt x="24" y="26"/>
                        <a:pt x="23" y="20"/>
                        <a:pt x="24" y="16"/>
                      </a:cubicBezTo>
                      <a:cubicBezTo>
                        <a:pt x="26" y="6"/>
                        <a:pt x="37" y="0"/>
                        <a:pt x="46" y="0"/>
                      </a:cubicBezTo>
                      <a:cubicBezTo>
                        <a:pt x="55" y="0"/>
                        <a:pt x="60" y="2"/>
                        <a:pt x="62" y="7"/>
                      </a:cubicBezTo>
                      <a:cubicBezTo>
                        <a:pt x="70" y="10"/>
                        <a:pt x="71" y="19"/>
                        <a:pt x="68" y="30"/>
                      </a:cubicBezTo>
                      <a:close/>
                      <a:moveTo>
                        <a:pt x="46" y="69"/>
                      </a:moveTo>
                      <a:cubicBezTo>
                        <a:pt x="43" y="72"/>
                        <a:pt x="43" y="72"/>
                        <a:pt x="43" y="72"/>
                      </a:cubicBezTo>
                      <a:cubicBezTo>
                        <a:pt x="44" y="76"/>
                        <a:pt x="44" y="76"/>
                        <a:pt x="44" y="76"/>
                      </a:cubicBezTo>
                      <a:cubicBezTo>
                        <a:pt x="41" y="95"/>
                        <a:pt x="41" y="95"/>
                        <a:pt x="41" y="95"/>
                      </a:cubicBezTo>
                      <a:cubicBezTo>
                        <a:pt x="36" y="85"/>
                        <a:pt x="31" y="73"/>
                        <a:pt x="29" y="63"/>
                      </a:cubicBezTo>
                      <a:cubicBezTo>
                        <a:pt x="21" y="66"/>
                        <a:pt x="10" y="67"/>
                        <a:pt x="7" y="75"/>
                      </a:cubicBezTo>
                      <a:cubicBezTo>
                        <a:pt x="3" y="82"/>
                        <a:pt x="1" y="100"/>
                        <a:pt x="0" y="113"/>
                      </a:cubicBezTo>
                      <a:cubicBezTo>
                        <a:pt x="0" y="114"/>
                        <a:pt x="1" y="115"/>
                        <a:pt x="1" y="116"/>
                      </a:cubicBezTo>
                      <a:cubicBezTo>
                        <a:pt x="2" y="117"/>
                        <a:pt x="3" y="117"/>
                        <a:pt x="4" y="117"/>
                      </a:cubicBezTo>
                      <a:cubicBezTo>
                        <a:pt x="89" y="117"/>
                        <a:pt x="89" y="117"/>
                        <a:pt x="89" y="117"/>
                      </a:cubicBezTo>
                      <a:cubicBezTo>
                        <a:pt x="90" y="117"/>
                        <a:pt x="91" y="117"/>
                        <a:pt x="92" y="116"/>
                      </a:cubicBezTo>
                      <a:cubicBezTo>
                        <a:pt x="92" y="115"/>
                        <a:pt x="93" y="114"/>
                        <a:pt x="93" y="113"/>
                      </a:cubicBezTo>
                      <a:cubicBezTo>
                        <a:pt x="92" y="100"/>
                        <a:pt x="90" y="82"/>
                        <a:pt x="86" y="75"/>
                      </a:cubicBezTo>
                      <a:cubicBezTo>
                        <a:pt x="83" y="67"/>
                        <a:pt x="71" y="66"/>
                        <a:pt x="64" y="63"/>
                      </a:cubicBezTo>
                      <a:cubicBezTo>
                        <a:pt x="61" y="73"/>
                        <a:pt x="57" y="85"/>
                        <a:pt x="52" y="95"/>
                      </a:cubicBezTo>
                      <a:cubicBezTo>
                        <a:pt x="49" y="76"/>
                        <a:pt x="49" y="76"/>
                        <a:pt x="49" y="76"/>
                      </a:cubicBezTo>
                      <a:cubicBezTo>
                        <a:pt x="50" y="72"/>
                        <a:pt x="50" y="72"/>
                        <a:pt x="50" y="72"/>
                      </a:cubicBezTo>
                      <a:cubicBezTo>
                        <a:pt x="46" y="69"/>
                        <a:pt x="46" y="69"/>
                        <a:pt x="46" y="69"/>
                      </a:cubicBezTo>
                      <a:close/>
                      <a:moveTo>
                        <a:pt x="62" y="99"/>
                      </a:moveTo>
                      <a:cubicBezTo>
                        <a:pt x="75" y="99"/>
                        <a:pt x="75" y="99"/>
                        <a:pt x="75" y="99"/>
                      </a:cubicBezTo>
                      <a:cubicBezTo>
                        <a:pt x="75" y="103"/>
                        <a:pt x="75" y="103"/>
                        <a:pt x="75" y="103"/>
                      </a:cubicBezTo>
                      <a:cubicBezTo>
                        <a:pt x="62" y="103"/>
                        <a:pt x="62" y="103"/>
                        <a:pt x="62" y="103"/>
                      </a:cubicBezTo>
                      <a:cubicBezTo>
                        <a:pt x="62" y="99"/>
                        <a:pt x="62" y="99"/>
                        <a:pt x="62" y="99"/>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grpSp>
          <p:sp>
            <p:nvSpPr>
              <p:cNvPr id="35" name="Rectangle 34"/>
              <p:cNvSpPr/>
              <p:nvPr/>
            </p:nvSpPr>
            <p:spPr>
              <a:xfrm>
                <a:off x="1646508" y="3639620"/>
                <a:ext cx="1401492" cy="3746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solidFill>
                      <a:schemeClr val="accent4"/>
                    </a:solidFill>
                    <a:latin typeface="+mj-lt"/>
                  </a:rPr>
                  <a:t>Sprint Review Meeting</a:t>
                </a:r>
                <a:endParaRPr lang="en-GB" sz="1100" b="1" dirty="0">
                  <a:solidFill>
                    <a:schemeClr val="accent4"/>
                  </a:solidFill>
                  <a:latin typeface="+mj-lt"/>
                </a:endParaRPr>
              </a:p>
            </p:txBody>
          </p:sp>
        </p:grpSp>
        <p:sp>
          <p:nvSpPr>
            <p:cNvPr id="43" name="Right Arrow 42"/>
            <p:cNvSpPr/>
            <p:nvPr/>
          </p:nvSpPr>
          <p:spPr>
            <a:xfrm>
              <a:off x="4252396" y="4161806"/>
              <a:ext cx="2087444" cy="31772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latin typeface="+mj-lt"/>
              </a:endParaRPr>
            </a:p>
          </p:txBody>
        </p:sp>
        <p:grpSp>
          <p:nvGrpSpPr>
            <p:cNvPr id="73" name="Group 72"/>
            <p:cNvGrpSpPr/>
            <p:nvPr/>
          </p:nvGrpSpPr>
          <p:grpSpPr>
            <a:xfrm>
              <a:off x="362253" y="2396592"/>
              <a:ext cx="3705915" cy="2529215"/>
              <a:chOff x="362253" y="2396592"/>
              <a:chExt cx="3705915" cy="2529215"/>
            </a:xfrm>
          </p:grpSpPr>
          <p:grpSp>
            <p:nvGrpSpPr>
              <p:cNvPr id="8" name="Group 7"/>
              <p:cNvGrpSpPr/>
              <p:nvPr/>
            </p:nvGrpSpPr>
            <p:grpSpPr>
              <a:xfrm>
                <a:off x="1452697" y="3830294"/>
                <a:ext cx="1359221" cy="1095513"/>
                <a:chOff x="1646508" y="2884728"/>
                <a:chExt cx="1401492" cy="1129583"/>
              </a:xfrm>
            </p:grpSpPr>
            <p:grpSp>
              <p:nvGrpSpPr>
                <p:cNvPr id="9" name="Group 8"/>
                <p:cNvGrpSpPr/>
                <p:nvPr/>
              </p:nvGrpSpPr>
              <p:grpSpPr>
                <a:xfrm>
                  <a:off x="1929222" y="2884728"/>
                  <a:ext cx="895384" cy="720822"/>
                  <a:chOff x="1944462" y="3082848"/>
                  <a:chExt cx="895384" cy="720822"/>
                </a:xfrm>
              </p:grpSpPr>
              <p:grpSp>
                <p:nvGrpSpPr>
                  <p:cNvPr id="11" name="Group 10"/>
                  <p:cNvGrpSpPr/>
                  <p:nvPr/>
                </p:nvGrpSpPr>
                <p:grpSpPr>
                  <a:xfrm>
                    <a:off x="2533238" y="3082848"/>
                    <a:ext cx="306608" cy="446579"/>
                    <a:chOff x="5268818" y="3485341"/>
                    <a:chExt cx="306608" cy="446579"/>
                  </a:xfrm>
                </p:grpSpPr>
                <p:sp>
                  <p:nvSpPr>
                    <p:cNvPr id="14" name="Freeform 99"/>
                    <p:cNvSpPr>
                      <a:spLocks/>
                    </p:cNvSpPr>
                    <p:nvPr/>
                  </p:nvSpPr>
                  <p:spPr bwMode="auto">
                    <a:xfrm>
                      <a:off x="5328806" y="3485341"/>
                      <a:ext cx="184410" cy="235509"/>
                    </a:xfrm>
                    <a:custGeom>
                      <a:avLst/>
                      <a:gdLst/>
                      <a:ahLst/>
                      <a:cxnLst>
                        <a:cxn ang="0">
                          <a:pos x="7" y="47"/>
                        </a:cxn>
                        <a:cxn ang="0">
                          <a:pos x="26" y="65"/>
                        </a:cxn>
                        <a:cxn ang="0">
                          <a:pos x="44" y="47"/>
                        </a:cxn>
                        <a:cxn ang="0">
                          <a:pos x="47" y="47"/>
                        </a:cxn>
                        <a:cxn ang="0">
                          <a:pos x="49" y="43"/>
                        </a:cxn>
                        <a:cxn ang="0">
                          <a:pos x="49" y="38"/>
                        </a:cxn>
                        <a:cxn ang="0">
                          <a:pos x="48" y="37"/>
                        </a:cxn>
                        <a:cxn ang="0">
                          <a:pos x="45" y="16"/>
                        </a:cxn>
                        <a:cxn ang="0">
                          <a:pos x="24" y="7"/>
                        </a:cxn>
                        <a:cxn ang="0">
                          <a:pos x="24" y="7"/>
                        </a:cxn>
                        <a:cxn ang="0">
                          <a:pos x="24" y="2"/>
                        </a:cxn>
                        <a:cxn ang="0">
                          <a:pos x="19" y="6"/>
                        </a:cxn>
                        <a:cxn ang="0">
                          <a:pos x="15" y="2"/>
                        </a:cxn>
                        <a:cxn ang="0">
                          <a:pos x="13" y="10"/>
                        </a:cxn>
                        <a:cxn ang="0">
                          <a:pos x="13" y="10"/>
                        </a:cxn>
                        <a:cxn ang="0">
                          <a:pos x="6" y="8"/>
                        </a:cxn>
                        <a:cxn ang="0">
                          <a:pos x="9" y="13"/>
                        </a:cxn>
                        <a:cxn ang="0">
                          <a:pos x="4" y="18"/>
                        </a:cxn>
                        <a:cxn ang="0">
                          <a:pos x="4" y="37"/>
                        </a:cxn>
                        <a:cxn ang="0">
                          <a:pos x="3" y="38"/>
                        </a:cxn>
                        <a:cxn ang="0">
                          <a:pos x="3" y="43"/>
                        </a:cxn>
                        <a:cxn ang="0">
                          <a:pos x="5" y="47"/>
                        </a:cxn>
                        <a:cxn ang="0">
                          <a:pos x="7" y="47"/>
                        </a:cxn>
                      </a:cxnLst>
                      <a:rect l="0" t="0" r="r" b="b"/>
                      <a:pathLst>
                        <a:path w="51" h="65">
                          <a:moveTo>
                            <a:pt x="7" y="47"/>
                          </a:moveTo>
                          <a:cubicBezTo>
                            <a:pt x="11" y="57"/>
                            <a:pt x="18" y="65"/>
                            <a:pt x="26" y="65"/>
                          </a:cubicBezTo>
                          <a:cubicBezTo>
                            <a:pt x="34" y="65"/>
                            <a:pt x="40" y="57"/>
                            <a:pt x="44" y="47"/>
                          </a:cubicBezTo>
                          <a:cubicBezTo>
                            <a:pt x="45" y="48"/>
                            <a:pt x="46" y="48"/>
                            <a:pt x="47" y="47"/>
                          </a:cubicBezTo>
                          <a:cubicBezTo>
                            <a:pt x="48" y="46"/>
                            <a:pt x="48" y="45"/>
                            <a:pt x="49" y="43"/>
                          </a:cubicBezTo>
                          <a:cubicBezTo>
                            <a:pt x="49" y="42"/>
                            <a:pt x="49" y="40"/>
                            <a:pt x="49" y="38"/>
                          </a:cubicBezTo>
                          <a:cubicBezTo>
                            <a:pt x="49" y="38"/>
                            <a:pt x="48" y="37"/>
                            <a:pt x="48" y="37"/>
                          </a:cubicBezTo>
                          <a:cubicBezTo>
                            <a:pt x="51" y="30"/>
                            <a:pt x="51" y="22"/>
                            <a:pt x="45" y="16"/>
                          </a:cubicBezTo>
                          <a:cubicBezTo>
                            <a:pt x="40" y="9"/>
                            <a:pt x="32" y="6"/>
                            <a:pt x="24" y="7"/>
                          </a:cubicBezTo>
                          <a:cubicBezTo>
                            <a:pt x="24" y="7"/>
                            <a:pt x="24" y="7"/>
                            <a:pt x="24" y="7"/>
                          </a:cubicBezTo>
                          <a:cubicBezTo>
                            <a:pt x="24" y="5"/>
                            <a:pt x="24" y="4"/>
                            <a:pt x="24" y="2"/>
                          </a:cubicBezTo>
                          <a:cubicBezTo>
                            <a:pt x="24" y="2"/>
                            <a:pt x="19" y="7"/>
                            <a:pt x="19" y="6"/>
                          </a:cubicBezTo>
                          <a:cubicBezTo>
                            <a:pt x="18" y="6"/>
                            <a:pt x="16" y="0"/>
                            <a:pt x="15" y="2"/>
                          </a:cubicBezTo>
                          <a:cubicBezTo>
                            <a:pt x="15" y="6"/>
                            <a:pt x="14" y="8"/>
                            <a:pt x="13" y="10"/>
                          </a:cubicBezTo>
                          <a:cubicBezTo>
                            <a:pt x="13" y="10"/>
                            <a:pt x="13" y="10"/>
                            <a:pt x="13" y="10"/>
                          </a:cubicBezTo>
                          <a:cubicBezTo>
                            <a:pt x="11" y="8"/>
                            <a:pt x="5" y="6"/>
                            <a:pt x="6" y="8"/>
                          </a:cubicBezTo>
                          <a:cubicBezTo>
                            <a:pt x="8" y="10"/>
                            <a:pt x="9" y="11"/>
                            <a:pt x="9" y="13"/>
                          </a:cubicBezTo>
                          <a:cubicBezTo>
                            <a:pt x="7" y="14"/>
                            <a:pt x="5" y="16"/>
                            <a:pt x="4" y="18"/>
                          </a:cubicBezTo>
                          <a:cubicBezTo>
                            <a:pt x="1" y="24"/>
                            <a:pt x="0" y="32"/>
                            <a:pt x="4" y="37"/>
                          </a:cubicBezTo>
                          <a:cubicBezTo>
                            <a:pt x="3" y="38"/>
                            <a:pt x="3" y="38"/>
                            <a:pt x="3" y="38"/>
                          </a:cubicBezTo>
                          <a:cubicBezTo>
                            <a:pt x="2" y="40"/>
                            <a:pt x="3" y="42"/>
                            <a:pt x="3" y="43"/>
                          </a:cubicBezTo>
                          <a:cubicBezTo>
                            <a:pt x="3" y="45"/>
                            <a:pt x="4" y="46"/>
                            <a:pt x="5" y="47"/>
                          </a:cubicBezTo>
                          <a:cubicBezTo>
                            <a:pt x="6" y="48"/>
                            <a:pt x="7" y="48"/>
                            <a:pt x="7" y="47"/>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15" name="Freeform 100"/>
                    <p:cNvSpPr>
                      <a:spLocks/>
                    </p:cNvSpPr>
                    <p:nvPr/>
                  </p:nvSpPr>
                  <p:spPr bwMode="auto">
                    <a:xfrm>
                      <a:off x="5268818" y="3738624"/>
                      <a:ext cx="306608" cy="193296"/>
                    </a:xfrm>
                    <a:custGeom>
                      <a:avLst/>
                      <a:gdLst/>
                      <a:ahLst/>
                      <a:cxnLst>
                        <a:cxn ang="0">
                          <a:pos x="61" y="0"/>
                        </a:cxn>
                        <a:cxn ang="0">
                          <a:pos x="79" y="11"/>
                        </a:cxn>
                        <a:cxn ang="0">
                          <a:pos x="85" y="50"/>
                        </a:cxn>
                        <a:cxn ang="0">
                          <a:pos x="84" y="53"/>
                        </a:cxn>
                        <a:cxn ang="0">
                          <a:pos x="81" y="54"/>
                        </a:cxn>
                        <a:cxn ang="0">
                          <a:pos x="4" y="54"/>
                        </a:cxn>
                        <a:cxn ang="0">
                          <a:pos x="1" y="53"/>
                        </a:cxn>
                        <a:cxn ang="0">
                          <a:pos x="0" y="50"/>
                        </a:cxn>
                        <a:cxn ang="0">
                          <a:pos x="6" y="11"/>
                        </a:cxn>
                        <a:cxn ang="0">
                          <a:pos x="24" y="0"/>
                        </a:cxn>
                        <a:cxn ang="0">
                          <a:pos x="43" y="15"/>
                        </a:cxn>
                        <a:cxn ang="0">
                          <a:pos x="61" y="0"/>
                        </a:cxn>
                      </a:cxnLst>
                      <a:rect l="0" t="0" r="r" b="b"/>
                      <a:pathLst>
                        <a:path w="85" h="54">
                          <a:moveTo>
                            <a:pt x="61" y="0"/>
                          </a:moveTo>
                          <a:cubicBezTo>
                            <a:pt x="68" y="3"/>
                            <a:pt x="75" y="4"/>
                            <a:pt x="79" y="11"/>
                          </a:cubicBezTo>
                          <a:cubicBezTo>
                            <a:pt x="83" y="19"/>
                            <a:pt x="85" y="36"/>
                            <a:pt x="85" y="50"/>
                          </a:cubicBezTo>
                          <a:cubicBezTo>
                            <a:pt x="85" y="51"/>
                            <a:pt x="85" y="52"/>
                            <a:pt x="84" y="53"/>
                          </a:cubicBezTo>
                          <a:cubicBezTo>
                            <a:pt x="83" y="54"/>
                            <a:pt x="82" y="54"/>
                            <a:pt x="81" y="54"/>
                          </a:cubicBezTo>
                          <a:cubicBezTo>
                            <a:pt x="4" y="54"/>
                            <a:pt x="4" y="54"/>
                            <a:pt x="4" y="54"/>
                          </a:cubicBezTo>
                          <a:cubicBezTo>
                            <a:pt x="3" y="54"/>
                            <a:pt x="2" y="54"/>
                            <a:pt x="1" y="53"/>
                          </a:cubicBezTo>
                          <a:cubicBezTo>
                            <a:pt x="0" y="52"/>
                            <a:pt x="0" y="51"/>
                            <a:pt x="0" y="50"/>
                          </a:cubicBezTo>
                          <a:cubicBezTo>
                            <a:pt x="1" y="36"/>
                            <a:pt x="2" y="19"/>
                            <a:pt x="6" y="11"/>
                          </a:cubicBezTo>
                          <a:cubicBezTo>
                            <a:pt x="10" y="4"/>
                            <a:pt x="17" y="3"/>
                            <a:pt x="24" y="0"/>
                          </a:cubicBezTo>
                          <a:cubicBezTo>
                            <a:pt x="43" y="15"/>
                            <a:pt x="43" y="15"/>
                            <a:pt x="43" y="15"/>
                          </a:cubicBezTo>
                          <a:cubicBezTo>
                            <a:pt x="61" y="0"/>
                            <a:pt x="61" y="0"/>
                            <a:pt x="61" y="0"/>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grpSp>
              <p:sp>
                <p:nvSpPr>
                  <p:cNvPr id="12" name="Freeform 102"/>
                  <p:cNvSpPr>
                    <a:spLocks noEditPoints="1"/>
                  </p:cNvSpPr>
                  <p:nvPr/>
                </p:nvSpPr>
                <p:spPr bwMode="auto">
                  <a:xfrm>
                    <a:off x="1944462" y="3109509"/>
                    <a:ext cx="293277" cy="419918"/>
                  </a:xfrm>
                  <a:custGeom>
                    <a:avLst/>
                    <a:gdLst/>
                    <a:ahLst/>
                    <a:cxnLst>
                      <a:cxn ang="0">
                        <a:pos x="0" y="113"/>
                      </a:cxn>
                      <a:cxn ang="0">
                        <a:pos x="6" y="74"/>
                      </a:cxn>
                      <a:cxn ang="0">
                        <a:pos x="27" y="63"/>
                      </a:cxn>
                      <a:cxn ang="0">
                        <a:pos x="39" y="79"/>
                      </a:cxn>
                      <a:cxn ang="0">
                        <a:pos x="40" y="82"/>
                      </a:cxn>
                      <a:cxn ang="0">
                        <a:pos x="40" y="89"/>
                      </a:cxn>
                      <a:cxn ang="0">
                        <a:pos x="40" y="89"/>
                      </a:cxn>
                      <a:cxn ang="0">
                        <a:pos x="41" y="89"/>
                      </a:cxn>
                      <a:cxn ang="0">
                        <a:pos x="42" y="89"/>
                      </a:cxn>
                      <a:cxn ang="0">
                        <a:pos x="42" y="89"/>
                      </a:cxn>
                      <a:cxn ang="0">
                        <a:pos x="42" y="82"/>
                      </a:cxn>
                      <a:cxn ang="0">
                        <a:pos x="42" y="79"/>
                      </a:cxn>
                      <a:cxn ang="0">
                        <a:pos x="54" y="63"/>
                      </a:cxn>
                      <a:cxn ang="0">
                        <a:pos x="76" y="74"/>
                      </a:cxn>
                      <a:cxn ang="0">
                        <a:pos x="82" y="113"/>
                      </a:cxn>
                      <a:cxn ang="0">
                        <a:pos x="81" y="116"/>
                      </a:cxn>
                      <a:cxn ang="0">
                        <a:pos x="78" y="117"/>
                      </a:cxn>
                      <a:cxn ang="0">
                        <a:pos x="4" y="117"/>
                      </a:cxn>
                      <a:cxn ang="0">
                        <a:pos x="1" y="116"/>
                      </a:cxn>
                      <a:cxn ang="0">
                        <a:pos x="0" y="113"/>
                      </a:cxn>
                      <a:cxn ang="0">
                        <a:pos x="29" y="51"/>
                      </a:cxn>
                      <a:cxn ang="0">
                        <a:pos x="10" y="48"/>
                      </a:cxn>
                      <a:cxn ang="0">
                        <a:pos x="17" y="33"/>
                      </a:cxn>
                      <a:cxn ang="0">
                        <a:pos x="17" y="24"/>
                      </a:cxn>
                      <a:cxn ang="0">
                        <a:pos x="40" y="0"/>
                      </a:cxn>
                      <a:cxn ang="0">
                        <a:pos x="42" y="0"/>
                      </a:cxn>
                      <a:cxn ang="0">
                        <a:pos x="64" y="24"/>
                      </a:cxn>
                      <a:cxn ang="0">
                        <a:pos x="65" y="34"/>
                      </a:cxn>
                      <a:cxn ang="0">
                        <a:pos x="71" y="48"/>
                      </a:cxn>
                      <a:cxn ang="0">
                        <a:pos x="53" y="51"/>
                      </a:cxn>
                      <a:cxn ang="0">
                        <a:pos x="41" y="58"/>
                      </a:cxn>
                      <a:cxn ang="0">
                        <a:pos x="29" y="51"/>
                      </a:cxn>
                    </a:cxnLst>
                    <a:rect l="0" t="0" r="r" b="b"/>
                    <a:pathLst>
                      <a:path w="82" h="117">
                        <a:moveTo>
                          <a:pt x="0" y="113"/>
                        </a:moveTo>
                        <a:cubicBezTo>
                          <a:pt x="0" y="100"/>
                          <a:pt x="2" y="87"/>
                          <a:pt x="6" y="74"/>
                        </a:cubicBezTo>
                        <a:cubicBezTo>
                          <a:pt x="8" y="68"/>
                          <a:pt x="18" y="65"/>
                          <a:pt x="27" y="63"/>
                        </a:cubicBezTo>
                        <a:cubicBezTo>
                          <a:pt x="31" y="73"/>
                          <a:pt x="35" y="78"/>
                          <a:pt x="39" y="79"/>
                        </a:cubicBezTo>
                        <a:cubicBezTo>
                          <a:pt x="40" y="82"/>
                          <a:pt x="40" y="82"/>
                          <a:pt x="40" y="82"/>
                        </a:cubicBezTo>
                        <a:cubicBezTo>
                          <a:pt x="40" y="85"/>
                          <a:pt x="40" y="87"/>
                          <a:pt x="40" y="89"/>
                        </a:cubicBezTo>
                        <a:cubicBezTo>
                          <a:pt x="40" y="89"/>
                          <a:pt x="40" y="89"/>
                          <a:pt x="40" y="89"/>
                        </a:cubicBezTo>
                        <a:cubicBezTo>
                          <a:pt x="40" y="89"/>
                          <a:pt x="41" y="89"/>
                          <a:pt x="41" y="89"/>
                        </a:cubicBezTo>
                        <a:cubicBezTo>
                          <a:pt x="41" y="89"/>
                          <a:pt x="41" y="89"/>
                          <a:pt x="42" y="89"/>
                        </a:cubicBezTo>
                        <a:cubicBezTo>
                          <a:pt x="42" y="89"/>
                          <a:pt x="42" y="89"/>
                          <a:pt x="42" y="89"/>
                        </a:cubicBezTo>
                        <a:cubicBezTo>
                          <a:pt x="42" y="87"/>
                          <a:pt x="42" y="85"/>
                          <a:pt x="42" y="82"/>
                        </a:cubicBezTo>
                        <a:cubicBezTo>
                          <a:pt x="42" y="79"/>
                          <a:pt x="42" y="79"/>
                          <a:pt x="42" y="79"/>
                        </a:cubicBezTo>
                        <a:cubicBezTo>
                          <a:pt x="46" y="78"/>
                          <a:pt x="50" y="73"/>
                          <a:pt x="54" y="63"/>
                        </a:cubicBezTo>
                        <a:cubicBezTo>
                          <a:pt x="64" y="65"/>
                          <a:pt x="74" y="68"/>
                          <a:pt x="76" y="74"/>
                        </a:cubicBezTo>
                        <a:cubicBezTo>
                          <a:pt x="80" y="87"/>
                          <a:pt x="82" y="100"/>
                          <a:pt x="82" y="113"/>
                        </a:cubicBezTo>
                        <a:cubicBezTo>
                          <a:pt x="82" y="114"/>
                          <a:pt x="82" y="115"/>
                          <a:pt x="81" y="116"/>
                        </a:cubicBezTo>
                        <a:cubicBezTo>
                          <a:pt x="80" y="117"/>
                          <a:pt x="79" y="117"/>
                          <a:pt x="78" y="117"/>
                        </a:cubicBezTo>
                        <a:cubicBezTo>
                          <a:pt x="53" y="117"/>
                          <a:pt x="28" y="117"/>
                          <a:pt x="4" y="117"/>
                        </a:cubicBezTo>
                        <a:cubicBezTo>
                          <a:pt x="2" y="117"/>
                          <a:pt x="2" y="117"/>
                          <a:pt x="1" y="116"/>
                        </a:cubicBezTo>
                        <a:cubicBezTo>
                          <a:pt x="0" y="115"/>
                          <a:pt x="0" y="114"/>
                          <a:pt x="0" y="113"/>
                        </a:cubicBezTo>
                        <a:close/>
                        <a:moveTo>
                          <a:pt x="29" y="51"/>
                        </a:moveTo>
                        <a:cubicBezTo>
                          <a:pt x="23" y="51"/>
                          <a:pt x="15" y="50"/>
                          <a:pt x="10" y="48"/>
                        </a:cubicBezTo>
                        <a:cubicBezTo>
                          <a:pt x="15" y="44"/>
                          <a:pt x="17" y="39"/>
                          <a:pt x="17" y="33"/>
                        </a:cubicBezTo>
                        <a:cubicBezTo>
                          <a:pt x="17" y="30"/>
                          <a:pt x="17" y="27"/>
                          <a:pt x="17" y="24"/>
                        </a:cubicBezTo>
                        <a:cubicBezTo>
                          <a:pt x="17" y="11"/>
                          <a:pt x="27" y="1"/>
                          <a:pt x="40" y="0"/>
                        </a:cubicBezTo>
                        <a:cubicBezTo>
                          <a:pt x="40" y="0"/>
                          <a:pt x="41" y="0"/>
                          <a:pt x="42" y="0"/>
                        </a:cubicBezTo>
                        <a:cubicBezTo>
                          <a:pt x="55" y="1"/>
                          <a:pt x="64" y="11"/>
                          <a:pt x="64" y="24"/>
                        </a:cubicBezTo>
                        <a:cubicBezTo>
                          <a:pt x="64" y="28"/>
                          <a:pt x="64" y="31"/>
                          <a:pt x="65" y="34"/>
                        </a:cubicBezTo>
                        <a:cubicBezTo>
                          <a:pt x="65" y="40"/>
                          <a:pt x="67" y="44"/>
                          <a:pt x="71" y="48"/>
                        </a:cubicBezTo>
                        <a:cubicBezTo>
                          <a:pt x="67" y="50"/>
                          <a:pt x="59" y="51"/>
                          <a:pt x="53" y="51"/>
                        </a:cubicBezTo>
                        <a:cubicBezTo>
                          <a:pt x="50" y="55"/>
                          <a:pt x="46" y="58"/>
                          <a:pt x="41" y="58"/>
                        </a:cubicBezTo>
                        <a:cubicBezTo>
                          <a:pt x="36" y="58"/>
                          <a:pt x="32" y="55"/>
                          <a:pt x="29" y="51"/>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13" name="Freeform 101"/>
                  <p:cNvSpPr>
                    <a:spLocks noEditPoints="1"/>
                  </p:cNvSpPr>
                  <p:nvPr/>
                </p:nvSpPr>
                <p:spPr bwMode="auto">
                  <a:xfrm>
                    <a:off x="2218854" y="3383752"/>
                    <a:ext cx="333269" cy="419918"/>
                  </a:xfrm>
                  <a:custGeom>
                    <a:avLst/>
                    <a:gdLst/>
                    <a:ahLst/>
                    <a:cxnLst>
                      <a:cxn ang="0">
                        <a:pos x="68" y="30"/>
                      </a:cxn>
                      <a:cxn ang="0">
                        <a:pos x="71" y="31"/>
                      </a:cxn>
                      <a:cxn ang="0">
                        <a:pos x="71" y="36"/>
                      </a:cxn>
                      <a:cxn ang="0">
                        <a:pos x="67" y="39"/>
                      </a:cxn>
                      <a:cxn ang="0">
                        <a:pos x="65" y="40"/>
                      </a:cxn>
                      <a:cxn ang="0">
                        <a:pos x="46" y="58"/>
                      </a:cxn>
                      <a:cxn ang="0">
                        <a:pos x="28" y="40"/>
                      </a:cxn>
                      <a:cxn ang="0">
                        <a:pos x="26" y="39"/>
                      </a:cxn>
                      <a:cxn ang="0">
                        <a:pos x="22" y="36"/>
                      </a:cxn>
                      <a:cxn ang="0">
                        <a:pos x="22" y="31"/>
                      </a:cxn>
                      <a:cxn ang="0">
                        <a:pos x="25" y="30"/>
                      </a:cxn>
                      <a:cxn ang="0">
                        <a:pos x="24" y="16"/>
                      </a:cxn>
                      <a:cxn ang="0">
                        <a:pos x="46" y="0"/>
                      </a:cxn>
                      <a:cxn ang="0">
                        <a:pos x="62" y="7"/>
                      </a:cxn>
                      <a:cxn ang="0">
                        <a:pos x="68" y="30"/>
                      </a:cxn>
                      <a:cxn ang="0">
                        <a:pos x="46" y="69"/>
                      </a:cxn>
                      <a:cxn ang="0">
                        <a:pos x="43" y="72"/>
                      </a:cxn>
                      <a:cxn ang="0">
                        <a:pos x="44" y="76"/>
                      </a:cxn>
                      <a:cxn ang="0">
                        <a:pos x="41" y="95"/>
                      </a:cxn>
                      <a:cxn ang="0">
                        <a:pos x="29" y="63"/>
                      </a:cxn>
                      <a:cxn ang="0">
                        <a:pos x="7" y="75"/>
                      </a:cxn>
                      <a:cxn ang="0">
                        <a:pos x="0" y="113"/>
                      </a:cxn>
                      <a:cxn ang="0">
                        <a:pos x="1" y="116"/>
                      </a:cxn>
                      <a:cxn ang="0">
                        <a:pos x="4" y="117"/>
                      </a:cxn>
                      <a:cxn ang="0">
                        <a:pos x="89" y="117"/>
                      </a:cxn>
                      <a:cxn ang="0">
                        <a:pos x="92" y="116"/>
                      </a:cxn>
                      <a:cxn ang="0">
                        <a:pos x="93" y="113"/>
                      </a:cxn>
                      <a:cxn ang="0">
                        <a:pos x="86" y="75"/>
                      </a:cxn>
                      <a:cxn ang="0">
                        <a:pos x="64" y="63"/>
                      </a:cxn>
                      <a:cxn ang="0">
                        <a:pos x="52" y="95"/>
                      </a:cxn>
                      <a:cxn ang="0">
                        <a:pos x="49" y="76"/>
                      </a:cxn>
                      <a:cxn ang="0">
                        <a:pos x="50" y="72"/>
                      </a:cxn>
                      <a:cxn ang="0">
                        <a:pos x="46" y="69"/>
                      </a:cxn>
                      <a:cxn ang="0">
                        <a:pos x="62" y="99"/>
                      </a:cxn>
                      <a:cxn ang="0">
                        <a:pos x="75" y="99"/>
                      </a:cxn>
                      <a:cxn ang="0">
                        <a:pos x="75" y="103"/>
                      </a:cxn>
                      <a:cxn ang="0">
                        <a:pos x="62" y="103"/>
                      </a:cxn>
                      <a:cxn ang="0">
                        <a:pos x="62" y="99"/>
                      </a:cxn>
                    </a:cxnLst>
                    <a:rect l="0" t="0" r="r" b="b"/>
                    <a:pathLst>
                      <a:path w="93" h="117">
                        <a:moveTo>
                          <a:pt x="68" y="30"/>
                        </a:moveTo>
                        <a:cubicBezTo>
                          <a:pt x="69" y="30"/>
                          <a:pt x="70" y="30"/>
                          <a:pt x="71" y="31"/>
                        </a:cubicBezTo>
                        <a:cubicBezTo>
                          <a:pt x="71" y="33"/>
                          <a:pt x="71" y="34"/>
                          <a:pt x="71" y="36"/>
                        </a:cubicBezTo>
                        <a:cubicBezTo>
                          <a:pt x="70" y="37"/>
                          <a:pt x="68" y="38"/>
                          <a:pt x="67" y="39"/>
                        </a:cubicBezTo>
                        <a:cubicBezTo>
                          <a:pt x="67" y="40"/>
                          <a:pt x="66" y="40"/>
                          <a:pt x="65" y="40"/>
                        </a:cubicBezTo>
                        <a:cubicBezTo>
                          <a:pt x="61" y="50"/>
                          <a:pt x="55" y="58"/>
                          <a:pt x="46" y="58"/>
                        </a:cubicBezTo>
                        <a:cubicBezTo>
                          <a:pt x="38" y="58"/>
                          <a:pt x="32" y="50"/>
                          <a:pt x="28" y="40"/>
                        </a:cubicBezTo>
                        <a:cubicBezTo>
                          <a:pt x="27" y="40"/>
                          <a:pt x="26" y="40"/>
                          <a:pt x="26" y="39"/>
                        </a:cubicBezTo>
                        <a:cubicBezTo>
                          <a:pt x="25" y="38"/>
                          <a:pt x="23" y="37"/>
                          <a:pt x="22" y="36"/>
                        </a:cubicBezTo>
                        <a:cubicBezTo>
                          <a:pt x="22" y="34"/>
                          <a:pt x="22" y="33"/>
                          <a:pt x="22" y="31"/>
                        </a:cubicBezTo>
                        <a:cubicBezTo>
                          <a:pt x="22" y="30"/>
                          <a:pt x="23" y="30"/>
                          <a:pt x="25" y="30"/>
                        </a:cubicBezTo>
                        <a:cubicBezTo>
                          <a:pt x="24" y="26"/>
                          <a:pt x="23" y="20"/>
                          <a:pt x="24" y="16"/>
                        </a:cubicBezTo>
                        <a:cubicBezTo>
                          <a:pt x="26" y="6"/>
                          <a:pt x="37" y="0"/>
                          <a:pt x="46" y="0"/>
                        </a:cubicBezTo>
                        <a:cubicBezTo>
                          <a:pt x="55" y="0"/>
                          <a:pt x="60" y="2"/>
                          <a:pt x="62" y="7"/>
                        </a:cubicBezTo>
                        <a:cubicBezTo>
                          <a:pt x="70" y="10"/>
                          <a:pt x="71" y="19"/>
                          <a:pt x="68" y="30"/>
                        </a:cubicBezTo>
                        <a:close/>
                        <a:moveTo>
                          <a:pt x="46" y="69"/>
                        </a:moveTo>
                        <a:cubicBezTo>
                          <a:pt x="43" y="72"/>
                          <a:pt x="43" y="72"/>
                          <a:pt x="43" y="72"/>
                        </a:cubicBezTo>
                        <a:cubicBezTo>
                          <a:pt x="44" y="76"/>
                          <a:pt x="44" y="76"/>
                          <a:pt x="44" y="76"/>
                        </a:cubicBezTo>
                        <a:cubicBezTo>
                          <a:pt x="41" y="95"/>
                          <a:pt x="41" y="95"/>
                          <a:pt x="41" y="95"/>
                        </a:cubicBezTo>
                        <a:cubicBezTo>
                          <a:pt x="36" y="85"/>
                          <a:pt x="31" y="73"/>
                          <a:pt x="29" y="63"/>
                        </a:cubicBezTo>
                        <a:cubicBezTo>
                          <a:pt x="21" y="66"/>
                          <a:pt x="10" y="67"/>
                          <a:pt x="7" y="75"/>
                        </a:cubicBezTo>
                        <a:cubicBezTo>
                          <a:pt x="3" y="82"/>
                          <a:pt x="1" y="100"/>
                          <a:pt x="0" y="113"/>
                        </a:cubicBezTo>
                        <a:cubicBezTo>
                          <a:pt x="0" y="114"/>
                          <a:pt x="1" y="115"/>
                          <a:pt x="1" y="116"/>
                        </a:cubicBezTo>
                        <a:cubicBezTo>
                          <a:pt x="2" y="117"/>
                          <a:pt x="3" y="117"/>
                          <a:pt x="4" y="117"/>
                        </a:cubicBezTo>
                        <a:cubicBezTo>
                          <a:pt x="89" y="117"/>
                          <a:pt x="89" y="117"/>
                          <a:pt x="89" y="117"/>
                        </a:cubicBezTo>
                        <a:cubicBezTo>
                          <a:pt x="90" y="117"/>
                          <a:pt x="91" y="117"/>
                          <a:pt x="92" y="116"/>
                        </a:cubicBezTo>
                        <a:cubicBezTo>
                          <a:pt x="92" y="115"/>
                          <a:pt x="93" y="114"/>
                          <a:pt x="93" y="113"/>
                        </a:cubicBezTo>
                        <a:cubicBezTo>
                          <a:pt x="92" y="100"/>
                          <a:pt x="90" y="82"/>
                          <a:pt x="86" y="75"/>
                        </a:cubicBezTo>
                        <a:cubicBezTo>
                          <a:pt x="83" y="67"/>
                          <a:pt x="71" y="66"/>
                          <a:pt x="64" y="63"/>
                        </a:cubicBezTo>
                        <a:cubicBezTo>
                          <a:pt x="61" y="73"/>
                          <a:pt x="57" y="85"/>
                          <a:pt x="52" y="95"/>
                        </a:cubicBezTo>
                        <a:cubicBezTo>
                          <a:pt x="49" y="76"/>
                          <a:pt x="49" y="76"/>
                          <a:pt x="49" y="76"/>
                        </a:cubicBezTo>
                        <a:cubicBezTo>
                          <a:pt x="50" y="72"/>
                          <a:pt x="50" y="72"/>
                          <a:pt x="50" y="72"/>
                        </a:cubicBezTo>
                        <a:cubicBezTo>
                          <a:pt x="46" y="69"/>
                          <a:pt x="46" y="69"/>
                          <a:pt x="46" y="69"/>
                        </a:cubicBezTo>
                        <a:close/>
                        <a:moveTo>
                          <a:pt x="62" y="99"/>
                        </a:moveTo>
                        <a:cubicBezTo>
                          <a:pt x="75" y="99"/>
                          <a:pt x="75" y="99"/>
                          <a:pt x="75" y="99"/>
                        </a:cubicBezTo>
                        <a:cubicBezTo>
                          <a:pt x="75" y="103"/>
                          <a:pt x="75" y="103"/>
                          <a:pt x="75" y="103"/>
                        </a:cubicBezTo>
                        <a:cubicBezTo>
                          <a:pt x="62" y="103"/>
                          <a:pt x="62" y="103"/>
                          <a:pt x="62" y="103"/>
                        </a:cubicBezTo>
                        <a:cubicBezTo>
                          <a:pt x="62" y="99"/>
                          <a:pt x="62" y="99"/>
                          <a:pt x="62" y="99"/>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grpSp>
            <p:sp>
              <p:nvSpPr>
                <p:cNvPr id="10" name="Rectangle 9"/>
                <p:cNvSpPr/>
                <p:nvPr/>
              </p:nvSpPr>
              <p:spPr>
                <a:xfrm>
                  <a:off x="1646508" y="3639620"/>
                  <a:ext cx="1401492" cy="3746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solidFill>
                        <a:schemeClr val="accent4"/>
                      </a:solidFill>
                      <a:latin typeface="+mj-lt"/>
                    </a:rPr>
                    <a:t>Sprint Planning Meeting</a:t>
                  </a:r>
                  <a:endParaRPr lang="en-GB" sz="1100" b="1" dirty="0">
                    <a:solidFill>
                      <a:schemeClr val="accent4"/>
                    </a:solidFill>
                    <a:latin typeface="+mj-lt"/>
                  </a:endParaRPr>
                </a:p>
              </p:txBody>
            </p:sp>
          </p:grpSp>
          <p:grpSp>
            <p:nvGrpSpPr>
              <p:cNvPr id="16" name="Group 15"/>
              <p:cNvGrpSpPr/>
              <p:nvPr/>
            </p:nvGrpSpPr>
            <p:grpSpPr>
              <a:xfrm>
                <a:off x="362253" y="3792693"/>
                <a:ext cx="767962" cy="1133114"/>
                <a:chOff x="358775" y="2845958"/>
                <a:chExt cx="791845" cy="1168353"/>
              </a:xfrm>
            </p:grpSpPr>
            <p:sp>
              <p:nvSpPr>
                <p:cNvPr id="17" name="Rectangle 16"/>
                <p:cNvSpPr/>
                <p:nvPr/>
              </p:nvSpPr>
              <p:spPr>
                <a:xfrm>
                  <a:off x="358775" y="3639620"/>
                  <a:ext cx="791845" cy="3746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accent4"/>
                      </a:solidFill>
                      <a:latin typeface="+mj-lt"/>
                    </a:rPr>
                    <a:t>Product </a:t>
                  </a:r>
                  <a:r>
                    <a:rPr lang="en-GB" sz="1100" b="1" dirty="0" smtClean="0">
                      <a:solidFill>
                        <a:schemeClr val="accent4"/>
                      </a:solidFill>
                      <a:latin typeface="+mj-lt"/>
                    </a:rPr>
                    <a:t>Backlog</a:t>
                  </a:r>
                  <a:endParaRPr lang="en-GB" sz="1100" b="1" dirty="0">
                    <a:solidFill>
                      <a:schemeClr val="accent4"/>
                    </a:solidFill>
                    <a:latin typeface="+mj-lt"/>
                  </a:endParaRPr>
                </a:p>
              </p:txBody>
            </p:sp>
            <p:grpSp>
              <p:nvGrpSpPr>
                <p:cNvPr id="18" name="Group 17"/>
                <p:cNvGrpSpPr/>
                <p:nvPr/>
              </p:nvGrpSpPr>
              <p:grpSpPr>
                <a:xfrm>
                  <a:off x="461327" y="2845958"/>
                  <a:ext cx="586740" cy="748746"/>
                  <a:chOff x="5052060" y="2301240"/>
                  <a:chExt cx="1021080" cy="967575"/>
                </a:xfrm>
              </p:grpSpPr>
              <p:sp>
                <p:nvSpPr>
                  <p:cNvPr id="19" name="Can 18"/>
                  <p:cNvSpPr/>
                  <p:nvPr/>
                </p:nvSpPr>
                <p:spPr>
                  <a:xfrm>
                    <a:off x="5052060" y="2658666"/>
                    <a:ext cx="1021080" cy="610149"/>
                  </a:xfrm>
                  <a:prstGeom prst="can">
                    <a:avLst/>
                  </a:prstGeom>
                  <a:solidFill>
                    <a:schemeClr val="accent4"/>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latin typeface="+mj-lt"/>
                    </a:endParaRPr>
                  </a:p>
                </p:txBody>
              </p:sp>
              <p:sp>
                <p:nvSpPr>
                  <p:cNvPr id="20" name="Can 19"/>
                  <p:cNvSpPr/>
                  <p:nvPr/>
                </p:nvSpPr>
                <p:spPr>
                  <a:xfrm>
                    <a:off x="5052060" y="2301240"/>
                    <a:ext cx="1021080" cy="433278"/>
                  </a:xfrm>
                  <a:prstGeom prst="can">
                    <a:avLst>
                      <a:gd name="adj" fmla="val 36753"/>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latin typeface="+mj-lt"/>
                    </a:endParaRPr>
                  </a:p>
                </p:txBody>
              </p:sp>
            </p:grpSp>
          </p:grpSp>
          <p:grpSp>
            <p:nvGrpSpPr>
              <p:cNvPr id="21" name="Group 20"/>
              <p:cNvGrpSpPr/>
              <p:nvPr/>
            </p:nvGrpSpPr>
            <p:grpSpPr>
              <a:xfrm>
                <a:off x="3300206" y="4060939"/>
                <a:ext cx="767962" cy="864868"/>
                <a:chOff x="3536315" y="3122546"/>
                <a:chExt cx="791845" cy="891765"/>
              </a:xfrm>
            </p:grpSpPr>
            <p:sp>
              <p:nvSpPr>
                <p:cNvPr id="22" name="Rectangle 21"/>
                <p:cNvSpPr/>
                <p:nvPr/>
              </p:nvSpPr>
              <p:spPr>
                <a:xfrm>
                  <a:off x="3536315" y="3639620"/>
                  <a:ext cx="791845" cy="3746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solidFill>
                        <a:schemeClr val="accent4"/>
                      </a:solidFill>
                      <a:latin typeface="+mj-lt"/>
                    </a:rPr>
                    <a:t>Sprint Backlog</a:t>
                  </a:r>
                  <a:endParaRPr lang="en-GB" sz="1100" b="1" dirty="0">
                    <a:solidFill>
                      <a:schemeClr val="accent4"/>
                    </a:solidFill>
                    <a:latin typeface="+mj-lt"/>
                  </a:endParaRPr>
                </a:p>
              </p:txBody>
            </p:sp>
            <p:sp>
              <p:nvSpPr>
                <p:cNvPr id="23" name="Can 22"/>
                <p:cNvSpPr/>
                <p:nvPr/>
              </p:nvSpPr>
              <p:spPr>
                <a:xfrm>
                  <a:off x="3638867" y="3122546"/>
                  <a:ext cx="586740" cy="472156"/>
                </a:xfrm>
                <a:prstGeom prst="can">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latin typeface="+mj-lt"/>
                  </a:endParaRPr>
                </a:p>
              </p:txBody>
            </p:sp>
          </p:grpSp>
          <p:sp>
            <p:nvSpPr>
              <p:cNvPr id="41" name="Right Arrow 40"/>
              <p:cNvSpPr/>
              <p:nvPr/>
            </p:nvSpPr>
            <p:spPr>
              <a:xfrm>
                <a:off x="1190424" y="4161806"/>
                <a:ext cx="391633" cy="31772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latin typeface="+mj-lt"/>
                </a:endParaRPr>
              </a:p>
            </p:txBody>
          </p:sp>
          <p:sp>
            <p:nvSpPr>
              <p:cNvPr id="42" name="Right Arrow 41"/>
              <p:cNvSpPr/>
              <p:nvPr/>
            </p:nvSpPr>
            <p:spPr>
              <a:xfrm>
                <a:off x="2858264" y="4161806"/>
                <a:ext cx="391633" cy="31772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latin typeface="+mj-lt"/>
                </a:endParaRPr>
              </a:p>
            </p:txBody>
          </p:sp>
          <p:grpSp>
            <p:nvGrpSpPr>
              <p:cNvPr id="44" name="Group 43"/>
              <p:cNvGrpSpPr/>
              <p:nvPr/>
            </p:nvGrpSpPr>
            <p:grpSpPr>
              <a:xfrm>
                <a:off x="362253" y="2396592"/>
                <a:ext cx="767962" cy="812919"/>
                <a:chOff x="362253" y="2396592"/>
                <a:chExt cx="767962" cy="812919"/>
              </a:xfrm>
            </p:grpSpPr>
            <p:sp>
              <p:nvSpPr>
                <p:cNvPr id="45" name="Freeform 101"/>
                <p:cNvSpPr>
                  <a:spLocks noEditPoints="1"/>
                </p:cNvSpPr>
                <p:nvPr/>
              </p:nvSpPr>
              <p:spPr bwMode="auto">
                <a:xfrm>
                  <a:off x="584625" y="2396592"/>
                  <a:ext cx="323217" cy="407253"/>
                </a:xfrm>
                <a:custGeom>
                  <a:avLst/>
                  <a:gdLst/>
                  <a:ahLst/>
                  <a:cxnLst>
                    <a:cxn ang="0">
                      <a:pos x="68" y="30"/>
                    </a:cxn>
                    <a:cxn ang="0">
                      <a:pos x="71" y="31"/>
                    </a:cxn>
                    <a:cxn ang="0">
                      <a:pos x="71" y="36"/>
                    </a:cxn>
                    <a:cxn ang="0">
                      <a:pos x="67" y="39"/>
                    </a:cxn>
                    <a:cxn ang="0">
                      <a:pos x="65" y="40"/>
                    </a:cxn>
                    <a:cxn ang="0">
                      <a:pos x="46" y="58"/>
                    </a:cxn>
                    <a:cxn ang="0">
                      <a:pos x="28" y="40"/>
                    </a:cxn>
                    <a:cxn ang="0">
                      <a:pos x="26" y="39"/>
                    </a:cxn>
                    <a:cxn ang="0">
                      <a:pos x="22" y="36"/>
                    </a:cxn>
                    <a:cxn ang="0">
                      <a:pos x="22" y="31"/>
                    </a:cxn>
                    <a:cxn ang="0">
                      <a:pos x="25" y="30"/>
                    </a:cxn>
                    <a:cxn ang="0">
                      <a:pos x="24" y="16"/>
                    </a:cxn>
                    <a:cxn ang="0">
                      <a:pos x="46" y="0"/>
                    </a:cxn>
                    <a:cxn ang="0">
                      <a:pos x="62" y="7"/>
                    </a:cxn>
                    <a:cxn ang="0">
                      <a:pos x="68" y="30"/>
                    </a:cxn>
                    <a:cxn ang="0">
                      <a:pos x="46" y="69"/>
                    </a:cxn>
                    <a:cxn ang="0">
                      <a:pos x="43" y="72"/>
                    </a:cxn>
                    <a:cxn ang="0">
                      <a:pos x="44" y="76"/>
                    </a:cxn>
                    <a:cxn ang="0">
                      <a:pos x="41" y="95"/>
                    </a:cxn>
                    <a:cxn ang="0">
                      <a:pos x="29" y="63"/>
                    </a:cxn>
                    <a:cxn ang="0">
                      <a:pos x="7" y="75"/>
                    </a:cxn>
                    <a:cxn ang="0">
                      <a:pos x="0" y="113"/>
                    </a:cxn>
                    <a:cxn ang="0">
                      <a:pos x="1" y="116"/>
                    </a:cxn>
                    <a:cxn ang="0">
                      <a:pos x="4" y="117"/>
                    </a:cxn>
                    <a:cxn ang="0">
                      <a:pos x="89" y="117"/>
                    </a:cxn>
                    <a:cxn ang="0">
                      <a:pos x="92" y="116"/>
                    </a:cxn>
                    <a:cxn ang="0">
                      <a:pos x="93" y="113"/>
                    </a:cxn>
                    <a:cxn ang="0">
                      <a:pos x="86" y="75"/>
                    </a:cxn>
                    <a:cxn ang="0">
                      <a:pos x="64" y="63"/>
                    </a:cxn>
                    <a:cxn ang="0">
                      <a:pos x="52" y="95"/>
                    </a:cxn>
                    <a:cxn ang="0">
                      <a:pos x="49" y="76"/>
                    </a:cxn>
                    <a:cxn ang="0">
                      <a:pos x="50" y="72"/>
                    </a:cxn>
                    <a:cxn ang="0">
                      <a:pos x="46" y="69"/>
                    </a:cxn>
                    <a:cxn ang="0">
                      <a:pos x="62" y="99"/>
                    </a:cxn>
                    <a:cxn ang="0">
                      <a:pos x="75" y="99"/>
                    </a:cxn>
                    <a:cxn ang="0">
                      <a:pos x="75" y="103"/>
                    </a:cxn>
                    <a:cxn ang="0">
                      <a:pos x="62" y="103"/>
                    </a:cxn>
                    <a:cxn ang="0">
                      <a:pos x="62" y="99"/>
                    </a:cxn>
                  </a:cxnLst>
                  <a:rect l="0" t="0" r="r" b="b"/>
                  <a:pathLst>
                    <a:path w="93" h="117">
                      <a:moveTo>
                        <a:pt x="68" y="30"/>
                      </a:moveTo>
                      <a:cubicBezTo>
                        <a:pt x="69" y="30"/>
                        <a:pt x="70" y="30"/>
                        <a:pt x="71" y="31"/>
                      </a:cubicBezTo>
                      <a:cubicBezTo>
                        <a:pt x="71" y="33"/>
                        <a:pt x="71" y="34"/>
                        <a:pt x="71" y="36"/>
                      </a:cubicBezTo>
                      <a:cubicBezTo>
                        <a:pt x="70" y="37"/>
                        <a:pt x="68" y="38"/>
                        <a:pt x="67" y="39"/>
                      </a:cubicBezTo>
                      <a:cubicBezTo>
                        <a:pt x="67" y="40"/>
                        <a:pt x="66" y="40"/>
                        <a:pt x="65" y="40"/>
                      </a:cubicBezTo>
                      <a:cubicBezTo>
                        <a:pt x="61" y="50"/>
                        <a:pt x="55" y="58"/>
                        <a:pt x="46" y="58"/>
                      </a:cubicBezTo>
                      <a:cubicBezTo>
                        <a:pt x="38" y="58"/>
                        <a:pt x="32" y="50"/>
                        <a:pt x="28" y="40"/>
                      </a:cubicBezTo>
                      <a:cubicBezTo>
                        <a:pt x="27" y="40"/>
                        <a:pt x="26" y="40"/>
                        <a:pt x="26" y="39"/>
                      </a:cubicBezTo>
                      <a:cubicBezTo>
                        <a:pt x="25" y="38"/>
                        <a:pt x="23" y="37"/>
                        <a:pt x="22" y="36"/>
                      </a:cubicBezTo>
                      <a:cubicBezTo>
                        <a:pt x="22" y="34"/>
                        <a:pt x="22" y="33"/>
                        <a:pt x="22" y="31"/>
                      </a:cubicBezTo>
                      <a:cubicBezTo>
                        <a:pt x="22" y="30"/>
                        <a:pt x="23" y="30"/>
                        <a:pt x="25" y="30"/>
                      </a:cubicBezTo>
                      <a:cubicBezTo>
                        <a:pt x="24" y="26"/>
                        <a:pt x="23" y="20"/>
                        <a:pt x="24" y="16"/>
                      </a:cubicBezTo>
                      <a:cubicBezTo>
                        <a:pt x="26" y="6"/>
                        <a:pt x="37" y="0"/>
                        <a:pt x="46" y="0"/>
                      </a:cubicBezTo>
                      <a:cubicBezTo>
                        <a:pt x="55" y="0"/>
                        <a:pt x="60" y="2"/>
                        <a:pt x="62" y="7"/>
                      </a:cubicBezTo>
                      <a:cubicBezTo>
                        <a:pt x="70" y="10"/>
                        <a:pt x="71" y="19"/>
                        <a:pt x="68" y="30"/>
                      </a:cubicBezTo>
                      <a:close/>
                      <a:moveTo>
                        <a:pt x="46" y="69"/>
                      </a:moveTo>
                      <a:cubicBezTo>
                        <a:pt x="43" y="72"/>
                        <a:pt x="43" y="72"/>
                        <a:pt x="43" y="72"/>
                      </a:cubicBezTo>
                      <a:cubicBezTo>
                        <a:pt x="44" y="76"/>
                        <a:pt x="44" y="76"/>
                        <a:pt x="44" y="76"/>
                      </a:cubicBezTo>
                      <a:cubicBezTo>
                        <a:pt x="41" y="95"/>
                        <a:pt x="41" y="95"/>
                        <a:pt x="41" y="95"/>
                      </a:cubicBezTo>
                      <a:cubicBezTo>
                        <a:pt x="36" y="85"/>
                        <a:pt x="31" y="73"/>
                        <a:pt x="29" y="63"/>
                      </a:cubicBezTo>
                      <a:cubicBezTo>
                        <a:pt x="21" y="66"/>
                        <a:pt x="10" y="67"/>
                        <a:pt x="7" y="75"/>
                      </a:cubicBezTo>
                      <a:cubicBezTo>
                        <a:pt x="3" y="82"/>
                        <a:pt x="1" y="100"/>
                        <a:pt x="0" y="113"/>
                      </a:cubicBezTo>
                      <a:cubicBezTo>
                        <a:pt x="0" y="114"/>
                        <a:pt x="1" y="115"/>
                        <a:pt x="1" y="116"/>
                      </a:cubicBezTo>
                      <a:cubicBezTo>
                        <a:pt x="2" y="117"/>
                        <a:pt x="3" y="117"/>
                        <a:pt x="4" y="117"/>
                      </a:cubicBezTo>
                      <a:cubicBezTo>
                        <a:pt x="89" y="117"/>
                        <a:pt x="89" y="117"/>
                        <a:pt x="89" y="117"/>
                      </a:cubicBezTo>
                      <a:cubicBezTo>
                        <a:pt x="90" y="117"/>
                        <a:pt x="91" y="117"/>
                        <a:pt x="92" y="116"/>
                      </a:cubicBezTo>
                      <a:cubicBezTo>
                        <a:pt x="92" y="115"/>
                        <a:pt x="93" y="114"/>
                        <a:pt x="93" y="113"/>
                      </a:cubicBezTo>
                      <a:cubicBezTo>
                        <a:pt x="92" y="100"/>
                        <a:pt x="90" y="82"/>
                        <a:pt x="86" y="75"/>
                      </a:cubicBezTo>
                      <a:cubicBezTo>
                        <a:pt x="83" y="67"/>
                        <a:pt x="71" y="66"/>
                        <a:pt x="64" y="63"/>
                      </a:cubicBezTo>
                      <a:cubicBezTo>
                        <a:pt x="61" y="73"/>
                        <a:pt x="57" y="85"/>
                        <a:pt x="52" y="95"/>
                      </a:cubicBezTo>
                      <a:cubicBezTo>
                        <a:pt x="49" y="76"/>
                        <a:pt x="49" y="76"/>
                        <a:pt x="49" y="76"/>
                      </a:cubicBezTo>
                      <a:cubicBezTo>
                        <a:pt x="50" y="72"/>
                        <a:pt x="50" y="72"/>
                        <a:pt x="50" y="72"/>
                      </a:cubicBezTo>
                      <a:cubicBezTo>
                        <a:pt x="46" y="69"/>
                        <a:pt x="46" y="69"/>
                        <a:pt x="46" y="69"/>
                      </a:cubicBezTo>
                      <a:close/>
                      <a:moveTo>
                        <a:pt x="62" y="99"/>
                      </a:moveTo>
                      <a:cubicBezTo>
                        <a:pt x="75" y="99"/>
                        <a:pt x="75" y="99"/>
                        <a:pt x="75" y="99"/>
                      </a:cubicBezTo>
                      <a:cubicBezTo>
                        <a:pt x="75" y="103"/>
                        <a:pt x="75" y="103"/>
                        <a:pt x="75" y="103"/>
                      </a:cubicBezTo>
                      <a:cubicBezTo>
                        <a:pt x="62" y="103"/>
                        <a:pt x="62" y="103"/>
                        <a:pt x="62" y="103"/>
                      </a:cubicBezTo>
                      <a:cubicBezTo>
                        <a:pt x="62" y="99"/>
                        <a:pt x="62" y="99"/>
                        <a:pt x="62" y="99"/>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solidFill>
                      <a:schemeClr val="accent4"/>
                    </a:solidFill>
                    <a:latin typeface="+mj-lt"/>
                  </a:endParaRPr>
                </a:p>
              </p:txBody>
            </p:sp>
            <p:sp>
              <p:nvSpPr>
                <p:cNvPr id="46" name="Rectangle 45"/>
                <p:cNvSpPr/>
                <p:nvPr/>
              </p:nvSpPr>
              <p:spPr>
                <a:xfrm>
                  <a:off x="362253" y="2846121"/>
                  <a:ext cx="767962" cy="3633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accent4"/>
                      </a:solidFill>
                      <a:latin typeface="+mj-lt"/>
                    </a:rPr>
                    <a:t>Product </a:t>
                  </a:r>
                  <a:r>
                    <a:rPr lang="en-GB" sz="1100" b="1" dirty="0" smtClean="0">
                      <a:solidFill>
                        <a:schemeClr val="accent4"/>
                      </a:solidFill>
                      <a:latin typeface="+mj-lt"/>
                    </a:rPr>
                    <a:t>Owner</a:t>
                  </a:r>
                  <a:endParaRPr lang="en-GB" sz="1100" b="1" dirty="0">
                    <a:solidFill>
                      <a:schemeClr val="accent4"/>
                    </a:solidFill>
                    <a:latin typeface="+mj-lt"/>
                  </a:endParaRPr>
                </a:p>
              </p:txBody>
            </p:sp>
          </p:grpSp>
          <p:sp>
            <p:nvSpPr>
              <p:cNvPr id="47" name="Right Arrow 46"/>
              <p:cNvSpPr/>
              <p:nvPr/>
            </p:nvSpPr>
            <p:spPr>
              <a:xfrm rot="5400000">
                <a:off x="588842" y="3311067"/>
                <a:ext cx="341019" cy="296979"/>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latin typeface="+mj-lt"/>
                </a:endParaRPr>
              </a:p>
            </p:txBody>
          </p:sp>
        </p:grpSp>
        <p:grpSp>
          <p:nvGrpSpPr>
            <p:cNvPr id="48" name="Group 47"/>
            <p:cNvGrpSpPr/>
            <p:nvPr/>
          </p:nvGrpSpPr>
          <p:grpSpPr>
            <a:xfrm>
              <a:off x="7914660" y="3799731"/>
              <a:ext cx="953481" cy="1126076"/>
              <a:chOff x="7974114" y="2664533"/>
              <a:chExt cx="983134" cy="1161096"/>
            </a:xfrm>
          </p:grpSpPr>
          <p:grpSp>
            <p:nvGrpSpPr>
              <p:cNvPr id="49" name="Group 48"/>
              <p:cNvGrpSpPr/>
              <p:nvPr/>
            </p:nvGrpSpPr>
            <p:grpSpPr>
              <a:xfrm>
                <a:off x="8144542" y="2664533"/>
                <a:ext cx="669116" cy="734844"/>
                <a:chOff x="-28861794" y="-12175490"/>
                <a:chExt cx="1616075" cy="1774825"/>
              </a:xfrm>
              <a:solidFill>
                <a:schemeClr val="accent5"/>
              </a:solidFill>
            </p:grpSpPr>
            <p:sp>
              <p:nvSpPr>
                <p:cNvPr id="51" name="Freeform 6"/>
                <p:cNvSpPr>
                  <a:spLocks/>
                </p:cNvSpPr>
                <p:nvPr/>
              </p:nvSpPr>
              <p:spPr bwMode="auto">
                <a:xfrm>
                  <a:off x="-27969619" y="-11011854"/>
                  <a:ext cx="633414" cy="611189"/>
                </a:xfrm>
                <a:custGeom>
                  <a:avLst/>
                  <a:gdLst>
                    <a:gd name="T0" fmla="*/ 169 w 169"/>
                    <a:gd name="T1" fmla="*/ 159 h 163"/>
                    <a:gd name="T2" fmla="*/ 169 w 169"/>
                    <a:gd name="T3" fmla="*/ 0 h 163"/>
                    <a:gd name="T4" fmla="*/ 0 w 169"/>
                    <a:gd name="T5" fmla="*/ 0 h 163"/>
                    <a:gd name="T6" fmla="*/ 0 w 169"/>
                    <a:gd name="T7" fmla="*/ 163 h 163"/>
                    <a:gd name="T8" fmla="*/ 165 w 169"/>
                    <a:gd name="T9" fmla="*/ 163 h 163"/>
                    <a:gd name="T10" fmla="*/ 169 w 169"/>
                    <a:gd name="T11" fmla="*/ 159 h 163"/>
                  </a:gdLst>
                  <a:ahLst/>
                  <a:cxnLst>
                    <a:cxn ang="0">
                      <a:pos x="T0" y="T1"/>
                    </a:cxn>
                    <a:cxn ang="0">
                      <a:pos x="T2" y="T3"/>
                    </a:cxn>
                    <a:cxn ang="0">
                      <a:pos x="T4" y="T5"/>
                    </a:cxn>
                    <a:cxn ang="0">
                      <a:pos x="T6" y="T7"/>
                    </a:cxn>
                    <a:cxn ang="0">
                      <a:pos x="T8" y="T9"/>
                    </a:cxn>
                    <a:cxn ang="0">
                      <a:pos x="T10" y="T11"/>
                    </a:cxn>
                  </a:cxnLst>
                  <a:rect l="0" t="0" r="r" b="b"/>
                  <a:pathLst>
                    <a:path w="169" h="163">
                      <a:moveTo>
                        <a:pt x="169" y="159"/>
                      </a:moveTo>
                      <a:cubicBezTo>
                        <a:pt x="169" y="0"/>
                        <a:pt x="169" y="0"/>
                        <a:pt x="169" y="0"/>
                      </a:cubicBezTo>
                      <a:cubicBezTo>
                        <a:pt x="0" y="0"/>
                        <a:pt x="0" y="0"/>
                        <a:pt x="0" y="0"/>
                      </a:cubicBezTo>
                      <a:cubicBezTo>
                        <a:pt x="0" y="163"/>
                        <a:pt x="0" y="163"/>
                        <a:pt x="0" y="163"/>
                      </a:cubicBezTo>
                      <a:cubicBezTo>
                        <a:pt x="165" y="163"/>
                        <a:pt x="165" y="163"/>
                        <a:pt x="165" y="163"/>
                      </a:cubicBezTo>
                      <a:cubicBezTo>
                        <a:pt x="167" y="163"/>
                        <a:pt x="169" y="162"/>
                        <a:pt x="169" y="159"/>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GB" sz="1100" b="1" dirty="0">
                    <a:solidFill>
                      <a:schemeClr val="accent4"/>
                    </a:solidFill>
                    <a:latin typeface="+mj-lt"/>
                  </a:endParaRPr>
                </a:p>
              </p:txBody>
            </p:sp>
            <p:sp>
              <p:nvSpPr>
                <p:cNvPr id="52" name="Freeform 7"/>
                <p:cNvSpPr>
                  <a:spLocks/>
                </p:cNvSpPr>
                <p:nvPr/>
              </p:nvSpPr>
              <p:spPr bwMode="auto">
                <a:xfrm>
                  <a:off x="-28757018" y="-11011854"/>
                  <a:ext cx="630238" cy="611189"/>
                </a:xfrm>
                <a:custGeom>
                  <a:avLst/>
                  <a:gdLst>
                    <a:gd name="T0" fmla="*/ 168 w 168"/>
                    <a:gd name="T1" fmla="*/ 163 h 163"/>
                    <a:gd name="T2" fmla="*/ 168 w 168"/>
                    <a:gd name="T3" fmla="*/ 0 h 163"/>
                    <a:gd name="T4" fmla="*/ 0 w 168"/>
                    <a:gd name="T5" fmla="*/ 0 h 163"/>
                    <a:gd name="T6" fmla="*/ 0 w 168"/>
                    <a:gd name="T7" fmla="*/ 159 h 163"/>
                    <a:gd name="T8" fmla="*/ 4 w 168"/>
                    <a:gd name="T9" fmla="*/ 163 h 163"/>
                    <a:gd name="T10" fmla="*/ 168 w 168"/>
                    <a:gd name="T11" fmla="*/ 163 h 163"/>
                  </a:gdLst>
                  <a:ahLst/>
                  <a:cxnLst>
                    <a:cxn ang="0">
                      <a:pos x="T0" y="T1"/>
                    </a:cxn>
                    <a:cxn ang="0">
                      <a:pos x="T2" y="T3"/>
                    </a:cxn>
                    <a:cxn ang="0">
                      <a:pos x="T4" y="T5"/>
                    </a:cxn>
                    <a:cxn ang="0">
                      <a:pos x="T6" y="T7"/>
                    </a:cxn>
                    <a:cxn ang="0">
                      <a:pos x="T8" y="T9"/>
                    </a:cxn>
                    <a:cxn ang="0">
                      <a:pos x="T10" y="T11"/>
                    </a:cxn>
                  </a:cxnLst>
                  <a:rect l="0" t="0" r="r" b="b"/>
                  <a:pathLst>
                    <a:path w="168" h="163">
                      <a:moveTo>
                        <a:pt x="168" y="163"/>
                      </a:moveTo>
                      <a:cubicBezTo>
                        <a:pt x="168" y="0"/>
                        <a:pt x="168" y="0"/>
                        <a:pt x="168" y="0"/>
                      </a:cubicBezTo>
                      <a:cubicBezTo>
                        <a:pt x="0" y="0"/>
                        <a:pt x="0" y="0"/>
                        <a:pt x="0" y="0"/>
                      </a:cubicBezTo>
                      <a:cubicBezTo>
                        <a:pt x="0" y="159"/>
                        <a:pt x="0" y="159"/>
                        <a:pt x="0" y="159"/>
                      </a:cubicBezTo>
                      <a:cubicBezTo>
                        <a:pt x="0" y="162"/>
                        <a:pt x="2" y="163"/>
                        <a:pt x="4" y="163"/>
                      </a:cubicBezTo>
                      <a:lnTo>
                        <a:pt x="168" y="163"/>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GB" sz="1100" b="1" dirty="0">
                    <a:solidFill>
                      <a:schemeClr val="accent4"/>
                    </a:solidFill>
                    <a:latin typeface="+mj-lt"/>
                  </a:endParaRPr>
                </a:p>
              </p:txBody>
            </p:sp>
            <p:sp>
              <p:nvSpPr>
                <p:cNvPr id="53" name="Freeform 8"/>
                <p:cNvSpPr>
                  <a:spLocks noEditPoints="1"/>
                </p:cNvSpPr>
                <p:nvPr/>
              </p:nvSpPr>
              <p:spPr bwMode="auto">
                <a:xfrm>
                  <a:off x="-28861794" y="-12175490"/>
                  <a:ext cx="1616075" cy="1039812"/>
                </a:xfrm>
                <a:custGeom>
                  <a:avLst/>
                  <a:gdLst>
                    <a:gd name="T0" fmla="*/ 28 w 431"/>
                    <a:gd name="T1" fmla="*/ 277 h 277"/>
                    <a:gd name="T2" fmla="*/ 196 w 431"/>
                    <a:gd name="T3" fmla="*/ 204 h 277"/>
                    <a:gd name="T4" fmla="*/ 196 w 431"/>
                    <a:gd name="T5" fmla="*/ 185 h 277"/>
                    <a:gd name="T6" fmla="*/ 202 w 431"/>
                    <a:gd name="T7" fmla="*/ 185 h 277"/>
                    <a:gd name="T8" fmla="*/ 214 w 431"/>
                    <a:gd name="T9" fmla="*/ 185 h 277"/>
                    <a:gd name="T10" fmla="*/ 218 w 431"/>
                    <a:gd name="T11" fmla="*/ 185 h 277"/>
                    <a:gd name="T12" fmla="*/ 232 w 431"/>
                    <a:gd name="T13" fmla="*/ 185 h 277"/>
                    <a:gd name="T14" fmla="*/ 238 w 431"/>
                    <a:gd name="T15" fmla="*/ 185 h 277"/>
                    <a:gd name="T16" fmla="*/ 238 w 431"/>
                    <a:gd name="T17" fmla="*/ 203 h 277"/>
                    <a:gd name="T18" fmla="*/ 238 w 431"/>
                    <a:gd name="T19" fmla="*/ 277 h 277"/>
                    <a:gd name="T20" fmla="*/ 427 w 431"/>
                    <a:gd name="T21" fmla="*/ 277 h 277"/>
                    <a:gd name="T22" fmla="*/ 431 w 431"/>
                    <a:gd name="T23" fmla="*/ 189 h 277"/>
                    <a:gd name="T24" fmla="*/ 283 w 431"/>
                    <a:gd name="T25" fmla="*/ 185 h 277"/>
                    <a:gd name="T26" fmla="*/ 348 w 431"/>
                    <a:gd name="T27" fmla="*/ 42 h 277"/>
                    <a:gd name="T28" fmla="*/ 257 w 431"/>
                    <a:gd name="T29" fmla="*/ 62 h 277"/>
                    <a:gd name="T30" fmla="*/ 225 w 431"/>
                    <a:gd name="T31" fmla="*/ 0 h 277"/>
                    <a:gd name="T32" fmla="*/ 124 w 431"/>
                    <a:gd name="T33" fmla="*/ 24 h 277"/>
                    <a:gd name="T34" fmla="*/ 84 w 431"/>
                    <a:gd name="T35" fmla="*/ 83 h 277"/>
                    <a:gd name="T36" fmla="*/ 162 w 431"/>
                    <a:gd name="T37" fmla="*/ 185 h 277"/>
                    <a:gd name="T38" fmla="*/ 0 w 431"/>
                    <a:gd name="T39" fmla="*/ 189 h 277"/>
                    <a:gd name="T40" fmla="*/ 4 w 431"/>
                    <a:gd name="T41" fmla="*/ 277 h 277"/>
                    <a:gd name="T42" fmla="*/ 115 w 431"/>
                    <a:gd name="T43" fmla="*/ 78 h 277"/>
                    <a:gd name="T44" fmla="*/ 124 w 431"/>
                    <a:gd name="T45" fmla="*/ 56 h 277"/>
                    <a:gd name="T46" fmla="*/ 186 w 431"/>
                    <a:gd name="T47" fmla="*/ 114 h 277"/>
                    <a:gd name="T48" fmla="*/ 136 w 431"/>
                    <a:gd name="T49" fmla="*/ 123 h 277"/>
                    <a:gd name="T50" fmla="*/ 208 w 431"/>
                    <a:gd name="T51" fmla="*/ 89 h 277"/>
                    <a:gd name="T52" fmla="*/ 224 w 431"/>
                    <a:gd name="T53" fmla="*/ 31 h 277"/>
                    <a:gd name="T54" fmla="*/ 235 w 431"/>
                    <a:gd name="T55" fmla="*/ 90 h 277"/>
                    <a:gd name="T56" fmla="*/ 219 w 431"/>
                    <a:gd name="T57" fmla="*/ 154 h 277"/>
                    <a:gd name="T58" fmla="*/ 320 w 431"/>
                    <a:gd name="T59" fmla="*/ 65 h 277"/>
                    <a:gd name="T60" fmla="*/ 304 w 431"/>
                    <a:gd name="T61" fmla="*/ 131 h 277"/>
                    <a:gd name="T62" fmla="*/ 254 w 431"/>
                    <a:gd name="T63" fmla="*/ 117 h 277"/>
                    <a:gd name="T64" fmla="*/ 320 w 431"/>
                    <a:gd name="T65" fmla="*/ 65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31" h="277">
                      <a:moveTo>
                        <a:pt x="4" y="277"/>
                      </a:moveTo>
                      <a:cubicBezTo>
                        <a:pt x="28" y="277"/>
                        <a:pt x="28" y="277"/>
                        <a:pt x="28" y="277"/>
                      </a:cubicBezTo>
                      <a:cubicBezTo>
                        <a:pt x="196" y="277"/>
                        <a:pt x="196" y="277"/>
                        <a:pt x="196" y="277"/>
                      </a:cubicBezTo>
                      <a:cubicBezTo>
                        <a:pt x="196" y="204"/>
                        <a:pt x="196" y="204"/>
                        <a:pt x="196" y="204"/>
                      </a:cubicBezTo>
                      <a:cubicBezTo>
                        <a:pt x="196" y="202"/>
                        <a:pt x="196" y="202"/>
                        <a:pt x="196" y="202"/>
                      </a:cubicBezTo>
                      <a:cubicBezTo>
                        <a:pt x="196" y="185"/>
                        <a:pt x="196" y="185"/>
                        <a:pt x="196" y="185"/>
                      </a:cubicBezTo>
                      <a:cubicBezTo>
                        <a:pt x="197" y="185"/>
                        <a:pt x="197" y="185"/>
                        <a:pt x="197" y="185"/>
                      </a:cubicBezTo>
                      <a:cubicBezTo>
                        <a:pt x="202" y="185"/>
                        <a:pt x="202" y="185"/>
                        <a:pt x="202" y="185"/>
                      </a:cubicBezTo>
                      <a:cubicBezTo>
                        <a:pt x="203" y="185"/>
                        <a:pt x="203" y="185"/>
                        <a:pt x="203" y="185"/>
                      </a:cubicBezTo>
                      <a:cubicBezTo>
                        <a:pt x="214" y="185"/>
                        <a:pt x="214" y="185"/>
                        <a:pt x="214" y="185"/>
                      </a:cubicBezTo>
                      <a:cubicBezTo>
                        <a:pt x="217" y="185"/>
                        <a:pt x="217" y="185"/>
                        <a:pt x="217" y="185"/>
                      </a:cubicBezTo>
                      <a:cubicBezTo>
                        <a:pt x="218" y="185"/>
                        <a:pt x="218" y="185"/>
                        <a:pt x="218" y="185"/>
                      </a:cubicBezTo>
                      <a:cubicBezTo>
                        <a:pt x="221" y="185"/>
                        <a:pt x="221" y="185"/>
                        <a:pt x="221" y="185"/>
                      </a:cubicBezTo>
                      <a:cubicBezTo>
                        <a:pt x="232" y="185"/>
                        <a:pt x="232" y="185"/>
                        <a:pt x="232" y="185"/>
                      </a:cubicBezTo>
                      <a:cubicBezTo>
                        <a:pt x="233" y="185"/>
                        <a:pt x="233" y="185"/>
                        <a:pt x="233" y="185"/>
                      </a:cubicBezTo>
                      <a:cubicBezTo>
                        <a:pt x="238" y="185"/>
                        <a:pt x="238" y="185"/>
                        <a:pt x="238" y="185"/>
                      </a:cubicBezTo>
                      <a:cubicBezTo>
                        <a:pt x="238" y="186"/>
                        <a:pt x="238" y="186"/>
                        <a:pt x="238" y="186"/>
                      </a:cubicBezTo>
                      <a:cubicBezTo>
                        <a:pt x="238" y="203"/>
                        <a:pt x="238" y="203"/>
                        <a:pt x="238" y="203"/>
                      </a:cubicBezTo>
                      <a:cubicBezTo>
                        <a:pt x="238" y="204"/>
                        <a:pt x="238" y="204"/>
                        <a:pt x="238" y="204"/>
                      </a:cubicBezTo>
                      <a:cubicBezTo>
                        <a:pt x="238" y="277"/>
                        <a:pt x="238" y="277"/>
                        <a:pt x="238" y="277"/>
                      </a:cubicBezTo>
                      <a:cubicBezTo>
                        <a:pt x="407" y="277"/>
                        <a:pt x="407" y="277"/>
                        <a:pt x="407" y="277"/>
                      </a:cubicBezTo>
                      <a:cubicBezTo>
                        <a:pt x="427" y="277"/>
                        <a:pt x="427" y="277"/>
                        <a:pt x="427" y="277"/>
                      </a:cubicBezTo>
                      <a:cubicBezTo>
                        <a:pt x="430" y="277"/>
                        <a:pt x="431" y="275"/>
                        <a:pt x="431" y="273"/>
                      </a:cubicBezTo>
                      <a:cubicBezTo>
                        <a:pt x="431" y="189"/>
                        <a:pt x="431" y="189"/>
                        <a:pt x="431" y="189"/>
                      </a:cubicBezTo>
                      <a:cubicBezTo>
                        <a:pt x="431" y="186"/>
                        <a:pt x="430" y="185"/>
                        <a:pt x="427" y="185"/>
                      </a:cubicBezTo>
                      <a:cubicBezTo>
                        <a:pt x="283" y="185"/>
                        <a:pt x="283" y="185"/>
                        <a:pt x="283" y="185"/>
                      </a:cubicBezTo>
                      <a:cubicBezTo>
                        <a:pt x="300" y="176"/>
                        <a:pt x="316" y="165"/>
                        <a:pt x="328" y="152"/>
                      </a:cubicBezTo>
                      <a:cubicBezTo>
                        <a:pt x="364" y="111"/>
                        <a:pt x="372" y="63"/>
                        <a:pt x="348" y="42"/>
                      </a:cubicBezTo>
                      <a:cubicBezTo>
                        <a:pt x="340" y="36"/>
                        <a:pt x="331" y="33"/>
                        <a:pt x="320" y="33"/>
                      </a:cubicBezTo>
                      <a:cubicBezTo>
                        <a:pt x="301" y="33"/>
                        <a:pt x="278" y="43"/>
                        <a:pt x="257" y="62"/>
                      </a:cubicBezTo>
                      <a:cubicBezTo>
                        <a:pt x="255" y="29"/>
                        <a:pt x="245" y="0"/>
                        <a:pt x="225" y="0"/>
                      </a:cubicBezTo>
                      <a:cubicBezTo>
                        <a:pt x="225" y="0"/>
                        <a:pt x="225" y="0"/>
                        <a:pt x="225" y="0"/>
                      </a:cubicBezTo>
                      <a:cubicBezTo>
                        <a:pt x="206" y="0"/>
                        <a:pt x="193" y="27"/>
                        <a:pt x="188" y="59"/>
                      </a:cubicBezTo>
                      <a:cubicBezTo>
                        <a:pt x="168" y="37"/>
                        <a:pt x="144" y="24"/>
                        <a:pt x="124" y="24"/>
                      </a:cubicBezTo>
                      <a:cubicBezTo>
                        <a:pt x="115" y="24"/>
                        <a:pt x="106" y="27"/>
                        <a:pt x="100" y="31"/>
                      </a:cubicBezTo>
                      <a:cubicBezTo>
                        <a:pt x="86" y="42"/>
                        <a:pt x="80" y="60"/>
                        <a:pt x="84" y="83"/>
                      </a:cubicBezTo>
                      <a:cubicBezTo>
                        <a:pt x="87" y="102"/>
                        <a:pt x="96" y="123"/>
                        <a:pt x="110" y="142"/>
                      </a:cubicBezTo>
                      <a:cubicBezTo>
                        <a:pt x="122" y="159"/>
                        <a:pt x="142" y="174"/>
                        <a:pt x="162" y="185"/>
                      </a:cubicBezTo>
                      <a:cubicBezTo>
                        <a:pt x="4" y="185"/>
                        <a:pt x="4" y="185"/>
                        <a:pt x="4" y="185"/>
                      </a:cubicBezTo>
                      <a:cubicBezTo>
                        <a:pt x="2" y="185"/>
                        <a:pt x="0" y="186"/>
                        <a:pt x="0" y="189"/>
                      </a:cubicBezTo>
                      <a:cubicBezTo>
                        <a:pt x="0" y="273"/>
                        <a:pt x="0" y="273"/>
                        <a:pt x="0" y="273"/>
                      </a:cubicBezTo>
                      <a:cubicBezTo>
                        <a:pt x="0" y="275"/>
                        <a:pt x="2" y="277"/>
                        <a:pt x="4" y="277"/>
                      </a:cubicBezTo>
                      <a:close/>
                      <a:moveTo>
                        <a:pt x="136" y="123"/>
                      </a:moveTo>
                      <a:cubicBezTo>
                        <a:pt x="125" y="109"/>
                        <a:pt x="118" y="92"/>
                        <a:pt x="115" y="78"/>
                      </a:cubicBezTo>
                      <a:cubicBezTo>
                        <a:pt x="114" y="68"/>
                        <a:pt x="115" y="60"/>
                        <a:pt x="119" y="57"/>
                      </a:cubicBezTo>
                      <a:cubicBezTo>
                        <a:pt x="120" y="57"/>
                        <a:pt x="121" y="56"/>
                        <a:pt x="124" y="56"/>
                      </a:cubicBezTo>
                      <a:cubicBezTo>
                        <a:pt x="136" y="56"/>
                        <a:pt x="158" y="69"/>
                        <a:pt x="176" y="94"/>
                      </a:cubicBezTo>
                      <a:cubicBezTo>
                        <a:pt x="180" y="100"/>
                        <a:pt x="183" y="106"/>
                        <a:pt x="186" y="114"/>
                      </a:cubicBezTo>
                      <a:cubicBezTo>
                        <a:pt x="189" y="133"/>
                        <a:pt x="193" y="152"/>
                        <a:pt x="198" y="167"/>
                      </a:cubicBezTo>
                      <a:cubicBezTo>
                        <a:pt x="176" y="157"/>
                        <a:pt x="149" y="141"/>
                        <a:pt x="136" y="123"/>
                      </a:cubicBezTo>
                      <a:close/>
                      <a:moveTo>
                        <a:pt x="213" y="133"/>
                      </a:moveTo>
                      <a:cubicBezTo>
                        <a:pt x="210" y="119"/>
                        <a:pt x="207" y="103"/>
                        <a:pt x="208" y="89"/>
                      </a:cubicBezTo>
                      <a:cubicBezTo>
                        <a:pt x="208" y="87"/>
                        <a:pt x="208" y="85"/>
                        <a:pt x="208" y="83"/>
                      </a:cubicBezTo>
                      <a:cubicBezTo>
                        <a:pt x="211" y="50"/>
                        <a:pt x="220" y="33"/>
                        <a:pt x="224" y="31"/>
                      </a:cubicBezTo>
                      <a:cubicBezTo>
                        <a:pt x="228" y="33"/>
                        <a:pt x="236" y="51"/>
                        <a:pt x="235" y="84"/>
                      </a:cubicBezTo>
                      <a:cubicBezTo>
                        <a:pt x="235" y="86"/>
                        <a:pt x="235" y="88"/>
                        <a:pt x="235" y="90"/>
                      </a:cubicBezTo>
                      <a:cubicBezTo>
                        <a:pt x="235" y="104"/>
                        <a:pt x="231" y="120"/>
                        <a:pt x="226" y="134"/>
                      </a:cubicBezTo>
                      <a:cubicBezTo>
                        <a:pt x="224" y="141"/>
                        <a:pt x="221" y="148"/>
                        <a:pt x="219" y="154"/>
                      </a:cubicBezTo>
                      <a:cubicBezTo>
                        <a:pt x="217" y="148"/>
                        <a:pt x="215" y="141"/>
                        <a:pt x="213" y="133"/>
                      </a:cubicBezTo>
                      <a:close/>
                      <a:moveTo>
                        <a:pt x="320" y="65"/>
                      </a:moveTo>
                      <a:cubicBezTo>
                        <a:pt x="323" y="65"/>
                        <a:pt x="325" y="65"/>
                        <a:pt x="327" y="66"/>
                      </a:cubicBezTo>
                      <a:cubicBezTo>
                        <a:pt x="333" y="72"/>
                        <a:pt x="330" y="101"/>
                        <a:pt x="304" y="131"/>
                      </a:cubicBezTo>
                      <a:cubicBezTo>
                        <a:pt x="289" y="147"/>
                        <a:pt x="261" y="161"/>
                        <a:pt x="238" y="169"/>
                      </a:cubicBezTo>
                      <a:cubicBezTo>
                        <a:pt x="244" y="154"/>
                        <a:pt x="251" y="136"/>
                        <a:pt x="254" y="117"/>
                      </a:cubicBezTo>
                      <a:cubicBezTo>
                        <a:pt x="258" y="110"/>
                        <a:pt x="262" y="103"/>
                        <a:pt x="266" y="98"/>
                      </a:cubicBezTo>
                      <a:cubicBezTo>
                        <a:pt x="286" y="75"/>
                        <a:pt x="308" y="65"/>
                        <a:pt x="320" y="65"/>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GB" sz="1100" b="1" dirty="0">
                    <a:solidFill>
                      <a:schemeClr val="accent4"/>
                    </a:solidFill>
                    <a:latin typeface="+mj-lt"/>
                  </a:endParaRPr>
                </a:p>
              </p:txBody>
            </p:sp>
          </p:grpSp>
          <p:sp>
            <p:nvSpPr>
              <p:cNvPr id="50" name="Rectangle 49"/>
              <p:cNvSpPr/>
              <p:nvPr/>
            </p:nvSpPr>
            <p:spPr>
              <a:xfrm>
                <a:off x="7974114" y="3450938"/>
                <a:ext cx="983134" cy="3746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solidFill>
                      <a:schemeClr val="accent4"/>
                    </a:solidFill>
                    <a:latin typeface="+mj-lt"/>
                  </a:rPr>
                  <a:t>Finished </a:t>
                </a:r>
                <a:r>
                  <a:rPr lang="en-GB" sz="1100" b="1" dirty="0">
                    <a:solidFill>
                      <a:schemeClr val="accent4"/>
                    </a:solidFill>
                    <a:latin typeface="+mj-lt"/>
                  </a:rPr>
                  <a:t>P</a:t>
                </a:r>
                <a:r>
                  <a:rPr lang="en-GB" sz="1100" b="1" dirty="0" smtClean="0">
                    <a:solidFill>
                      <a:schemeClr val="accent4"/>
                    </a:solidFill>
                    <a:latin typeface="+mj-lt"/>
                  </a:rPr>
                  <a:t>roduct</a:t>
                </a:r>
                <a:endParaRPr lang="en-GB" sz="1100" b="1" dirty="0">
                  <a:solidFill>
                    <a:schemeClr val="accent4"/>
                  </a:solidFill>
                  <a:latin typeface="+mj-lt"/>
                </a:endParaRPr>
              </a:p>
            </p:txBody>
          </p:sp>
        </p:grpSp>
        <p:sp>
          <p:nvSpPr>
            <p:cNvPr id="54" name="Right Arrow 53"/>
            <p:cNvSpPr/>
            <p:nvPr/>
          </p:nvSpPr>
          <p:spPr>
            <a:xfrm>
              <a:off x="7472906" y="4161806"/>
              <a:ext cx="518504" cy="31772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latin typeface="+mj-lt"/>
              </a:endParaRPr>
            </a:p>
          </p:txBody>
        </p:sp>
        <p:sp>
          <p:nvSpPr>
            <p:cNvPr id="55" name="U-Turn Arrow 54"/>
            <p:cNvSpPr/>
            <p:nvPr/>
          </p:nvSpPr>
          <p:spPr>
            <a:xfrm flipH="1">
              <a:off x="1998424" y="1785113"/>
              <a:ext cx="5733733" cy="2477783"/>
            </a:xfrm>
            <a:prstGeom prst="uturnArrow">
              <a:avLst>
                <a:gd name="adj1" fmla="val 6519"/>
                <a:gd name="adj2" fmla="val 7475"/>
                <a:gd name="adj3" fmla="val 7906"/>
                <a:gd name="adj4" fmla="val 51445"/>
                <a:gd name="adj5" fmla="val 78532"/>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solidFill>
                  <a:schemeClr val="tx1"/>
                </a:solidFill>
                <a:latin typeface="+mj-lt"/>
              </a:endParaRPr>
            </a:p>
          </p:txBody>
        </p:sp>
        <p:sp>
          <p:nvSpPr>
            <p:cNvPr id="56" name="Circular Arrow 55"/>
            <p:cNvSpPr/>
            <p:nvPr/>
          </p:nvSpPr>
          <p:spPr>
            <a:xfrm rot="2249169">
              <a:off x="4614300" y="3219730"/>
              <a:ext cx="1286813" cy="1263254"/>
            </a:xfrm>
            <a:prstGeom prst="circularArrow">
              <a:avLst>
                <a:gd name="adj1" fmla="val 10369"/>
                <a:gd name="adj2" fmla="val 1142319"/>
                <a:gd name="adj3" fmla="val 20094531"/>
                <a:gd name="adj4" fmla="val 3887726"/>
                <a:gd name="adj5" fmla="val 125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solidFill>
                  <a:schemeClr val="tx1"/>
                </a:solidFill>
                <a:latin typeface="+mj-lt"/>
              </a:endParaRPr>
            </a:p>
          </p:txBody>
        </p:sp>
        <p:grpSp>
          <p:nvGrpSpPr>
            <p:cNvPr id="57" name="Group 56"/>
            <p:cNvGrpSpPr/>
            <p:nvPr/>
          </p:nvGrpSpPr>
          <p:grpSpPr>
            <a:xfrm>
              <a:off x="5661949" y="2507517"/>
              <a:ext cx="868378" cy="1176309"/>
              <a:chOff x="1929222" y="2884728"/>
              <a:chExt cx="895384" cy="1212891"/>
            </a:xfrm>
          </p:grpSpPr>
          <p:grpSp>
            <p:nvGrpSpPr>
              <p:cNvPr id="58" name="Group 57"/>
              <p:cNvGrpSpPr/>
              <p:nvPr/>
            </p:nvGrpSpPr>
            <p:grpSpPr>
              <a:xfrm>
                <a:off x="1929222" y="2884728"/>
                <a:ext cx="895384" cy="720822"/>
                <a:chOff x="1944462" y="3082848"/>
                <a:chExt cx="895384" cy="720822"/>
              </a:xfrm>
            </p:grpSpPr>
            <p:grpSp>
              <p:nvGrpSpPr>
                <p:cNvPr id="60" name="Group 59"/>
                <p:cNvGrpSpPr/>
                <p:nvPr/>
              </p:nvGrpSpPr>
              <p:grpSpPr>
                <a:xfrm>
                  <a:off x="2533238" y="3082848"/>
                  <a:ext cx="306608" cy="446579"/>
                  <a:chOff x="5268818" y="3485341"/>
                  <a:chExt cx="306608" cy="446579"/>
                </a:xfrm>
              </p:grpSpPr>
              <p:sp>
                <p:nvSpPr>
                  <p:cNvPr id="63" name="Freeform 99"/>
                  <p:cNvSpPr>
                    <a:spLocks/>
                  </p:cNvSpPr>
                  <p:nvPr/>
                </p:nvSpPr>
                <p:spPr bwMode="auto">
                  <a:xfrm>
                    <a:off x="5328806" y="3485341"/>
                    <a:ext cx="184410" cy="235509"/>
                  </a:xfrm>
                  <a:custGeom>
                    <a:avLst/>
                    <a:gdLst/>
                    <a:ahLst/>
                    <a:cxnLst>
                      <a:cxn ang="0">
                        <a:pos x="7" y="47"/>
                      </a:cxn>
                      <a:cxn ang="0">
                        <a:pos x="26" y="65"/>
                      </a:cxn>
                      <a:cxn ang="0">
                        <a:pos x="44" y="47"/>
                      </a:cxn>
                      <a:cxn ang="0">
                        <a:pos x="47" y="47"/>
                      </a:cxn>
                      <a:cxn ang="0">
                        <a:pos x="49" y="43"/>
                      </a:cxn>
                      <a:cxn ang="0">
                        <a:pos x="49" y="38"/>
                      </a:cxn>
                      <a:cxn ang="0">
                        <a:pos x="48" y="37"/>
                      </a:cxn>
                      <a:cxn ang="0">
                        <a:pos x="45" y="16"/>
                      </a:cxn>
                      <a:cxn ang="0">
                        <a:pos x="24" y="7"/>
                      </a:cxn>
                      <a:cxn ang="0">
                        <a:pos x="24" y="7"/>
                      </a:cxn>
                      <a:cxn ang="0">
                        <a:pos x="24" y="2"/>
                      </a:cxn>
                      <a:cxn ang="0">
                        <a:pos x="19" y="6"/>
                      </a:cxn>
                      <a:cxn ang="0">
                        <a:pos x="15" y="2"/>
                      </a:cxn>
                      <a:cxn ang="0">
                        <a:pos x="13" y="10"/>
                      </a:cxn>
                      <a:cxn ang="0">
                        <a:pos x="13" y="10"/>
                      </a:cxn>
                      <a:cxn ang="0">
                        <a:pos x="6" y="8"/>
                      </a:cxn>
                      <a:cxn ang="0">
                        <a:pos x="9" y="13"/>
                      </a:cxn>
                      <a:cxn ang="0">
                        <a:pos x="4" y="18"/>
                      </a:cxn>
                      <a:cxn ang="0">
                        <a:pos x="4" y="37"/>
                      </a:cxn>
                      <a:cxn ang="0">
                        <a:pos x="3" y="38"/>
                      </a:cxn>
                      <a:cxn ang="0">
                        <a:pos x="3" y="43"/>
                      </a:cxn>
                      <a:cxn ang="0">
                        <a:pos x="5" y="47"/>
                      </a:cxn>
                      <a:cxn ang="0">
                        <a:pos x="7" y="47"/>
                      </a:cxn>
                    </a:cxnLst>
                    <a:rect l="0" t="0" r="r" b="b"/>
                    <a:pathLst>
                      <a:path w="51" h="65">
                        <a:moveTo>
                          <a:pt x="7" y="47"/>
                        </a:moveTo>
                        <a:cubicBezTo>
                          <a:pt x="11" y="57"/>
                          <a:pt x="18" y="65"/>
                          <a:pt x="26" y="65"/>
                        </a:cubicBezTo>
                        <a:cubicBezTo>
                          <a:pt x="34" y="65"/>
                          <a:pt x="40" y="57"/>
                          <a:pt x="44" y="47"/>
                        </a:cubicBezTo>
                        <a:cubicBezTo>
                          <a:pt x="45" y="48"/>
                          <a:pt x="46" y="48"/>
                          <a:pt x="47" y="47"/>
                        </a:cubicBezTo>
                        <a:cubicBezTo>
                          <a:pt x="48" y="46"/>
                          <a:pt x="48" y="45"/>
                          <a:pt x="49" y="43"/>
                        </a:cubicBezTo>
                        <a:cubicBezTo>
                          <a:pt x="49" y="42"/>
                          <a:pt x="49" y="40"/>
                          <a:pt x="49" y="38"/>
                        </a:cubicBezTo>
                        <a:cubicBezTo>
                          <a:pt x="49" y="38"/>
                          <a:pt x="48" y="37"/>
                          <a:pt x="48" y="37"/>
                        </a:cubicBezTo>
                        <a:cubicBezTo>
                          <a:pt x="51" y="30"/>
                          <a:pt x="51" y="22"/>
                          <a:pt x="45" y="16"/>
                        </a:cubicBezTo>
                        <a:cubicBezTo>
                          <a:pt x="40" y="9"/>
                          <a:pt x="32" y="6"/>
                          <a:pt x="24" y="7"/>
                        </a:cubicBezTo>
                        <a:cubicBezTo>
                          <a:pt x="24" y="7"/>
                          <a:pt x="24" y="7"/>
                          <a:pt x="24" y="7"/>
                        </a:cubicBezTo>
                        <a:cubicBezTo>
                          <a:pt x="24" y="5"/>
                          <a:pt x="24" y="4"/>
                          <a:pt x="24" y="2"/>
                        </a:cubicBezTo>
                        <a:cubicBezTo>
                          <a:pt x="24" y="2"/>
                          <a:pt x="19" y="7"/>
                          <a:pt x="19" y="6"/>
                        </a:cubicBezTo>
                        <a:cubicBezTo>
                          <a:pt x="18" y="6"/>
                          <a:pt x="16" y="0"/>
                          <a:pt x="15" y="2"/>
                        </a:cubicBezTo>
                        <a:cubicBezTo>
                          <a:pt x="15" y="6"/>
                          <a:pt x="14" y="8"/>
                          <a:pt x="13" y="10"/>
                        </a:cubicBezTo>
                        <a:cubicBezTo>
                          <a:pt x="13" y="10"/>
                          <a:pt x="13" y="10"/>
                          <a:pt x="13" y="10"/>
                        </a:cubicBezTo>
                        <a:cubicBezTo>
                          <a:pt x="11" y="8"/>
                          <a:pt x="5" y="6"/>
                          <a:pt x="6" y="8"/>
                        </a:cubicBezTo>
                        <a:cubicBezTo>
                          <a:pt x="8" y="10"/>
                          <a:pt x="9" y="11"/>
                          <a:pt x="9" y="13"/>
                        </a:cubicBezTo>
                        <a:cubicBezTo>
                          <a:pt x="7" y="14"/>
                          <a:pt x="5" y="16"/>
                          <a:pt x="4" y="18"/>
                        </a:cubicBezTo>
                        <a:cubicBezTo>
                          <a:pt x="1" y="24"/>
                          <a:pt x="0" y="32"/>
                          <a:pt x="4" y="37"/>
                        </a:cubicBezTo>
                        <a:cubicBezTo>
                          <a:pt x="3" y="38"/>
                          <a:pt x="3" y="38"/>
                          <a:pt x="3" y="38"/>
                        </a:cubicBezTo>
                        <a:cubicBezTo>
                          <a:pt x="2" y="40"/>
                          <a:pt x="3" y="42"/>
                          <a:pt x="3" y="43"/>
                        </a:cubicBezTo>
                        <a:cubicBezTo>
                          <a:pt x="3" y="45"/>
                          <a:pt x="4" y="46"/>
                          <a:pt x="5" y="47"/>
                        </a:cubicBezTo>
                        <a:cubicBezTo>
                          <a:pt x="6" y="48"/>
                          <a:pt x="7" y="48"/>
                          <a:pt x="7" y="47"/>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64" name="Freeform 100"/>
                  <p:cNvSpPr>
                    <a:spLocks/>
                  </p:cNvSpPr>
                  <p:nvPr/>
                </p:nvSpPr>
                <p:spPr bwMode="auto">
                  <a:xfrm>
                    <a:off x="5268818" y="3738624"/>
                    <a:ext cx="306608" cy="193296"/>
                  </a:xfrm>
                  <a:custGeom>
                    <a:avLst/>
                    <a:gdLst/>
                    <a:ahLst/>
                    <a:cxnLst>
                      <a:cxn ang="0">
                        <a:pos x="61" y="0"/>
                      </a:cxn>
                      <a:cxn ang="0">
                        <a:pos x="79" y="11"/>
                      </a:cxn>
                      <a:cxn ang="0">
                        <a:pos x="85" y="50"/>
                      </a:cxn>
                      <a:cxn ang="0">
                        <a:pos x="84" y="53"/>
                      </a:cxn>
                      <a:cxn ang="0">
                        <a:pos x="81" y="54"/>
                      </a:cxn>
                      <a:cxn ang="0">
                        <a:pos x="4" y="54"/>
                      </a:cxn>
                      <a:cxn ang="0">
                        <a:pos x="1" y="53"/>
                      </a:cxn>
                      <a:cxn ang="0">
                        <a:pos x="0" y="50"/>
                      </a:cxn>
                      <a:cxn ang="0">
                        <a:pos x="6" y="11"/>
                      </a:cxn>
                      <a:cxn ang="0">
                        <a:pos x="24" y="0"/>
                      </a:cxn>
                      <a:cxn ang="0">
                        <a:pos x="43" y="15"/>
                      </a:cxn>
                      <a:cxn ang="0">
                        <a:pos x="61" y="0"/>
                      </a:cxn>
                    </a:cxnLst>
                    <a:rect l="0" t="0" r="r" b="b"/>
                    <a:pathLst>
                      <a:path w="85" h="54">
                        <a:moveTo>
                          <a:pt x="61" y="0"/>
                        </a:moveTo>
                        <a:cubicBezTo>
                          <a:pt x="68" y="3"/>
                          <a:pt x="75" y="4"/>
                          <a:pt x="79" y="11"/>
                        </a:cubicBezTo>
                        <a:cubicBezTo>
                          <a:pt x="83" y="19"/>
                          <a:pt x="85" y="36"/>
                          <a:pt x="85" y="50"/>
                        </a:cubicBezTo>
                        <a:cubicBezTo>
                          <a:pt x="85" y="51"/>
                          <a:pt x="85" y="52"/>
                          <a:pt x="84" y="53"/>
                        </a:cubicBezTo>
                        <a:cubicBezTo>
                          <a:pt x="83" y="54"/>
                          <a:pt x="82" y="54"/>
                          <a:pt x="81" y="54"/>
                        </a:cubicBezTo>
                        <a:cubicBezTo>
                          <a:pt x="4" y="54"/>
                          <a:pt x="4" y="54"/>
                          <a:pt x="4" y="54"/>
                        </a:cubicBezTo>
                        <a:cubicBezTo>
                          <a:pt x="3" y="54"/>
                          <a:pt x="2" y="54"/>
                          <a:pt x="1" y="53"/>
                        </a:cubicBezTo>
                        <a:cubicBezTo>
                          <a:pt x="0" y="52"/>
                          <a:pt x="0" y="51"/>
                          <a:pt x="0" y="50"/>
                        </a:cubicBezTo>
                        <a:cubicBezTo>
                          <a:pt x="1" y="36"/>
                          <a:pt x="2" y="19"/>
                          <a:pt x="6" y="11"/>
                        </a:cubicBezTo>
                        <a:cubicBezTo>
                          <a:pt x="10" y="4"/>
                          <a:pt x="17" y="3"/>
                          <a:pt x="24" y="0"/>
                        </a:cubicBezTo>
                        <a:cubicBezTo>
                          <a:pt x="43" y="15"/>
                          <a:pt x="43" y="15"/>
                          <a:pt x="43" y="15"/>
                        </a:cubicBezTo>
                        <a:cubicBezTo>
                          <a:pt x="61" y="0"/>
                          <a:pt x="61" y="0"/>
                          <a:pt x="61" y="0"/>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grpSp>
            <p:sp>
              <p:nvSpPr>
                <p:cNvPr id="61" name="Freeform 102"/>
                <p:cNvSpPr>
                  <a:spLocks noEditPoints="1"/>
                </p:cNvSpPr>
                <p:nvPr/>
              </p:nvSpPr>
              <p:spPr bwMode="auto">
                <a:xfrm>
                  <a:off x="1944462" y="3109509"/>
                  <a:ext cx="293277" cy="419918"/>
                </a:xfrm>
                <a:custGeom>
                  <a:avLst/>
                  <a:gdLst/>
                  <a:ahLst/>
                  <a:cxnLst>
                    <a:cxn ang="0">
                      <a:pos x="0" y="113"/>
                    </a:cxn>
                    <a:cxn ang="0">
                      <a:pos x="6" y="74"/>
                    </a:cxn>
                    <a:cxn ang="0">
                      <a:pos x="27" y="63"/>
                    </a:cxn>
                    <a:cxn ang="0">
                      <a:pos x="39" y="79"/>
                    </a:cxn>
                    <a:cxn ang="0">
                      <a:pos x="40" y="82"/>
                    </a:cxn>
                    <a:cxn ang="0">
                      <a:pos x="40" y="89"/>
                    </a:cxn>
                    <a:cxn ang="0">
                      <a:pos x="40" y="89"/>
                    </a:cxn>
                    <a:cxn ang="0">
                      <a:pos x="41" y="89"/>
                    </a:cxn>
                    <a:cxn ang="0">
                      <a:pos x="42" y="89"/>
                    </a:cxn>
                    <a:cxn ang="0">
                      <a:pos x="42" y="89"/>
                    </a:cxn>
                    <a:cxn ang="0">
                      <a:pos x="42" y="82"/>
                    </a:cxn>
                    <a:cxn ang="0">
                      <a:pos x="42" y="79"/>
                    </a:cxn>
                    <a:cxn ang="0">
                      <a:pos x="54" y="63"/>
                    </a:cxn>
                    <a:cxn ang="0">
                      <a:pos x="76" y="74"/>
                    </a:cxn>
                    <a:cxn ang="0">
                      <a:pos x="82" y="113"/>
                    </a:cxn>
                    <a:cxn ang="0">
                      <a:pos x="81" y="116"/>
                    </a:cxn>
                    <a:cxn ang="0">
                      <a:pos x="78" y="117"/>
                    </a:cxn>
                    <a:cxn ang="0">
                      <a:pos x="4" y="117"/>
                    </a:cxn>
                    <a:cxn ang="0">
                      <a:pos x="1" y="116"/>
                    </a:cxn>
                    <a:cxn ang="0">
                      <a:pos x="0" y="113"/>
                    </a:cxn>
                    <a:cxn ang="0">
                      <a:pos x="29" y="51"/>
                    </a:cxn>
                    <a:cxn ang="0">
                      <a:pos x="10" y="48"/>
                    </a:cxn>
                    <a:cxn ang="0">
                      <a:pos x="17" y="33"/>
                    </a:cxn>
                    <a:cxn ang="0">
                      <a:pos x="17" y="24"/>
                    </a:cxn>
                    <a:cxn ang="0">
                      <a:pos x="40" y="0"/>
                    </a:cxn>
                    <a:cxn ang="0">
                      <a:pos x="42" y="0"/>
                    </a:cxn>
                    <a:cxn ang="0">
                      <a:pos x="64" y="24"/>
                    </a:cxn>
                    <a:cxn ang="0">
                      <a:pos x="65" y="34"/>
                    </a:cxn>
                    <a:cxn ang="0">
                      <a:pos x="71" y="48"/>
                    </a:cxn>
                    <a:cxn ang="0">
                      <a:pos x="53" y="51"/>
                    </a:cxn>
                    <a:cxn ang="0">
                      <a:pos x="41" y="58"/>
                    </a:cxn>
                    <a:cxn ang="0">
                      <a:pos x="29" y="51"/>
                    </a:cxn>
                  </a:cxnLst>
                  <a:rect l="0" t="0" r="r" b="b"/>
                  <a:pathLst>
                    <a:path w="82" h="117">
                      <a:moveTo>
                        <a:pt x="0" y="113"/>
                      </a:moveTo>
                      <a:cubicBezTo>
                        <a:pt x="0" y="100"/>
                        <a:pt x="2" y="87"/>
                        <a:pt x="6" y="74"/>
                      </a:cubicBezTo>
                      <a:cubicBezTo>
                        <a:pt x="8" y="68"/>
                        <a:pt x="18" y="65"/>
                        <a:pt x="27" y="63"/>
                      </a:cubicBezTo>
                      <a:cubicBezTo>
                        <a:pt x="31" y="73"/>
                        <a:pt x="35" y="78"/>
                        <a:pt x="39" y="79"/>
                      </a:cubicBezTo>
                      <a:cubicBezTo>
                        <a:pt x="40" y="82"/>
                        <a:pt x="40" y="82"/>
                        <a:pt x="40" y="82"/>
                      </a:cubicBezTo>
                      <a:cubicBezTo>
                        <a:pt x="40" y="85"/>
                        <a:pt x="40" y="87"/>
                        <a:pt x="40" y="89"/>
                      </a:cubicBezTo>
                      <a:cubicBezTo>
                        <a:pt x="40" y="89"/>
                        <a:pt x="40" y="89"/>
                        <a:pt x="40" y="89"/>
                      </a:cubicBezTo>
                      <a:cubicBezTo>
                        <a:pt x="40" y="89"/>
                        <a:pt x="41" y="89"/>
                        <a:pt x="41" y="89"/>
                      </a:cubicBezTo>
                      <a:cubicBezTo>
                        <a:pt x="41" y="89"/>
                        <a:pt x="41" y="89"/>
                        <a:pt x="42" y="89"/>
                      </a:cubicBezTo>
                      <a:cubicBezTo>
                        <a:pt x="42" y="89"/>
                        <a:pt x="42" y="89"/>
                        <a:pt x="42" y="89"/>
                      </a:cubicBezTo>
                      <a:cubicBezTo>
                        <a:pt x="42" y="87"/>
                        <a:pt x="42" y="85"/>
                        <a:pt x="42" y="82"/>
                      </a:cubicBezTo>
                      <a:cubicBezTo>
                        <a:pt x="42" y="79"/>
                        <a:pt x="42" y="79"/>
                        <a:pt x="42" y="79"/>
                      </a:cubicBezTo>
                      <a:cubicBezTo>
                        <a:pt x="46" y="78"/>
                        <a:pt x="50" y="73"/>
                        <a:pt x="54" y="63"/>
                      </a:cubicBezTo>
                      <a:cubicBezTo>
                        <a:pt x="64" y="65"/>
                        <a:pt x="74" y="68"/>
                        <a:pt x="76" y="74"/>
                      </a:cubicBezTo>
                      <a:cubicBezTo>
                        <a:pt x="80" y="87"/>
                        <a:pt x="82" y="100"/>
                        <a:pt x="82" y="113"/>
                      </a:cubicBezTo>
                      <a:cubicBezTo>
                        <a:pt x="82" y="114"/>
                        <a:pt x="82" y="115"/>
                        <a:pt x="81" y="116"/>
                      </a:cubicBezTo>
                      <a:cubicBezTo>
                        <a:pt x="80" y="117"/>
                        <a:pt x="79" y="117"/>
                        <a:pt x="78" y="117"/>
                      </a:cubicBezTo>
                      <a:cubicBezTo>
                        <a:pt x="53" y="117"/>
                        <a:pt x="28" y="117"/>
                        <a:pt x="4" y="117"/>
                      </a:cubicBezTo>
                      <a:cubicBezTo>
                        <a:pt x="2" y="117"/>
                        <a:pt x="2" y="117"/>
                        <a:pt x="1" y="116"/>
                      </a:cubicBezTo>
                      <a:cubicBezTo>
                        <a:pt x="0" y="115"/>
                        <a:pt x="0" y="114"/>
                        <a:pt x="0" y="113"/>
                      </a:cubicBezTo>
                      <a:close/>
                      <a:moveTo>
                        <a:pt x="29" y="51"/>
                      </a:moveTo>
                      <a:cubicBezTo>
                        <a:pt x="23" y="51"/>
                        <a:pt x="15" y="50"/>
                        <a:pt x="10" y="48"/>
                      </a:cubicBezTo>
                      <a:cubicBezTo>
                        <a:pt x="15" y="44"/>
                        <a:pt x="17" y="39"/>
                        <a:pt x="17" y="33"/>
                      </a:cubicBezTo>
                      <a:cubicBezTo>
                        <a:pt x="17" y="30"/>
                        <a:pt x="17" y="27"/>
                        <a:pt x="17" y="24"/>
                      </a:cubicBezTo>
                      <a:cubicBezTo>
                        <a:pt x="17" y="11"/>
                        <a:pt x="27" y="1"/>
                        <a:pt x="40" y="0"/>
                      </a:cubicBezTo>
                      <a:cubicBezTo>
                        <a:pt x="40" y="0"/>
                        <a:pt x="41" y="0"/>
                        <a:pt x="42" y="0"/>
                      </a:cubicBezTo>
                      <a:cubicBezTo>
                        <a:pt x="55" y="1"/>
                        <a:pt x="64" y="11"/>
                        <a:pt x="64" y="24"/>
                      </a:cubicBezTo>
                      <a:cubicBezTo>
                        <a:pt x="64" y="28"/>
                        <a:pt x="64" y="31"/>
                        <a:pt x="65" y="34"/>
                      </a:cubicBezTo>
                      <a:cubicBezTo>
                        <a:pt x="65" y="40"/>
                        <a:pt x="67" y="44"/>
                        <a:pt x="71" y="48"/>
                      </a:cubicBezTo>
                      <a:cubicBezTo>
                        <a:pt x="67" y="50"/>
                        <a:pt x="59" y="51"/>
                        <a:pt x="53" y="51"/>
                      </a:cubicBezTo>
                      <a:cubicBezTo>
                        <a:pt x="50" y="55"/>
                        <a:pt x="46" y="58"/>
                        <a:pt x="41" y="58"/>
                      </a:cubicBezTo>
                      <a:cubicBezTo>
                        <a:pt x="36" y="58"/>
                        <a:pt x="32" y="55"/>
                        <a:pt x="29" y="51"/>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sp>
              <p:nvSpPr>
                <p:cNvPr id="62" name="Freeform 101"/>
                <p:cNvSpPr>
                  <a:spLocks noEditPoints="1"/>
                </p:cNvSpPr>
                <p:nvPr/>
              </p:nvSpPr>
              <p:spPr bwMode="auto">
                <a:xfrm>
                  <a:off x="2218854" y="3383752"/>
                  <a:ext cx="333269" cy="419918"/>
                </a:xfrm>
                <a:custGeom>
                  <a:avLst/>
                  <a:gdLst/>
                  <a:ahLst/>
                  <a:cxnLst>
                    <a:cxn ang="0">
                      <a:pos x="68" y="30"/>
                    </a:cxn>
                    <a:cxn ang="0">
                      <a:pos x="71" y="31"/>
                    </a:cxn>
                    <a:cxn ang="0">
                      <a:pos x="71" y="36"/>
                    </a:cxn>
                    <a:cxn ang="0">
                      <a:pos x="67" y="39"/>
                    </a:cxn>
                    <a:cxn ang="0">
                      <a:pos x="65" y="40"/>
                    </a:cxn>
                    <a:cxn ang="0">
                      <a:pos x="46" y="58"/>
                    </a:cxn>
                    <a:cxn ang="0">
                      <a:pos x="28" y="40"/>
                    </a:cxn>
                    <a:cxn ang="0">
                      <a:pos x="26" y="39"/>
                    </a:cxn>
                    <a:cxn ang="0">
                      <a:pos x="22" y="36"/>
                    </a:cxn>
                    <a:cxn ang="0">
                      <a:pos x="22" y="31"/>
                    </a:cxn>
                    <a:cxn ang="0">
                      <a:pos x="25" y="30"/>
                    </a:cxn>
                    <a:cxn ang="0">
                      <a:pos x="24" y="16"/>
                    </a:cxn>
                    <a:cxn ang="0">
                      <a:pos x="46" y="0"/>
                    </a:cxn>
                    <a:cxn ang="0">
                      <a:pos x="62" y="7"/>
                    </a:cxn>
                    <a:cxn ang="0">
                      <a:pos x="68" y="30"/>
                    </a:cxn>
                    <a:cxn ang="0">
                      <a:pos x="46" y="69"/>
                    </a:cxn>
                    <a:cxn ang="0">
                      <a:pos x="43" y="72"/>
                    </a:cxn>
                    <a:cxn ang="0">
                      <a:pos x="44" y="76"/>
                    </a:cxn>
                    <a:cxn ang="0">
                      <a:pos x="41" y="95"/>
                    </a:cxn>
                    <a:cxn ang="0">
                      <a:pos x="29" y="63"/>
                    </a:cxn>
                    <a:cxn ang="0">
                      <a:pos x="7" y="75"/>
                    </a:cxn>
                    <a:cxn ang="0">
                      <a:pos x="0" y="113"/>
                    </a:cxn>
                    <a:cxn ang="0">
                      <a:pos x="1" y="116"/>
                    </a:cxn>
                    <a:cxn ang="0">
                      <a:pos x="4" y="117"/>
                    </a:cxn>
                    <a:cxn ang="0">
                      <a:pos x="89" y="117"/>
                    </a:cxn>
                    <a:cxn ang="0">
                      <a:pos x="92" y="116"/>
                    </a:cxn>
                    <a:cxn ang="0">
                      <a:pos x="93" y="113"/>
                    </a:cxn>
                    <a:cxn ang="0">
                      <a:pos x="86" y="75"/>
                    </a:cxn>
                    <a:cxn ang="0">
                      <a:pos x="64" y="63"/>
                    </a:cxn>
                    <a:cxn ang="0">
                      <a:pos x="52" y="95"/>
                    </a:cxn>
                    <a:cxn ang="0">
                      <a:pos x="49" y="76"/>
                    </a:cxn>
                    <a:cxn ang="0">
                      <a:pos x="50" y="72"/>
                    </a:cxn>
                    <a:cxn ang="0">
                      <a:pos x="46" y="69"/>
                    </a:cxn>
                    <a:cxn ang="0">
                      <a:pos x="62" y="99"/>
                    </a:cxn>
                    <a:cxn ang="0">
                      <a:pos x="75" y="99"/>
                    </a:cxn>
                    <a:cxn ang="0">
                      <a:pos x="75" y="103"/>
                    </a:cxn>
                    <a:cxn ang="0">
                      <a:pos x="62" y="103"/>
                    </a:cxn>
                    <a:cxn ang="0">
                      <a:pos x="62" y="99"/>
                    </a:cxn>
                  </a:cxnLst>
                  <a:rect l="0" t="0" r="r" b="b"/>
                  <a:pathLst>
                    <a:path w="93" h="117">
                      <a:moveTo>
                        <a:pt x="68" y="30"/>
                      </a:moveTo>
                      <a:cubicBezTo>
                        <a:pt x="69" y="30"/>
                        <a:pt x="70" y="30"/>
                        <a:pt x="71" y="31"/>
                      </a:cubicBezTo>
                      <a:cubicBezTo>
                        <a:pt x="71" y="33"/>
                        <a:pt x="71" y="34"/>
                        <a:pt x="71" y="36"/>
                      </a:cubicBezTo>
                      <a:cubicBezTo>
                        <a:pt x="70" y="37"/>
                        <a:pt x="68" y="38"/>
                        <a:pt x="67" y="39"/>
                      </a:cubicBezTo>
                      <a:cubicBezTo>
                        <a:pt x="67" y="40"/>
                        <a:pt x="66" y="40"/>
                        <a:pt x="65" y="40"/>
                      </a:cubicBezTo>
                      <a:cubicBezTo>
                        <a:pt x="61" y="50"/>
                        <a:pt x="55" y="58"/>
                        <a:pt x="46" y="58"/>
                      </a:cubicBezTo>
                      <a:cubicBezTo>
                        <a:pt x="38" y="58"/>
                        <a:pt x="32" y="50"/>
                        <a:pt x="28" y="40"/>
                      </a:cubicBezTo>
                      <a:cubicBezTo>
                        <a:pt x="27" y="40"/>
                        <a:pt x="26" y="40"/>
                        <a:pt x="26" y="39"/>
                      </a:cubicBezTo>
                      <a:cubicBezTo>
                        <a:pt x="25" y="38"/>
                        <a:pt x="23" y="37"/>
                        <a:pt x="22" y="36"/>
                      </a:cubicBezTo>
                      <a:cubicBezTo>
                        <a:pt x="22" y="34"/>
                        <a:pt x="22" y="33"/>
                        <a:pt x="22" y="31"/>
                      </a:cubicBezTo>
                      <a:cubicBezTo>
                        <a:pt x="22" y="30"/>
                        <a:pt x="23" y="30"/>
                        <a:pt x="25" y="30"/>
                      </a:cubicBezTo>
                      <a:cubicBezTo>
                        <a:pt x="24" y="26"/>
                        <a:pt x="23" y="20"/>
                        <a:pt x="24" y="16"/>
                      </a:cubicBezTo>
                      <a:cubicBezTo>
                        <a:pt x="26" y="6"/>
                        <a:pt x="37" y="0"/>
                        <a:pt x="46" y="0"/>
                      </a:cubicBezTo>
                      <a:cubicBezTo>
                        <a:pt x="55" y="0"/>
                        <a:pt x="60" y="2"/>
                        <a:pt x="62" y="7"/>
                      </a:cubicBezTo>
                      <a:cubicBezTo>
                        <a:pt x="70" y="10"/>
                        <a:pt x="71" y="19"/>
                        <a:pt x="68" y="30"/>
                      </a:cubicBezTo>
                      <a:close/>
                      <a:moveTo>
                        <a:pt x="46" y="69"/>
                      </a:moveTo>
                      <a:cubicBezTo>
                        <a:pt x="43" y="72"/>
                        <a:pt x="43" y="72"/>
                        <a:pt x="43" y="72"/>
                      </a:cubicBezTo>
                      <a:cubicBezTo>
                        <a:pt x="44" y="76"/>
                        <a:pt x="44" y="76"/>
                        <a:pt x="44" y="76"/>
                      </a:cubicBezTo>
                      <a:cubicBezTo>
                        <a:pt x="41" y="95"/>
                        <a:pt x="41" y="95"/>
                        <a:pt x="41" y="95"/>
                      </a:cubicBezTo>
                      <a:cubicBezTo>
                        <a:pt x="36" y="85"/>
                        <a:pt x="31" y="73"/>
                        <a:pt x="29" y="63"/>
                      </a:cubicBezTo>
                      <a:cubicBezTo>
                        <a:pt x="21" y="66"/>
                        <a:pt x="10" y="67"/>
                        <a:pt x="7" y="75"/>
                      </a:cubicBezTo>
                      <a:cubicBezTo>
                        <a:pt x="3" y="82"/>
                        <a:pt x="1" y="100"/>
                        <a:pt x="0" y="113"/>
                      </a:cubicBezTo>
                      <a:cubicBezTo>
                        <a:pt x="0" y="114"/>
                        <a:pt x="1" y="115"/>
                        <a:pt x="1" y="116"/>
                      </a:cubicBezTo>
                      <a:cubicBezTo>
                        <a:pt x="2" y="117"/>
                        <a:pt x="3" y="117"/>
                        <a:pt x="4" y="117"/>
                      </a:cubicBezTo>
                      <a:cubicBezTo>
                        <a:pt x="89" y="117"/>
                        <a:pt x="89" y="117"/>
                        <a:pt x="89" y="117"/>
                      </a:cubicBezTo>
                      <a:cubicBezTo>
                        <a:pt x="90" y="117"/>
                        <a:pt x="91" y="117"/>
                        <a:pt x="92" y="116"/>
                      </a:cubicBezTo>
                      <a:cubicBezTo>
                        <a:pt x="92" y="115"/>
                        <a:pt x="93" y="114"/>
                        <a:pt x="93" y="113"/>
                      </a:cubicBezTo>
                      <a:cubicBezTo>
                        <a:pt x="92" y="100"/>
                        <a:pt x="90" y="82"/>
                        <a:pt x="86" y="75"/>
                      </a:cubicBezTo>
                      <a:cubicBezTo>
                        <a:pt x="83" y="67"/>
                        <a:pt x="71" y="66"/>
                        <a:pt x="64" y="63"/>
                      </a:cubicBezTo>
                      <a:cubicBezTo>
                        <a:pt x="61" y="73"/>
                        <a:pt x="57" y="85"/>
                        <a:pt x="52" y="95"/>
                      </a:cubicBezTo>
                      <a:cubicBezTo>
                        <a:pt x="49" y="76"/>
                        <a:pt x="49" y="76"/>
                        <a:pt x="49" y="76"/>
                      </a:cubicBezTo>
                      <a:cubicBezTo>
                        <a:pt x="50" y="72"/>
                        <a:pt x="50" y="72"/>
                        <a:pt x="50" y="72"/>
                      </a:cubicBezTo>
                      <a:cubicBezTo>
                        <a:pt x="46" y="69"/>
                        <a:pt x="46" y="69"/>
                        <a:pt x="46" y="69"/>
                      </a:cubicBezTo>
                      <a:close/>
                      <a:moveTo>
                        <a:pt x="62" y="99"/>
                      </a:moveTo>
                      <a:cubicBezTo>
                        <a:pt x="75" y="99"/>
                        <a:pt x="75" y="99"/>
                        <a:pt x="75" y="99"/>
                      </a:cubicBezTo>
                      <a:cubicBezTo>
                        <a:pt x="75" y="103"/>
                        <a:pt x="75" y="103"/>
                        <a:pt x="75" y="103"/>
                      </a:cubicBezTo>
                      <a:cubicBezTo>
                        <a:pt x="62" y="103"/>
                        <a:pt x="62" y="103"/>
                        <a:pt x="62" y="103"/>
                      </a:cubicBezTo>
                      <a:cubicBezTo>
                        <a:pt x="62" y="99"/>
                        <a:pt x="62" y="99"/>
                        <a:pt x="62" y="99"/>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sz="1100" b="1" dirty="0">
                    <a:latin typeface="+mj-lt"/>
                  </a:endParaRPr>
                </a:p>
              </p:txBody>
            </p:sp>
          </p:grpSp>
          <p:sp>
            <p:nvSpPr>
              <p:cNvPr id="59" name="Rectangle 58"/>
              <p:cNvSpPr/>
              <p:nvPr/>
            </p:nvSpPr>
            <p:spPr>
              <a:xfrm>
                <a:off x="1979666" y="3722928"/>
                <a:ext cx="787772" cy="3746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solidFill>
                      <a:schemeClr val="accent4"/>
                    </a:solidFill>
                    <a:latin typeface="+mj-lt"/>
                  </a:rPr>
                  <a:t>Daily Sprint Meeting</a:t>
                </a:r>
                <a:endParaRPr lang="en-GB" sz="1100" b="1" dirty="0">
                  <a:solidFill>
                    <a:schemeClr val="accent4"/>
                  </a:solidFill>
                  <a:latin typeface="+mj-lt"/>
                </a:endParaRPr>
              </a:p>
            </p:txBody>
          </p:sp>
        </p:grpSp>
      </p:grpSp>
      <p:grpSp>
        <p:nvGrpSpPr>
          <p:cNvPr id="65" name="Group 64"/>
          <p:cNvGrpSpPr/>
          <p:nvPr/>
        </p:nvGrpSpPr>
        <p:grpSpPr>
          <a:xfrm>
            <a:off x="538163" y="5562545"/>
            <a:ext cx="3606455" cy="605744"/>
            <a:chOff x="328613" y="5519622"/>
            <a:chExt cx="3606455" cy="605744"/>
          </a:xfrm>
        </p:grpSpPr>
        <p:sp>
          <p:nvSpPr>
            <p:cNvPr id="66" name="Rectangle 65"/>
            <p:cNvSpPr/>
            <p:nvPr/>
          </p:nvSpPr>
          <p:spPr>
            <a:xfrm>
              <a:off x="328613" y="5519622"/>
              <a:ext cx="3606455" cy="6057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1200"/>
                </a:spcBef>
              </a:pPr>
              <a:r>
                <a:rPr lang="en-GB" sz="1000" dirty="0" smtClean="0">
                  <a:solidFill>
                    <a:schemeClr val="accent4"/>
                  </a:solidFill>
                  <a:latin typeface="+mj-lt"/>
                </a:rPr>
                <a:t>Legend:</a:t>
              </a:r>
            </a:p>
            <a:p>
              <a:pPr>
                <a:spcBef>
                  <a:spcPts val="1200"/>
                </a:spcBef>
                <a:tabLst>
                  <a:tab pos="355600" algn="l"/>
                </a:tabLst>
              </a:pPr>
              <a:r>
                <a:rPr lang="en-GB" sz="900" dirty="0">
                  <a:solidFill>
                    <a:schemeClr val="accent4"/>
                  </a:solidFill>
                  <a:latin typeface="+mj-lt"/>
                </a:rPr>
                <a:t> </a:t>
              </a:r>
              <a:r>
                <a:rPr lang="en-GB" sz="900" dirty="0" smtClean="0">
                  <a:solidFill>
                    <a:schemeClr val="accent4"/>
                  </a:solidFill>
                  <a:latin typeface="+mj-lt"/>
                </a:rPr>
                <a:t>       Scrum Master              Product Owner           Development Team</a:t>
              </a:r>
              <a:endParaRPr lang="en-GB" sz="900" dirty="0">
                <a:solidFill>
                  <a:schemeClr val="accent4"/>
                </a:solidFill>
                <a:latin typeface="+mj-lt"/>
              </a:endParaRPr>
            </a:p>
          </p:txBody>
        </p:sp>
        <p:grpSp>
          <p:nvGrpSpPr>
            <p:cNvPr id="67" name="Group 66"/>
            <p:cNvGrpSpPr/>
            <p:nvPr/>
          </p:nvGrpSpPr>
          <p:grpSpPr>
            <a:xfrm>
              <a:off x="2640911" y="5809565"/>
              <a:ext cx="148680" cy="216555"/>
              <a:chOff x="5268818" y="3485341"/>
              <a:chExt cx="306608" cy="446579"/>
            </a:xfrm>
          </p:grpSpPr>
          <p:sp>
            <p:nvSpPr>
              <p:cNvPr id="70" name="Freeform 99"/>
              <p:cNvSpPr>
                <a:spLocks/>
              </p:cNvSpPr>
              <p:nvPr/>
            </p:nvSpPr>
            <p:spPr bwMode="auto">
              <a:xfrm>
                <a:off x="5328806" y="3485341"/>
                <a:ext cx="184410" cy="235509"/>
              </a:xfrm>
              <a:custGeom>
                <a:avLst/>
                <a:gdLst/>
                <a:ahLst/>
                <a:cxnLst>
                  <a:cxn ang="0">
                    <a:pos x="7" y="47"/>
                  </a:cxn>
                  <a:cxn ang="0">
                    <a:pos x="26" y="65"/>
                  </a:cxn>
                  <a:cxn ang="0">
                    <a:pos x="44" y="47"/>
                  </a:cxn>
                  <a:cxn ang="0">
                    <a:pos x="47" y="47"/>
                  </a:cxn>
                  <a:cxn ang="0">
                    <a:pos x="49" y="43"/>
                  </a:cxn>
                  <a:cxn ang="0">
                    <a:pos x="49" y="38"/>
                  </a:cxn>
                  <a:cxn ang="0">
                    <a:pos x="48" y="37"/>
                  </a:cxn>
                  <a:cxn ang="0">
                    <a:pos x="45" y="16"/>
                  </a:cxn>
                  <a:cxn ang="0">
                    <a:pos x="24" y="7"/>
                  </a:cxn>
                  <a:cxn ang="0">
                    <a:pos x="24" y="7"/>
                  </a:cxn>
                  <a:cxn ang="0">
                    <a:pos x="24" y="2"/>
                  </a:cxn>
                  <a:cxn ang="0">
                    <a:pos x="19" y="6"/>
                  </a:cxn>
                  <a:cxn ang="0">
                    <a:pos x="15" y="2"/>
                  </a:cxn>
                  <a:cxn ang="0">
                    <a:pos x="13" y="10"/>
                  </a:cxn>
                  <a:cxn ang="0">
                    <a:pos x="13" y="10"/>
                  </a:cxn>
                  <a:cxn ang="0">
                    <a:pos x="6" y="8"/>
                  </a:cxn>
                  <a:cxn ang="0">
                    <a:pos x="9" y="13"/>
                  </a:cxn>
                  <a:cxn ang="0">
                    <a:pos x="4" y="18"/>
                  </a:cxn>
                  <a:cxn ang="0">
                    <a:pos x="4" y="37"/>
                  </a:cxn>
                  <a:cxn ang="0">
                    <a:pos x="3" y="38"/>
                  </a:cxn>
                  <a:cxn ang="0">
                    <a:pos x="3" y="43"/>
                  </a:cxn>
                  <a:cxn ang="0">
                    <a:pos x="5" y="47"/>
                  </a:cxn>
                  <a:cxn ang="0">
                    <a:pos x="7" y="47"/>
                  </a:cxn>
                </a:cxnLst>
                <a:rect l="0" t="0" r="r" b="b"/>
                <a:pathLst>
                  <a:path w="51" h="65">
                    <a:moveTo>
                      <a:pt x="7" y="47"/>
                    </a:moveTo>
                    <a:cubicBezTo>
                      <a:pt x="11" y="57"/>
                      <a:pt x="18" y="65"/>
                      <a:pt x="26" y="65"/>
                    </a:cubicBezTo>
                    <a:cubicBezTo>
                      <a:pt x="34" y="65"/>
                      <a:pt x="40" y="57"/>
                      <a:pt x="44" y="47"/>
                    </a:cubicBezTo>
                    <a:cubicBezTo>
                      <a:pt x="45" y="48"/>
                      <a:pt x="46" y="48"/>
                      <a:pt x="47" y="47"/>
                    </a:cubicBezTo>
                    <a:cubicBezTo>
                      <a:pt x="48" y="46"/>
                      <a:pt x="48" y="45"/>
                      <a:pt x="49" y="43"/>
                    </a:cubicBezTo>
                    <a:cubicBezTo>
                      <a:pt x="49" y="42"/>
                      <a:pt x="49" y="40"/>
                      <a:pt x="49" y="38"/>
                    </a:cubicBezTo>
                    <a:cubicBezTo>
                      <a:pt x="49" y="38"/>
                      <a:pt x="48" y="37"/>
                      <a:pt x="48" y="37"/>
                    </a:cubicBezTo>
                    <a:cubicBezTo>
                      <a:pt x="51" y="30"/>
                      <a:pt x="51" y="22"/>
                      <a:pt x="45" y="16"/>
                    </a:cubicBezTo>
                    <a:cubicBezTo>
                      <a:pt x="40" y="9"/>
                      <a:pt x="32" y="6"/>
                      <a:pt x="24" y="7"/>
                    </a:cubicBezTo>
                    <a:cubicBezTo>
                      <a:pt x="24" y="7"/>
                      <a:pt x="24" y="7"/>
                      <a:pt x="24" y="7"/>
                    </a:cubicBezTo>
                    <a:cubicBezTo>
                      <a:pt x="24" y="5"/>
                      <a:pt x="24" y="4"/>
                      <a:pt x="24" y="2"/>
                    </a:cubicBezTo>
                    <a:cubicBezTo>
                      <a:pt x="24" y="2"/>
                      <a:pt x="19" y="7"/>
                      <a:pt x="19" y="6"/>
                    </a:cubicBezTo>
                    <a:cubicBezTo>
                      <a:pt x="18" y="6"/>
                      <a:pt x="16" y="0"/>
                      <a:pt x="15" y="2"/>
                    </a:cubicBezTo>
                    <a:cubicBezTo>
                      <a:pt x="15" y="6"/>
                      <a:pt x="14" y="8"/>
                      <a:pt x="13" y="10"/>
                    </a:cubicBezTo>
                    <a:cubicBezTo>
                      <a:pt x="13" y="10"/>
                      <a:pt x="13" y="10"/>
                      <a:pt x="13" y="10"/>
                    </a:cubicBezTo>
                    <a:cubicBezTo>
                      <a:pt x="11" y="8"/>
                      <a:pt x="5" y="6"/>
                      <a:pt x="6" y="8"/>
                    </a:cubicBezTo>
                    <a:cubicBezTo>
                      <a:pt x="8" y="10"/>
                      <a:pt x="9" y="11"/>
                      <a:pt x="9" y="13"/>
                    </a:cubicBezTo>
                    <a:cubicBezTo>
                      <a:pt x="7" y="14"/>
                      <a:pt x="5" y="16"/>
                      <a:pt x="4" y="18"/>
                    </a:cubicBezTo>
                    <a:cubicBezTo>
                      <a:pt x="1" y="24"/>
                      <a:pt x="0" y="32"/>
                      <a:pt x="4" y="37"/>
                    </a:cubicBezTo>
                    <a:cubicBezTo>
                      <a:pt x="3" y="38"/>
                      <a:pt x="3" y="38"/>
                      <a:pt x="3" y="38"/>
                    </a:cubicBezTo>
                    <a:cubicBezTo>
                      <a:pt x="2" y="40"/>
                      <a:pt x="3" y="42"/>
                      <a:pt x="3" y="43"/>
                    </a:cubicBezTo>
                    <a:cubicBezTo>
                      <a:pt x="3" y="45"/>
                      <a:pt x="4" y="46"/>
                      <a:pt x="5" y="47"/>
                    </a:cubicBezTo>
                    <a:cubicBezTo>
                      <a:pt x="6" y="48"/>
                      <a:pt x="7" y="48"/>
                      <a:pt x="7" y="47"/>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000" dirty="0">
                  <a:latin typeface="+mj-lt"/>
                </a:endParaRPr>
              </a:p>
            </p:txBody>
          </p:sp>
          <p:sp>
            <p:nvSpPr>
              <p:cNvPr id="71" name="Freeform 100"/>
              <p:cNvSpPr>
                <a:spLocks/>
              </p:cNvSpPr>
              <p:nvPr/>
            </p:nvSpPr>
            <p:spPr bwMode="auto">
              <a:xfrm>
                <a:off x="5268818" y="3738624"/>
                <a:ext cx="306608" cy="193296"/>
              </a:xfrm>
              <a:custGeom>
                <a:avLst/>
                <a:gdLst/>
                <a:ahLst/>
                <a:cxnLst>
                  <a:cxn ang="0">
                    <a:pos x="61" y="0"/>
                  </a:cxn>
                  <a:cxn ang="0">
                    <a:pos x="79" y="11"/>
                  </a:cxn>
                  <a:cxn ang="0">
                    <a:pos x="85" y="50"/>
                  </a:cxn>
                  <a:cxn ang="0">
                    <a:pos x="84" y="53"/>
                  </a:cxn>
                  <a:cxn ang="0">
                    <a:pos x="81" y="54"/>
                  </a:cxn>
                  <a:cxn ang="0">
                    <a:pos x="4" y="54"/>
                  </a:cxn>
                  <a:cxn ang="0">
                    <a:pos x="1" y="53"/>
                  </a:cxn>
                  <a:cxn ang="0">
                    <a:pos x="0" y="50"/>
                  </a:cxn>
                  <a:cxn ang="0">
                    <a:pos x="6" y="11"/>
                  </a:cxn>
                  <a:cxn ang="0">
                    <a:pos x="24" y="0"/>
                  </a:cxn>
                  <a:cxn ang="0">
                    <a:pos x="43" y="15"/>
                  </a:cxn>
                  <a:cxn ang="0">
                    <a:pos x="61" y="0"/>
                  </a:cxn>
                </a:cxnLst>
                <a:rect l="0" t="0" r="r" b="b"/>
                <a:pathLst>
                  <a:path w="85" h="54">
                    <a:moveTo>
                      <a:pt x="61" y="0"/>
                    </a:moveTo>
                    <a:cubicBezTo>
                      <a:pt x="68" y="3"/>
                      <a:pt x="75" y="4"/>
                      <a:pt x="79" y="11"/>
                    </a:cubicBezTo>
                    <a:cubicBezTo>
                      <a:pt x="83" y="19"/>
                      <a:pt x="85" y="36"/>
                      <a:pt x="85" y="50"/>
                    </a:cubicBezTo>
                    <a:cubicBezTo>
                      <a:pt x="85" y="51"/>
                      <a:pt x="85" y="52"/>
                      <a:pt x="84" y="53"/>
                    </a:cubicBezTo>
                    <a:cubicBezTo>
                      <a:pt x="83" y="54"/>
                      <a:pt x="82" y="54"/>
                      <a:pt x="81" y="54"/>
                    </a:cubicBezTo>
                    <a:cubicBezTo>
                      <a:pt x="4" y="54"/>
                      <a:pt x="4" y="54"/>
                      <a:pt x="4" y="54"/>
                    </a:cubicBezTo>
                    <a:cubicBezTo>
                      <a:pt x="3" y="54"/>
                      <a:pt x="2" y="54"/>
                      <a:pt x="1" y="53"/>
                    </a:cubicBezTo>
                    <a:cubicBezTo>
                      <a:pt x="0" y="52"/>
                      <a:pt x="0" y="51"/>
                      <a:pt x="0" y="50"/>
                    </a:cubicBezTo>
                    <a:cubicBezTo>
                      <a:pt x="1" y="36"/>
                      <a:pt x="2" y="19"/>
                      <a:pt x="6" y="11"/>
                    </a:cubicBezTo>
                    <a:cubicBezTo>
                      <a:pt x="10" y="4"/>
                      <a:pt x="17" y="3"/>
                      <a:pt x="24" y="0"/>
                    </a:cubicBezTo>
                    <a:cubicBezTo>
                      <a:pt x="43" y="15"/>
                      <a:pt x="43" y="15"/>
                      <a:pt x="43" y="15"/>
                    </a:cubicBezTo>
                    <a:cubicBezTo>
                      <a:pt x="61" y="0"/>
                      <a:pt x="61" y="0"/>
                      <a:pt x="61" y="0"/>
                    </a:cubicBezTo>
                    <a:close/>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GB" sz="1000" dirty="0">
                  <a:latin typeface="+mj-lt"/>
                </a:endParaRPr>
              </a:p>
            </p:txBody>
          </p:sp>
        </p:grpSp>
        <p:sp>
          <p:nvSpPr>
            <p:cNvPr id="68" name="Freeform 102"/>
            <p:cNvSpPr>
              <a:spLocks noEditPoints="1"/>
            </p:cNvSpPr>
            <p:nvPr/>
          </p:nvSpPr>
          <p:spPr bwMode="auto">
            <a:xfrm>
              <a:off x="378813" y="5822494"/>
              <a:ext cx="142215" cy="203626"/>
            </a:xfrm>
            <a:custGeom>
              <a:avLst/>
              <a:gdLst/>
              <a:ahLst/>
              <a:cxnLst>
                <a:cxn ang="0">
                  <a:pos x="0" y="113"/>
                </a:cxn>
                <a:cxn ang="0">
                  <a:pos x="6" y="74"/>
                </a:cxn>
                <a:cxn ang="0">
                  <a:pos x="27" y="63"/>
                </a:cxn>
                <a:cxn ang="0">
                  <a:pos x="39" y="79"/>
                </a:cxn>
                <a:cxn ang="0">
                  <a:pos x="40" y="82"/>
                </a:cxn>
                <a:cxn ang="0">
                  <a:pos x="40" y="89"/>
                </a:cxn>
                <a:cxn ang="0">
                  <a:pos x="40" y="89"/>
                </a:cxn>
                <a:cxn ang="0">
                  <a:pos x="41" y="89"/>
                </a:cxn>
                <a:cxn ang="0">
                  <a:pos x="42" y="89"/>
                </a:cxn>
                <a:cxn ang="0">
                  <a:pos x="42" y="89"/>
                </a:cxn>
                <a:cxn ang="0">
                  <a:pos x="42" y="82"/>
                </a:cxn>
                <a:cxn ang="0">
                  <a:pos x="42" y="79"/>
                </a:cxn>
                <a:cxn ang="0">
                  <a:pos x="54" y="63"/>
                </a:cxn>
                <a:cxn ang="0">
                  <a:pos x="76" y="74"/>
                </a:cxn>
                <a:cxn ang="0">
                  <a:pos x="82" y="113"/>
                </a:cxn>
                <a:cxn ang="0">
                  <a:pos x="81" y="116"/>
                </a:cxn>
                <a:cxn ang="0">
                  <a:pos x="78" y="117"/>
                </a:cxn>
                <a:cxn ang="0">
                  <a:pos x="4" y="117"/>
                </a:cxn>
                <a:cxn ang="0">
                  <a:pos x="1" y="116"/>
                </a:cxn>
                <a:cxn ang="0">
                  <a:pos x="0" y="113"/>
                </a:cxn>
                <a:cxn ang="0">
                  <a:pos x="29" y="51"/>
                </a:cxn>
                <a:cxn ang="0">
                  <a:pos x="10" y="48"/>
                </a:cxn>
                <a:cxn ang="0">
                  <a:pos x="17" y="33"/>
                </a:cxn>
                <a:cxn ang="0">
                  <a:pos x="17" y="24"/>
                </a:cxn>
                <a:cxn ang="0">
                  <a:pos x="40" y="0"/>
                </a:cxn>
                <a:cxn ang="0">
                  <a:pos x="42" y="0"/>
                </a:cxn>
                <a:cxn ang="0">
                  <a:pos x="64" y="24"/>
                </a:cxn>
                <a:cxn ang="0">
                  <a:pos x="65" y="34"/>
                </a:cxn>
                <a:cxn ang="0">
                  <a:pos x="71" y="48"/>
                </a:cxn>
                <a:cxn ang="0">
                  <a:pos x="53" y="51"/>
                </a:cxn>
                <a:cxn ang="0">
                  <a:pos x="41" y="58"/>
                </a:cxn>
                <a:cxn ang="0">
                  <a:pos x="29" y="51"/>
                </a:cxn>
              </a:cxnLst>
              <a:rect l="0" t="0" r="r" b="b"/>
              <a:pathLst>
                <a:path w="82" h="117">
                  <a:moveTo>
                    <a:pt x="0" y="113"/>
                  </a:moveTo>
                  <a:cubicBezTo>
                    <a:pt x="0" y="100"/>
                    <a:pt x="2" y="87"/>
                    <a:pt x="6" y="74"/>
                  </a:cubicBezTo>
                  <a:cubicBezTo>
                    <a:pt x="8" y="68"/>
                    <a:pt x="18" y="65"/>
                    <a:pt x="27" y="63"/>
                  </a:cubicBezTo>
                  <a:cubicBezTo>
                    <a:pt x="31" y="73"/>
                    <a:pt x="35" y="78"/>
                    <a:pt x="39" y="79"/>
                  </a:cubicBezTo>
                  <a:cubicBezTo>
                    <a:pt x="40" y="82"/>
                    <a:pt x="40" y="82"/>
                    <a:pt x="40" y="82"/>
                  </a:cubicBezTo>
                  <a:cubicBezTo>
                    <a:pt x="40" y="85"/>
                    <a:pt x="40" y="87"/>
                    <a:pt x="40" y="89"/>
                  </a:cubicBezTo>
                  <a:cubicBezTo>
                    <a:pt x="40" y="89"/>
                    <a:pt x="40" y="89"/>
                    <a:pt x="40" y="89"/>
                  </a:cubicBezTo>
                  <a:cubicBezTo>
                    <a:pt x="40" y="89"/>
                    <a:pt x="41" y="89"/>
                    <a:pt x="41" y="89"/>
                  </a:cubicBezTo>
                  <a:cubicBezTo>
                    <a:pt x="41" y="89"/>
                    <a:pt x="41" y="89"/>
                    <a:pt x="42" y="89"/>
                  </a:cubicBezTo>
                  <a:cubicBezTo>
                    <a:pt x="42" y="89"/>
                    <a:pt x="42" y="89"/>
                    <a:pt x="42" y="89"/>
                  </a:cubicBezTo>
                  <a:cubicBezTo>
                    <a:pt x="42" y="87"/>
                    <a:pt x="42" y="85"/>
                    <a:pt x="42" y="82"/>
                  </a:cubicBezTo>
                  <a:cubicBezTo>
                    <a:pt x="42" y="79"/>
                    <a:pt x="42" y="79"/>
                    <a:pt x="42" y="79"/>
                  </a:cubicBezTo>
                  <a:cubicBezTo>
                    <a:pt x="46" y="78"/>
                    <a:pt x="50" y="73"/>
                    <a:pt x="54" y="63"/>
                  </a:cubicBezTo>
                  <a:cubicBezTo>
                    <a:pt x="64" y="65"/>
                    <a:pt x="74" y="68"/>
                    <a:pt x="76" y="74"/>
                  </a:cubicBezTo>
                  <a:cubicBezTo>
                    <a:pt x="80" y="87"/>
                    <a:pt x="82" y="100"/>
                    <a:pt x="82" y="113"/>
                  </a:cubicBezTo>
                  <a:cubicBezTo>
                    <a:pt x="82" y="114"/>
                    <a:pt x="82" y="115"/>
                    <a:pt x="81" y="116"/>
                  </a:cubicBezTo>
                  <a:cubicBezTo>
                    <a:pt x="80" y="117"/>
                    <a:pt x="79" y="117"/>
                    <a:pt x="78" y="117"/>
                  </a:cubicBezTo>
                  <a:cubicBezTo>
                    <a:pt x="53" y="117"/>
                    <a:pt x="28" y="117"/>
                    <a:pt x="4" y="117"/>
                  </a:cubicBezTo>
                  <a:cubicBezTo>
                    <a:pt x="2" y="117"/>
                    <a:pt x="2" y="117"/>
                    <a:pt x="1" y="116"/>
                  </a:cubicBezTo>
                  <a:cubicBezTo>
                    <a:pt x="0" y="115"/>
                    <a:pt x="0" y="114"/>
                    <a:pt x="0" y="113"/>
                  </a:cubicBezTo>
                  <a:close/>
                  <a:moveTo>
                    <a:pt x="29" y="51"/>
                  </a:moveTo>
                  <a:cubicBezTo>
                    <a:pt x="23" y="51"/>
                    <a:pt x="15" y="50"/>
                    <a:pt x="10" y="48"/>
                  </a:cubicBezTo>
                  <a:cubicBezTo>
                    <a:pt x="15" y="44"/>
                    <a:pt x="17" y="39"/>
                    <a:pt x="17" y="33"/>
                  </a:cubicBezTo>
                  <a:cubicBezTo>
                    <a:pt x="17" y="30"/>
                    <a:pt x="17" y="27"/>
                    <a:pt x="17" y="24"/>
                  </a:cubicBezTo>
                  <a:cubicBezTo>
                    <a:pt x="17" y="11"/>
                    <a:pt x="27" y="1"/>
                    <a:pt x="40" y="0"/>
                  </a:cubicBezTo>
                  <a:cubicBezTo>
                    <a:pt x="40" y="0"/>
                    <a:pt x="41" y="0"/>
                    <a:pt x="42" y="0"/>
                  </a:cubicBezTo>
                  <a:cubicBezTo>
                    <a:pt x="55" y="1"/>
                    <a:pt x="64" y="11"/>
                    <a:pt x="64" y="24"/>
                  </a:cubicBezTo>
                  <a:cubicBezTo>
                    <a:pt x="64" y="28"/>
                    <a:pt x="64" y="31"/>
                    <a:pt x="65" y="34"/>
                  </a:cubicBezTo>
                  <a:cubicBezTo>
                    <a:pt x="65" y="40"/>
                    <a:pt x="67" y="44"/>
                    <a:pt x="71" y="48"/>
                  </a:cubicBezTo>
                  <a:cubicBezTo>
                    <a:pt x="67" y="50"/>
                    <a:pt x="59" y="51"/>
                    <a:pt x="53" y="51"/>
                  </a:cubicBezTo>
                  <a:cubicBezTo>
                    <a:pt x="50" y="55"/>
                    <a:pt x="46" y="58"/>
                    <a:pt x="41" y="58"/>
                  </a:cubicBezTo>
                  <a:cubicBezTo>
                    <a:pt x="36" y="58"/>
                    <a:pt x="32" y="55"/>
                    <a:pt x="29" y="51"/>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GB" sz="1000" dirty="0">
                <a:latin typeface="+mj-lt"/>
              </a:endParaRPr>
            </a:p>
          </p:txBody>
        </p:sp>
        <p:sp>
          <p:nvSpPr>
            <p:cNvPr id="69" name="Freeform 68"/>
            <p:cNvSpPr>
              <a:spLocks noEditPoints="1"/>
            </p:cNvSpPr>
            <p:nvPr/>
          </p:nvSpPr>
          <p:spPr bwMode="auto">
            <a:xfrm>
              <a:off x="1543303" y="5822494"/>
              <a:ext cx="161608" cy="203626"/>
            </a:xfrm>
            <a:custGeom>
              <a:avLst/>
              <a:gdLst/>
              <a:ahLst/>
              <a:cxnLst>
                <a:cxn ang="0">
                  <a:pos x="68" y="30"/>
                </a:cxn>
                <a:cxn ang="0">
                  <a:pos x="71" y="31"/>
                </a:cxn>
                <a:cxn ang="0">
                  <a:pos x="71" y="36"/>
                </a:cxn>
                <a:cxn ang="0">
                  <a:pos x="67" y="39"/>
                </a:cxn>
                <a:cxn ang="0">
                  <a:pos x="65" y="40"/>
                </a:cxn>
                <a:cxn ang="0">
                  <a:pos x="46" y="58"/>
                </a:cxn>
                <a:cxn ang="0">
                  <a:pos x="28" y="40"/>
                </a:cxn>
                <a:cxn ang="0">
                  <a:pos x="26" y="39"/>
                </a:cxn>
                <a:cxn ang="0">
                  <a:pos x="22" y="36"/>
                </a:cxn>
                <a:cxn ang="0">
                  <a:pos x="22" y="31"/>
                </a:cxn>
                <a:cxn ang="0">
                  <a:pos x="25" y="30"/>
                </a:cxn>
                <a:cxn ang="0">
                  <a:pos x="24" y="16"/>
                </a:cxn>
                <a:cxn ang="0">
                  <a:pos x="46" y="0"/>
                </a:cxn>
                <a:cxn ang="0">
                  <a:pos x="62" y="7"/>
                </a:cxn>
                <a:cxn ang="0">
                  <a:pos x="68" y="30"/>
                </a:cxn>
                <a:cxn ang="0">
                  <a:pos x="46" y="69"/>
                </a:cxn>
                <a:cxn ang="0">
                  <a:pos x="43" y="72"/>
                </a:cxn>
                <a:cxn ang="0">
                  <a:pos x="44" y="76"/>
                </a:cxn>
                <a:cxn ang="0">
                  <a:pos x="41" y="95"/>
                </a:cxn>
                <a:cxn ang="0">
                  <a:pos x="29" y="63"/>
                </a:cxn>
                <a:cxn ang="0">
                  <a:pos x="7" y="75"/>
                </a:cxn>
                <a:cxn ang="0">
                  <a:pos x="0" y="113"/>
                </a:cxn>
                <a:cxn ang="0">
                  <a:pos x="1" y="116"/>
                </a:cxn>
                <a:cxn ang="0">
                  <a:pos x="4" y="117"/>
                </a:cxn>
                <a:cxn ang="0">
                  <a:pos x="89" y="117"/>
                </a:cxn>
                <a:cxn ang="0">
                  <a:pos x="92" y="116"/>
                </a:cxn>
                <a:cxn ang="0">
                  <a:pos x="93" y="113"/>
                </a:cxn>
                <a:cxn ang="0">
                  <a:pos x="86" y="75"/>
                </a:cxn>
                <a:cxn ang="0">
                  <a:pos x="64" y="63"/>
                </a:cxn>
                <a:cxn ang="0">
                  <a:pos x="52" y="95"/>
                </a:cxn>
                <a:cxn ang="0">
                  <a:pos x="49" y="76"/>
                </a:cxn>
                <a:cxn ang="0">
                  <a:pos x="50" y="72"/>
                </a:cxn>
                <a:cxn ang="0">
                  <a:pos x="46" y="69"/>
                </a:cxn>
                <a:cxn ang="0">
                  <a:pos x="62" y="99"/>
                </a:cxn>
                <a:cxn ang="0">
                  <a:pos x="75" y="99"/>
                </a:cxn>
                <a:cxn ang="0">
                  <a:pos x="75" y="103"/>
                </a:cxn>
                <a:cxn ang="0">
                  <a:pos x="62" y="103"/>
                </a:cxn>
                <a:cxn ang="0">
                  <a:pos x="62" y="99"/>
                </a:cxn>
              </a:cxnLst>
              <a:rect l="0" t="0" r="r" b="b"/>
              <a:pathLst>
                <a:path w="93" h="117">
                  <a:moveTo>
                    <a:pt x="68" y="30"/>
                  </a:moveTo>
                  <a:cubicBezTo>
                    <a:pt x="69" y="30"/>
                    <a:pt x="70" y="30"/>
                    <a:pt x="71" y="31"/>
                  </a:cubicBezTo>
                  <a:cubicBezTo>
                    <a:pt x="71" y="33"/>
                    <a:pt x="71" y="34"/>
                    <a:pt x="71" y="36"/>
                  </a:cubicBezTo>
                  <a:cubicBezTo>
                    <a:pt x="70" y="37"/>
                    <a:pt x="68" y="38"/>
                    <a:pt x="67" y="39"/>
                  </a:cubicBezTo>
                  <a:cubicBezTo>
                    <a:pt x="67" y="40"/>
                    <a:pt x="66" y="40"/>
                    <a:pt x="65" y="40"/>
                  </a:cubicBezTo>
                  <a:cubicBezTo>
                    <a:pt x="61" y="50"/>
                    <a:pt x="55" y="58"/>
                    <a:pt x="46" y="58"/>
                  </a:cubicBezTo>
                  <a:cubicBezTo>
                    <a:pt x="38" y="58"/>
                    <a:pt x="32" y="50"/>
                    <a:pt x="28" y="40"/>
                  </a:cubicBezTo>
                  <a:cubicBezTo>
                    <a:pt x="27" y="40"/>
                    <a:pt x="26" y="40"/>
                    <a:pt x="26" y="39"/>
                  </a:cubicBezTo>
                  <a:cubicBezTo>
                    <a:pt x="25" y="38"/>
                    <a:pt x="23" y="37"/>
                    <a:pt x="22" y="36"/>
                  </a:cubicBezTo>
                  <a:cubicBezTo>
                    <a:pt x="22" y="34"/>
                    <a:pt x="22" y="33"/>
                    <a:pt x="22" y="31"/>
                  </a:cubicBezTo>
                  <a:cubicBezTo>
                    <a:pt x="22" y="30"/>
                    <a:pt x="23" y="30"/>
                    <a:pt x="25" y="30"/>
                  </a:cubicBezTo>
                  <a:cubicBezTo>
                    <a:pt x="24" y="26"/>
                    <a:pt x="23" y="20"/>
                    <a:pt x="24" y="16"/>
                  </a:cubicBezTo>
                  <a:cubicBezTo>
                    <a:pt x="26" y="6"/>
                    <a:pt x="37" y="0"/>
                    <a:pt x="46" y="0"/>
                  </a:cubicBezTo>
                  <a:cubicBezTo>
                    <a:pt x="55" y="0"/>
                    <a:pt x="60" y="2"/>
                    <a:pt x="62" y="7"/>
                  </a:cubicBezTo>
                  <a:cubicBezTo>
                    <a:pt x="70" y="10"/>
                    <a:pt x="71" y="19"/>
                    <a:pt x="68" y="30"/>
                  </a:cubicBezTo>
                  <a:close/>
                  <a:moveTo>
                    <a:pt x="46" y="69"/>
                  </a:moveTo>
                  <a:cubicBezTo>
                    <a:pt x="43" y="72"/>
                    <a:pt x="43" y="72"/>
                    <a:pt x="43" y="72"/>
                  </a:cubicBezTo>
                  <a:cubicBezTo>
                    <a:pt x="44" y="76"/>
                    <a:pt x="44" y="76"/>
                    <a:pt x="44" y="76"/>
                  </a:cubicBezTo>
                  <a:cubicBezTo>
                    <a:pt x="41" y="95"/>
                    <a:pt x="41" y="95"/>
                    <a:pt x="41" y="95"/>
                  </a:cubicBezTo>
                  <a:cubicBezTo>
                    <a:pt x="36" y="85"/>
                    <a:pt x="31" y="73"/>
                    <a:pt x="29" y="63"/>
                  </a:cubicBezTo>
                  <a:cubicBezTo>
                    <a:pt x="21" y="66"/>
                    <a:pt x="10" y="67"/>
                    <a:pt x="7" y="75"/>
                  </a:cubicBezTo>
                  <a:cubicBezTo>
                    <a:pt x="3" y="82"/>
                    <a:pt x="1" y="100"/>
                    <a:pt x="0" y="113"/>
                  </a:cubicBezTo>
                  <a:cubicBezTo>
                    <a:pt x="0" y="114"/>
                    <a:pt x="1" y="115"/>
                    <a:pt x="1" y="116"/>
                  </a:cubicBezTo>
                  <a:cubicBezTo>
                    <a:pt x="2" y="117"/>
                    <a:pt x="3" y="117"/>
                    <a:pt x="4" y="117"/>
                  </a:cubicBezTo>
                  <a:cubicBezTo>
                    <a:pt x="89" y="117"/>
                    <a:pt x="89" y="117"/>
                    <a:pt x="89" y="117"/>
                  </a:cubicBezTo>
                  <a:cubicBezTo>
                    <a:pt x="90" y="117"/>
                    <a:pt x="91" y="117"/>
                    <a:pt x="92" y="116"/>
                  </a:cubicBezTo>
                  <a:cubicBezTo>
                    <a:pt x="92" y="115"/>
                    <a:pt x="93" y="114"/>
                    <a:pt x="93" y="113"/>
                  </a:cubicBezTo>
                  <a:cubicBezTo>
                    <a:pt x="92" y="100"/>
                    <a:pt x="90" y="82"/>
                    <a:pt x="86" y="75"/>
                  </a:cubicBezTo>
                  <a:cubicBezTo>
                    <a:pt x="83" y="67"/>
                    <a:pt x="71" y="66"/>
                    <a:pt x="64" y="63"/>
                  </a:cubicBezTo>
                  <a:cubicBezTo>
                    <a:pt x="61" y="73"/>
                    <a:pt x="57" y="85"/>
                    <a:pt x="52" y="95"/>
                  </a:cubicBezTo>
                  <a:cubicBezTo>
                    <a:pt x="49" y="76"/>
                    <a:pt x="49" y="76"/>
                    <a:pt x="49" y="76"/>
                  </a:cubicBezTo>
                  <a:cubicBezTo>
                    <a:pt x="50" y="72"/>
                    <a:pt x="50" y="72"/>
                    <a:pt x="50" y="72"/>
                  </a:cubicBezTo>
                  <a:cubicBezTo>
                    <a:pt x="46" y="69"/>
                    <a:pt x="46" y="69"/>
                    <a:pt x="46" y="69"/>
                  </a:cubicBezTo>
                  <a:close/>
                  <a:moveTo>
                    <a:pt x="62" y="99"/>
                  </a:moveTo>
                  <a:cubicBezTo>
                    <a:pt x="75" y="99"/>
                    <a:pt x="75" y="99"/>
                    <a:pt x="75" y="99"/>
                  </a:cubicBezTo>
                  <a:cubicBezTo>
                    <a:pt x="75" y="103"/>
                    <a:pt x="75" y="103"/>
                    <a:pt x="75" y="103"/>
                  </a:cubicBezTo>
                  <a:cubicBezTo>
                    <a:pt x="62" y="103"/>
                    <a:pt x="62" y="103"/>
                    <a:pt x="62" y="103"/>
                  </a:cubicBezTo>
                  <a:cubicBezTo>
                    <a:pt x="62" y="99"/>
                    <a:pt x="62" y="99"/>
                    <a:pt x="62" y="99"/>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sz="1000" dirty="0">
                <a:latin typeface="+mj-lt"/>
              </a:endParaRPr>
            </a:p>
          </p:txBody>
        </p:sp>
      </p:grpSp>
      <p:pic>
        <p:nvPicPr>
          <p:cNvPr id="1026"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3012" y="1303710"/>
            <a:ext cx="647672" cy="567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6"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94873" y="5105402"/>
            <a:ext cx="647672" cy="567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Rectangle 76"/>
          <p:cNvSpPr/>
          <p:nvPr/>
        </p:nvSpPr>
        <p:spPr>
          <a:xfrm>
            <a:off x="1190301" y="5105402"/>
            <a:ext cx="733827" cy="3671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smtClean="0">
                <a:solidFill>
                  <a:schemeClr val="accent4"/>
                </a:solidFill>
                <a:latin typeface="+mj-lt"/>
              </a:rPr>
              <a:t>User Story</a:t>
            </a:r>
            <a:endParaRPr lang="en-GB" sz="1100" b="1" dirty="0">
              <a:solidFill>
                <a:schemeClr val="accent4"/>
              </a:solidFill>
              <a:latin typeface="+mj-lt"/>
            </a:endParaRPr>
          </a:p>
        </p:txBody>
      </p:sp>
      <p:sp>
        <p:nvSpPr>
          <p:cNvPr id="78" name="Right Arrow 77"/>
          <p:cNvSpPr/>
          <p:nvPr/>
        </p:nvSpPr>
        <p:spPr>
          <a:xfrm rot="5400000">
            <a:off x="806992" y="4714376"/>
            <a:ext cx="344581" cy="283779"/>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b="1" dirty="0">
              <a:latin typeface="+mj-lt"/>
            </a:endParaRPr>
          </a:p>
        </p:txBody>
      </p:sp>
    </p:spTree>
    <p:custDataLst>
      <p:tags r:id="rId1"/>
    </p:custDataLst>
    <p:extLst>
      <p:ext uri="{BB962C8B-B14F-4D97-AF65-F5344CB8AC3E}">
        <p14:creationId xmlns:p14="http://schemas.microsoft.com/office/powerpoint/2010/main" val="24116788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custDataLst>
              <p:tags r:id="rId2"/>
            </p:custDataLst>
          </p:nvPr>
        </p:nvSpPr>
        <p:spPr/>
        <p:txBody>
          <a:bodyPr/>
          <a:lstStyle/>
          <a:p>
            <a:r>
              <a:rPr lang="en-US" dirty="0" smtClean="0"/>
              <a:t>Waterfall vs. Agile</a:t>
            </a:r>
            <a:endParaRPr lang="en-GB" dirty="0"/>
          </a:p>
        </p:txBody>
      </p:sp>
      <p:sp>
        <p:nvSpPr>
          <p:cNvPr id="5" name="Footer Placeholder 4"/>
          <p:cNvSpPr>
            <a:spLocks noGrp="1"/>
          </p:cNvSpPr>
          <p:nvPr>
            <p:ph type="ftr" sz="quarter" idx="10"/>
            <p:custDataLst>
              <p:tags r:id="rId3"/>
            </p:custDataLst>
          </p:nvPr>
        </p:nvSpPr>
        <p:spPr/>
        <p:txBody>
          <a:bodyPr/>
          <a:lstStyle/>
          <a:p>
            <a:pPr>
              <a:defRPr/>
            </a:pPr>
            <a:endParaRPr lang="en-GB" dirty="0"/>
          </a:p>
        </p:txBody>
      </p:sp>
      <p:sp>
        <p:nvSpPr>
          <p:cNvPr id="4" name="Slide Number Placeholder 3"/>
          <p:cNvSpPr>
            <a:spLocks noGrp="1"/>
          </p:cNvSpPr>
          <p:nvPr>
            <p:ph type="sldNum" sz="quarter" idx="11"/>
            <p:custDataLst>
              <p:tags r:id="rId4"/>
            </p:custDataLst>
          </p:nvPr>
        </p:nvSpPr>
        <p:spPr/>
        <p:txBody>
          <a:bodyPr/>
          <a:lstStyle/>
          <a:p>
            <a:pPr>
              <a:defRPr/>
            </a:pPr>
            <a:fld id="{4A20B1E7-376A-4E49-AB89-7591AA0CDAE5}" type="slidenum">
              <a:rPr lang="en-GB" smtClean="0"/>
              <a:pPr>
                <a:defRPr/>
              </a:pPr>
              <a:t>13</a:t>
            </a:fld>
            <a:endParaRPr lang="en-GB" dirty="0"/>
          </a:p>
        </p:txBody>
      </p:sp>
      <p:sp>
        <p:nvSpPr>
          <p:cNvPr id="7" name="Text Placeholder 6"/>
          <p:cNvSpPr>
            <a:spLocks noGrp="1"/>
          </p:cNvSpPr>
          <p:nvPr>
            <p:ph type="body" sz="quarter" idx="12"/>
            <p:custDataLst>
              <p:tags r:id="rId5"/>
            </p:custDataLst>
          </p:nvPr>
        </p:nvSpPr>
        <p:spPr>
          <a:xfrm>
            <a:off x="358775" y="1038225"/>
            <a:ext cx="3996000" cy="5067607"/>
          </a:xfrm>
          <a:solidFill>
            <a:schemeClr val="accent5">
              <a:lumMod val="20000"/>
              <a:lumOff val="80000"/>
            </a:schemeClr>
          </a:solidFill>
        </p:spPr>
        <p:txBody>
          <a:bodyPr/>
          <a:lstStyle/>
          <a:p>
            <a:r>
              <a:rPr lang="en-US" dirty="0" smtClean="0"/>
              <a:t>Waterfall</a:t>
            </a:r>
          </a:p>
          <a:p>
            <a:pPr marL="342900" lvl="1" indent="-342900">
              <a:buClr>
                <a:schemeClr val="accent1"/>
              </a:buClr>
              <a:buFont typeface="Arial" panose="020B0604020202020204" pitchFamily="34" charset="0"/>
              <a:buChar char="●"/>
            </a:pPr>
            <a:r>
              <a:rPr lang="en-US" sz="1800" dirty="0" smtClean="0"/>
              <a:t>Strong dependency between phases. Changing requirements are difficult to address</a:t>
            </a:r>
          </a:p>
          <a:p>
            <a:pPr marL="342900" lvl="1" indent="-342900">
              <a:buClr>
                <a:schemeClr val="accent1"/>
              </a:buClr>
              <a:buFont typeface="Arial" panose="020B0604020202020204" pitchFamily="34" charset="0"/>
              <a:buChar char="●"/>
            </a:pPr>
            <a:r>
              <a:rPr lang="en-US" sz="1800" dirty="0" smtClean="0"/>
              <a:t>Progress is measured in deliverable artifacts (e.g. requirement specifications, design documents, test plans)</a:t>
            </a:r>
          </a:p>
          <a:p>
            <a:pPr marL="342900" lvl="1" indent="-342900">
              <a:buClr>
                <a:schemeClr val="accent1"/>
              </a:buClr>
              <a:buFont typeface="Arial" panose="020B0604020202020204" pitchFamily="34" charset="0"/>
              <a:buChar char="●"/>
            </a:pPr>
            <a:r>
              <a:rPr lang="en-US" sz="1800" dirty="0" smtClean="0"/>
              <a:t>Critical design flaws may be discovered too late during development</a:t>
            </a:r>
          </a:p>
          <a:p>
            <a:pPr marL="342900" lvl="1" indent="-342900">
              <a:buClr>
                <a:schemeClr val="accent1"/>
              </a:buClr>
              <a:buFont typeface="Arial" panose="020B0604020202020204" pitchFamily="34" charset="0"/>
              <a:buChar char="●"/>
            </a:pPr>
            <a:r>
              <a:rPr lang="en-US" sz="1800" dirty="0" smtClean="0"/>
              <a:t>Value is delivered at the end of the project and may not meet expectations</a:t>
            </a:r>
          </a:p>
          <a:p>
            <a:pPr marL="342900" lvl="1" indent="-342900">
              <a:buClr>
                <a:schemeClr val="accent1"/>
              </a:buClr>
              <a:buFont typeface="Arial" panose="020B0604020202020204" pitchFamily="34" charset="0"/>
              <a:buChar char="●"/>
            </a:pPr>
            <a:r>
              <a:rPr lang="en-US" sz="1800" dirty="0" smtClean="0"/>
              <a:t>Longer project timeframes</a:t>
            </a:r>
            <a:endParaRPr lang="en-GB" sz="1800" dirty="0"/>
          </a:p>
        </p:txBody>
      </p:sp>
      <p:sp>
        <p:nvSpPr>
          <p:cNvPr id="8" name="Text Placeholder 7"/>
          <p:cNvSpPr>
            <a:spLocks noGrp="1"/>
          </p:cNvSpPr>
          <p:nvPr>
            <p:ph type="body" sz="quarter" idx="13"/>
            <p:custDataLst>
              <p:tags r:id="rId6"/>
            </p:custDataLst>
          </p:nvPr>
        </p:nvSpPr>
        <p:spPr>
          <a:xfrm>
            <a:off x="4788000" y="1038226"/>
            <a:ext cx="3996000" cy="5067606"/>
          </a:xfrm>
          <a:solidFill>
            <a:schemeClr val="accent5">
              <a:lumMod val="20000"/>
              <a:lumOff val="80000"/>
            </a:schemeClr>
          </a:solidFill>
        </p:spPr>
        <p:txBody>
          <a:bodyPr/>
          <a:lstStyle/>
          <a:p>
            <a:r>
              <a:rPr lang="en-US" dirty="0" smtClean="0"/>
              <a:t>Agile</a:t>
            </a:r>
          </a:p>
          <a:p>
            <a:pPr marL="342900" lvl="1" indent="-342900">
              <a:buClr>
                <a:schemeClr val="accent1"/>
              </a:buClr>
              <a:buFont typeface="Arial" panose="020B0604020202020204" pitchFamily="34" charset="0"/>
              <a:buChar char="●"/>
            </a:pPr>
            <a:r>
              <a:rPr lang="en-GB" sz="1800" dirty="0"/>
              <a:t>Change inherent to the process. Frequent insight on measurable progress aiming at continuous improvement</a:t>
            </a:r>
          </a:p>
          <a:p>
            <a:pPr marL="342900" lvl="1" indent="-342900">
              <a:buClr>
                <a:schemeClr val="accent1"/>
              </a:buClr>
              <a:buFont typeface="Arial" panose="020B0604020202020204" pitchFamily="34" charset="0"/>
              <a:buChar char="●"/>
            </a:pPr>
            <a:r>
              <a:rPr lang="en-GB" sz="1800" dirty="0"/>
              <a:t>Progress is demonstrated through tangible results – working software</a:t>
            </a:r>
          </a:p>
          <a:p>
            <a:pPr marL="342900" lvl="1" indent="-342900">
              <a:buClr>
                <a:schemeClr val="accent1"/>
              </a:buClr>
              <a:buFont typeface="Arial" panose="020B0604020202020204" pitchFamily="34" charset="0"/>
              <a:buChar char="●"/>
            </a:pPr>
            <a:r>
              <a:rPr lang="en-GB" sz="1800" dirty="0"/>
              <a:t>Risks can be identified and remediated early on</a:t>
            </a:r>
          </a:p>
          <a:p>
            <a:pPr marL="342900" lvl="1" indent="-342900">
              <a:buClr>
                <a:schemeClr val="accent1"/>
              </a:buClr>
              <a:buFont typeface="Arial" panose="020B0604020202020204" pitchFamily="34" charset="0"/>
              <a:buChar char="●"/>
            </a:pPr>
            <a:r>
              <a:rPr lang="en-GB" sz="1800" dirty="0"/>
              <a:t>Customers are involved throughout the product development lifecycle</a:t>
            </a:r>
          </a:p>
          <a:p>
            <a:pPr marL="342900" lvl="1" indent="-342900">
              <a:buClr>
                <a:schemeClr val="accent1"/>
              </a:buClr>
              <a:buFont typeface="Arial" panose="020B0604020202020204" pitchFamily="34" charset="0"/>
              <a:buChar char="●"/>
            </a:pPr>
            <a:r>
              <a:rPr lang="en-GB" sz="1800" dirty="0"/>
              <a:t>Requirements are prioritized based on value</a:t>
            </a:r>
          </a:p>
          <a:p>
            <a:pPr marL="342900" lvl="1" indent="-342900">
              <a:buClr>
                <a:schemeClr val="accent1"/>
              </a:buClr>
              <a:buFont typeface="Arial" panose="020B0604020202020204" pitchFamily="34" charset="0"/>
              <a:buChar char="●"/>
            </a:pPr>
            <a:r>
              <a:rPr lang="en-GB" sz="1800" dirty="0"/>
              <a:t>Breaks a complex problem in manageable units of work </a:t>
            </a:r>
          </a:p>
          <a:p>
            <a:pPr lvl="1"/>
            <a:endParaRPr lang="en-GB" dirty="0"/>
          </a:p>
        </p:txBody>
      </p:sp>
    </p:spTree>
    <p:custDataLst>
      <p:tags r:id="rId1"/>
    </p:custDataLst>
    <p:extLst>
      <p:ext uri="{BB962C8B-B14F-4D97-AF65-F5344CB8AC3E}">
        <p14:creationId xmlns:p14="http://schemas.microsoft.com/office/powerpoint/2010/main" val="483463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22" name="Rectangle 2"/>
          <p:cNvSpPr>
            <a:spLocks noGrp="1" noChangeArrowheads="1"/>
          </p:cNvSpPr>
          <p:nvPr>
            <p:ph type="title"/>
          </p:nvPr>
        </p:nvSpPr>
        <p:spPr>
          <a:xfrm>
            <a:off x="396472" y="3771899"/>
            <a:ext cx="8424000" cy="1468315"/>
          </a:xfrm>
          <a:noFill/>
        </p:spPr>
        <p:txBody>
          <a:bodyPr/>
          <a:lstStyle/>
          <a:p>
            <a:pPr algn="ctr"/>
            <a:r>
              <a:rPr lang="en-AU" sz="5000" dirty="0" smtClean="0">
                <a:solidFill>
                  <a:schemeClr val="bg1"/>
                </a:solidFill>
              </a:rPr>
              <a:t>Agile project considerations</a:t>
            </a:r>
            <a:endParaRPr lang="en-US" sz="5000" dirty="0" smtClean="0">
              <a:solidFill>
                <a:schemeClr val="bg1"/>
              </a:solidFill>
            </a:endParaRPr>
          </a:p>
        </p:txBody>
      </p:sp>
      <p:sp>
        <p:nvSpPr>
          <p:cNvPr id="6" name="Freeform 23"/>
          <p:cNvSpPr>
            <a:spLocks noChangeAspect="1" noEditPoints="1"/>
          </p:cNvSpPr>
          <p:nvPr/>
        </p:nvSpPr>
        <p:spPr bwMode="auto">
          <a:xfrm>
            <a:off x="3635842" y="1535160"/>
            <a:ext cx="1872316" cy="1630597"/>
          </a:xfrm>
          <a:custGeom>
            <a:avLst/>
            <a:gdLst>
              <a:gd name="T0" fmla="*/ 387 w 774"/>
              <a:gd name="T1" fmla="*/ 584 h 674"/>
              <a:gd name="T2" fmla="*/ 344 w 774"/>
              <a:gd name="T3" fmla="*/ 540 h 674"/>
              <a:gd name="T4" fmla="*/ 387 w 774"/>
              <a:gd name="T5" fmla="*/ 497 h 674"/>
              <a:gd name="T6" fmla="*/ 430 w 774"/>
              <a:gd name="T7" fmla="*/ 540 h 674"/>
              <a:gd name="T8" fmla="*/ 387 w 774"/>
              <a:gd name="T9" fmla="*/ 584 h 674"/>
              <a:gd name="T10" fmla="*/ 387 w 774"/>
              <a:gd name="T11" fmla="*/ 584 h 674"/>
              <a:gd name="T12" fmla="*/ 372 w 774"/>
              <a:gd name="T13" fmla="*/ 477 h 674"/>
              <a:gd name="T14" fmla="*/ 371 w 774"/>
              <a:gd name="T15" fmla="*/ 472 h 674"/>
              <a:gd name="T16" fmla="*/ 359 w 774"/>
              <a:gd name="T17" fmla="*/ 408 h 674"/>
              <a:gd name="T18" fmla="*/ 346 w 774"/>
              <a:gd name="T19" fmla="*/ 356 h 674"/>
              <a:gd name="T20" fmla="*/ 338 w 774"/>
              <a:gd name="T21" fmla="*/ 289 h 674"/>
              <a:gd name="T22" fmla="*/ 354 w 774"/>
              <a:gd name="T23" fmla="*/ 258 h 674"/>
              <a:gd name="T24" fmla="*/ 387 w 774"/>
              <a:gd name="T25" fmla="*/ 246 h 674"/>
              <a:gd name="T26" fmla="*/ 419 w 774"/>
              <a:gd name="T27" fmla="*/ 258 h 674"/>
              <a:gd name="T28" fmla="*/ 435 w 774"/>
              <a:gd name="T29" fmla="*/ 289 h 674"/>
              <a:gd name="T30" fmla="*/ 427 w 774"/>
              <a:gd name="T31" fmla="*/ 357 h 674"/>
              <a:gd name="T32" fmla="*/ 414 w 774"/>
              <a:gd name="T33" fmla="*/ 408 h 674"/>
              <a:gd name="T34" fmla="*/ 403 w 774"/>
              <a:gd name="T35" fmla="*/ 472 h 674"/>
              <a:gd name="T36" fmla="*/ 402 w 774"/>
              <a:gd name="T37" fmla="*/ 477 h 674"/>
              <a:gd name="T38" fmla="*/ 372 w 774"/>
              <a:gd name="T39" fmla="*/ 477 h 674"/>
              <a:gd name="T40" fmla="*/ 25 w 774"/>
              <a:gd name="T41" fmla="*/ 674 h 674"/>
              <a:gd name="T42" fmla="*/ 4 w 774"/>
              <a:gd name="T43" fmla="*/ 664 h 674"/>
              <a:gd name="T44" fmla="*/ 6 w 774"/>
              <a:gd name="T45" fmla="*/ 640 h 674"/>
              <a:gd name="T46" fmla="*/ 367 w 774"/>
              <a:gd name="T47" fmla="*/ 14 h 674"/>
              <a:gd name="T48" fmla="*/ 387 w 774"/>
              <a:gd name="T49" fmla="*/ 0 h 674"/>
              <a:gd name="T50" fmla="*/ 406 w 774"/>
              <a:gd name="T51" fmla="*/ 14 h 674"/>
              <a:gd name="T52" fmla="*/ 768 w 774"/>
              <a:gd name="T53" fmla="*/ 640 h 674"/>
              <a:gd name="T54" fmla="*/ 770 w 774"/>
              <a:gd name="T55" fmla="*/ 664 h 674"/>
              <a:gd name="T56" fmla="*/ 749 w 774"/>
              <a:gd name="T57" fmla="*/ 674 h 674"/>
              <a:gd name="T58" fmla="*/ 25 w 774"/>
              <a:gd name="T59" fmla="*/ 674 h 674"/>
              <a:gd name="T60" fmla="*/ 686 w 774"/>
              <a:gd name="T61" fmla="*/ 615 h 674"/>
              <a:gd name="T62" fmla="*/ 387 w 774"/>
              <a:gd name="T63" fmla="*/ 97 h 674"/>
              <a:gd name="T64" fmla="*/ 88 w 774"/>
              <a:gd name="T65" fmla="*/ 615 h 674"/>
              <a:gd name="T66" fmla="*/ 686 w 774"/>
              <a:gd name="T67" fmla="*/ 615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4" h="674">
                <a:moveTo>
                  <a:pt x="387" y="584"/>
                </a:moveTo>
                <a:cubicBezTo>
                  <a:pt x="363" y="584"/>
                  <a:pt x="344" y="564"/>
                  <a:pt x="344" y="540"/>
                </a:cubicBezTo>
                <a:cubicBezTo>
                  <a:pt x="344" y="517"/>
                  <a:pt x="363" y="497"/>
                  <a:pt x="387" y="497"/>
                </a:cubicBezTo>
                <a:cubicBezTo>
                  <a:pt x="410" y="497"/>
                  <a:pt x="430" y="517"/>
                  <a:pt x="430" y="540"/>
                </a:cubicBezTo>
                <a:cubicBezTo>
                  <a:pt x="430" y="564"/>
                  <a:pt x="410" y="584"/>
                  <a:pt x="387" y="584"/>
                </a:cubicBezTo>
                <a:cubicBezTo>
                  <a:pt x="375" y="584"/>
                  <a:pt x="399" y="584"/>
                  <a:pt x="387" y="584"/>
                </a:cubicBezTo>
                <a:close/>
                <a:moveTo>
                  <a:pt x="372" y="477"/>
                </a:moveTo>
                <a:cubicBezTo>
                  <a:pt x="372" y="475"/>
                  <a:pt x="371" y="473"/>
                  <a:pt x="371" y="472"/>
                </a:cubicBezTo>
                <a:cubicBezTo>
                  <a:pt x="370" y="454"/>
                  <a:pt x="365" y="433"/>
                  <a:pt x="359" y="408"/>
                </a:cubicBezTo>
                <a:cubicBezTo>
                  <a:pt x="354" y="391"/>
                  <a:pt x="350" y="374"/>
                  <a:pt x="346" y="356"/>
                </a:cubicBezTo>
                <a:cubicBezTo>
                  <a:pt x="339" y="325"/>
                  <a:pt x="337" y="303"/>
                  <a:pt x="338" y="289"/>
                </a:cubicBezTo>
                <a:cubicBezTo>
                  <a:pt x="340" y="276"/>
                  <a:pt x="345" y="265"/>
                  <a:pt x="354" y="258"/>
                </a:cubicBezTo>
                <a:cubicBezTo>
                  <a:pt x="363" y="250"/>
                  <a:pt x="374" y="246"/>
                  <a:pt x="387" y="246"/>
                </a:cubicBezTo>
                <a:cubicBezTo>
                  <a:pt x="399" y="246"/>
                  <a:pt x="410" y="250"/>
                  <a:pt x="419" y="258"/>
                </a:cubicBezTo>
                <a:cubicBezTo>
                  <a:pt x="429" y="266"/>
                  <a:pt x="434" y="276"/>
                  <a:pt x="435" y="289"/>
                </a:cubicBezTo>
                <a:cubicBezTo>
                  <a:pt x="436" y="301"/>
                  <a:pt x="435" y="323"/>
                  <a:pt x="427" y="357"/>
                </a:cubicBezTo>
                <a:cubicBezTo>
                  <a:pt x="423" y="374"/>
                  <a:pt x="419" y="391"/>
                  <a:pt x="414" y="408"/>
                </a:cubicBezTo>
                <a:cubicBezTo>
                  <a:pt x="409" y="426"/>
                  <a:pt x="405" y="447"/>
                  <a:pt x="403" y="472"/>
                </a:cubicBezTo>
                <a:cubicBezTo>
                  <a:pt x="403" y="473"/>
                  <a:pt x="403" y="475"/>
                  <a:pt x="402" y="477"/>
                </a:cubicBezTo>
                <a:cubicBezTo>
                  <a:pt x="392" y="477"/>
                  <a:pt x="382" y="477"/>
                  <a:pt x="372" y="477"/>
                </a:cubicBezTo>
                <a:close/>
                <a:moveTo>
                  <a:pt x="25" y="674"/>
                </a:moveTo>
                <a:cubicBezTo>
                  <a:pt x="15" y="674"/>
                  <a:pt x="8" y="670"/>
                  <a:pt x="4" y="664"/>
                </a:cubicBezTo>
                <a:cubicBezTo>
                  <a:pt x="0" y="657"/>
                  <a:pt x="1" y="649"/>
                  <a:pt x="6" y="640"/>
                </a:cubicBezTo>
                <a:cubicBezTo>
                  <a:pt x="367" y="14"/>
                  <a:pt x="367" y="14"/>
                  <a:pt x="367" y="14"/>
                </a:cubicBezTo>
                <a:cubicBezTo>
                  <a:pt x="372" y="5"/>
                  <a:pt x="379" y="0"/>
                  <a:pt x="387" y="0"/>
                </a:cubicBezTo>
                <a:cubicBezTo>
                  <a:pt x="394" y="0"/>
                  <a:pt x="401" y="5"/>
                  <a:pt x="406" y="14"/>
                </a:cubicBezTo>
                <a:cubicBezTo>
                  <a:pt x="768" y="640"/>
                  <a:pt x="768" y="640"/>
                  <a:pt x="768" y="640"/>
                </a:cubicBezTo>
                <a:cubicBezTo>
                  <a:pt x="773" y="649"/>
                  <a:pt x="774" y="657"/>
                  <a:pt x="770" y="664"/>
                </a:cubicBezTo>
                <a:cubicBezTo>
                  <a:pt x="766" y="670"/>
                  <a:pt x="758" y="674"/>
                  <a:pt x="749" y="674"/>
                </a:cubicBezTo>
                <a:lnTo>
                  <a:pt x="25" y="674"/>
                </a:lnTo>
                <a:close/>
                <a:moveTo>
                  <a:pt x="686" y="615"/>
                </a:moveTo>
                <a:cubicBezTo>
                  <a:pt x="387" y="97"/>
                  <a:pt x="387" y="97"/>
                  <a:pt x="387" y="97"/>
                </a:cubicBezTo>
                <a:cubicBezTo>
                  <a:pt x="88" y="615"/>
                  <a:pt x="88" y="615"/>
                  <a:pt x="88" y="615"/>
                </a:cubicBezTo>
                <a:lnTo>
                  <a:pt x="686" y="615"/>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GB"/>
          </a:p>
        </p:txBody>
      </p:sp>
      <p:sp>
        <p:nvSpPr>
          <p:cNvPr id="2" name="Footer Placeholder 1"/>
          <p:cNvSpPr>
            <a:spLocks noGrp="1"/>
          </p:cNvSpPr>
          <p:nvPr>
            <p:ph type="ftr" sz="quarter" idx="14"/>
          </p:nvPr>
        </p:nvSpPr>
        <p:spPr/>
        <p:txBody>
          <a:bodyPr/>
          <a:lstStyle/>
          <a:p>
            <a:pPr>
              <a:defRPr/>
            </a:pPr>
            <a:endParaRPr lang="en-GB" dirty="0"/>
          </a:p>
        </p:txBody>
      </p:sp>
    </p:spTree>
    <p:custDataLst>
      <p:tags r:id="rId1"/>
    </p:custDataLst>
    <p:extLst>
      <p:ext uri="{BB962C8B-B14F-4D97-AF65-F5344CB8AC3E}">
        <p14:creationId xmlns:p14="http://schemas.microsoft.com/office/powerpoint/2010/main" val="41120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2990850" y="1044295"/>
            <a:ext cx="5791924" cy="5040000"/>
          </a:xfrm>
          <a:solidFill>
            <a:schemeClr val="accent5">
              <a:lumMod val="20000"/>
              <a:lumOff val="80000"/>
            </a:schemeClr>
          </a:solidFill>
        </p:spPr>
        <p:txBody>
          <a:bodyPr lIns="180000" tIns="180000" rIns="180000" bIns="180000" anchor="t" anchorCtr="0"/>
          <a:lstStyle/>
          <a:p>
            <a:pPr marL="342900" indent="-342900">
              <a:buFont typeface="Arial" panose="020B0604020202020204" pitchFamily="34" charset="0"/>
              <a:buChar char="•"/>
            </a:pPr>
            <a:r>
              <a:rPr lang="en-GB" sz="2000" dirty="0"/>
              <a:t>Range of Agile </a:t>
            </a:r>
            <a:r>
              <a:rPr lang="en-GB" sz="2000" dirty="0" smtClean="0"/>
              <a:t>projects</a:t>
            </a:r>
          </a:p>
          <a:p>
            <a:pPr marL="530100" lvl="2" indent="-342900"/>
            <a:r>
              <a:rPr lang="en-GB" sz="2000" dirty="0" smtClean="0"/>
              <a:t>Purely </a:t>
            </a:r>
            <a:r>
              <a:rPr lang="en-GB" sz="2000" dirty="0"/>
              <a:t>internal </a:t>
            </a:r>
            <a:r>
              <a:rPr lang="en-GB" sz="2000" dirty="0" smtClean="0">
                <a:sym typeface="Wingdings" panose="05000000000000000000" pitchFamily="2" charset="2"/>
              </a:rPr>
              <a:t>vs. external / outsourced </a:t>
            </a:r>
            <a:r>
              <a:rPr lang="en-GB" sz="2000" dirty="0">
                <a:sym typeface="Wingdings" panose="05000000000000000000" pitchFamily="2" charset="2"/>
              </a:rPr>
              <a:t>Agile project</a:t>
            </a:r>
          </a:p>
          <a:p>
            <a:pPr marL="342900" indent="-342900">
              <a:buFont typeface="Arial" panose="020B0604020202020204" pitchFamily="34" charset="0"/>
              <a:buChar char="•"/>
            </a:pPr>
            <a:r>
              <a:rPr lang="en-GB" sz="2000" dirty="0" smtClean="0"/>
              <a:t>Contracting models for external / outsourced Agile project</a:t>
            </a:r>
          </a:p>
          <a:p>
            <a:pPr marL="530100" lvl="2" indent="-342900"/>
            <a:r>
              <a:rPr lang="en-GB" sz="2000" dirty="0" smtClean="0"/>
              <a:t>A range of possible models</a:t>
            </a:r>
          </a:p>
          <a:p>
            <a:pPr marL="342900" indent="-342900">
              <a:buFont typeface="Arial" panose="020B0604020202020204" pitchFamily="34" charset="0"/>
              <a:buChar char="•"/>
            </a:pPr>
            <a:r>
              <a:rPr lang="en-GB" sz="2000" dirty="0" smtClean="0"/>
              <a:t>Service provider resource location</a:t>
            </a:r>
          </a:p>
          <a:p>
            <a:pPr marL="530100" lvl="2" indent="-342900"/>
            <a:r>
              <a:rPr lang="en-GB" sz="2000" dirty="0" smtClean="0"/>
              <a:t>Co-located vs. onshore / offshore mix</a:t>
            </a:r>
          </a:p>
        </p:txBody>
      </p:sp>
      <p:sp>
        <p:nvSpPr>
          <p:cNvPr id="11" name="Oval 10"/>
          <p:cNvSpPr/>
          <p:nvPr/>
        </p:nvSpPr>
        <p:spPr>
          <a:xfrm>
            <a:off x="369888" y="1044295"/>
            <a:ext cx="2266950" cy="226695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GB" dirty="0" smtClean="0"/>
              <a:t>Agile project considerations</a:t>
            </a:r>
            <a:endParaRPr lang="en-GB" dirty="0"/>
          </a:p>
        </p:txBody>
      </p:sp>
      <p:sp>
        <p:nvSpPr>
          <p:cNvPr id="4" name="Slide Number Placeholder 3"/>
          <p:cNvSpPr>
            <a:spLocks noGrp="1"/>
          </p:cNvSpPr>
          <p:nvPr>
            <p:ph type="sldNum" sz="quarter" idx="13"/>
            <p:custDataLst>
              <p:tags r:id="rId2"/>
            </p:custDataLst>
          </p:nvPr>
        </p:nvSpPr>
        <p:spPr/>
        <p:txBody>
          <a:bodyPr/>
          <a:lstStyle/>
          <a:p>
            <a:pPr>
              <a:defRPr/>
            </a:pPr>
            <a:fld id="{4A20B1E7-376A-4E49-AB89-7591AA0CDAE5}" type="slidenum">
              <a:rPr lang="en-GB" smtClean="0"/>
              <a:pPr>
                <a:defRPr/>
              </a:pPr>
              <a:t>15</a:t>
            </a:fld>
            <a:endParaRPr lang="en-GB" dirty="0"/>
          </a:p>
        </p:txBody>
      </p:sp>
      <p:sp>
        <p:nvSpPr>
          <p:cNvPr id="5" name="Footer Placeholder 4"/>
          <p:cNvSpPr>
            <a:spLocks noGrp="1"/>
          </p:cNvSpPr>
          <p:nvPr>
            <p:ph type="ftr" sz="quarter" idx="14"/>
            <p:custDataLst>
              <p:tags r:id="rId3"/>
            </p:custDataLst>
          </p:nvPr>
        </p:nvSpPr>
        <p:spPr/>
        <p:txBody>
          <a:bodyPr/>
          <a:lstStyle/>
          <a:p>
            <a:pPr>
              <a:defRPr/>
            </a:pPr>
            <a:endParaRPr lang="en-GB" dirty="0"/>
          </a:p>
        </p:txBody>
      </p:sp>
      <p:grpSp>
        <p:nvGrpSpPr>
          <p:cNvPr id="6" name="Group 5"/>
          <p:cNvGrpSpPr>
            <a:grpSpLocks noChangeAspect="1"/>
          </p:cNvGrpSpPr>
          <p:nvPr/>
        </p:nvGrpSpPr>
        <p:grpSpPr>
          <a:xfrm>
            <a:off x="697093" y="1466066"/>
            <a:ext cx="1612539" cy="1333712"/>
            <a:chOff x="2589848" y="2606620"/>
            <a:chExt cx="770909" cy="637610"/>
          </a:xfrm>
          <a:solidFill>
            <a:schemeClr val="bg1"/>
          </a:solidFill>
        </p:grpSpPr>
        <p:sp>
          <p:nvSpPr>
            <p:cNvPr id="7" name="Freeform 157"/>
            <p:cNvSpPr>
              <a:spLocks/>
            </p:cNvSpPr>
            <p:nvPr/>
          </p:nvSpPr>
          <p:spPr bwMode="auto">
            <a:xfrm>
              <a:off x="2589848" y="2986520"/>
              <a:ext cx="629835" cy="257710"/>
            </a:xfrm>
            <a:custGeom>
              <a:avLst/>
              <a:gdLst>
                <a:gd name="T0" fmla="*/ 4 w 240"/>
                <a:gd name="T1" fmla="*/ 16 h 98"/>
                <a:gd name="T2" fmla="*/ 11 w 240"/>
                <a:gd name="T3" fmla="*/ 11 h 98"/>
                <a:gd name="T4" fmla="*/ 24 w 240"/>
                <a:gd name="T5" fmla="*/ 15 h 98"/>
                <a:gd name="T6" fmla="*/ 68 w 240"/>
                <a:gd name="T7" fmla="*/ 45 h 98"/>
                <a:gd name="T8" fmla="*/ 103 w 240"/>
                <a:gd name="T9" fmla="*/ 58 h 98"/>
                <a:gd name="T10" fmla="*/ 101 w 240"/>
                <a:gd name="T11" fmla="*/ 56 h 98"/>
                <a:gd name="T12" fmla="*/ 107 w 240"/>
                <a:gd name="T13" fmla="*/ 35 h 98"/>
                <a:gd name="T14" fmla="*/ 112 w 240"/>
                <a:gd name="T15" fmla="*/ 32 h 98"/>
                <a:gd name="T16" fmla="*/ 150 w 240"/>
                <a:gd name="T17" fmla="*/ 2 h 98"/>
                <a:gd name="T18" fmla="*/ 158 w 240"/>
                <a:gd name="T19" fmla="*/ 0 h 98"/>
                <a:gd name="T20" fmla="*/ 231 w 240"/>
                <a:gd name="T21" fmla="*/ 7 h 98"/>
                <a:gd name="T22" fmla="*/ 240 w 240"/>
                <a:gd name="T23" fmla="*/ 18 h 98"/>
                <a:gd name="T24" fmla="*/ 240 w 240"/>
                <a:gd name="T25" fmla="*/ 75 h 98"/>
                <a:gd name="T26" fmla="*/ 234 w 240"/>
                <a:gd name="T27" fmla="*/ 81 h 98"/>
                <a:gd name="T28" fmla="*/ 116 w 240"/>
                <a:gd name="T29" fmla="*/ 96 h 98"/>
                <a:gd name="T30" fmla="*/ 104 w 240"/>
                <a:gd name="T31" fmla="*/ 94 h 98"/>
                <a:gd name="T32" fmla="*/ 51 w 240"/>
                <a:gd name="T33" fmla="*/ 72 h 98"/>
                <a:gd name="T34" fmla="*/ 6 w 240"/>
                <a:gd name="T35" fmla="*/ 26 h 98"/>
                <a:gd name="T36" fmla="*/ 4 w 240"/>
                <a:gd name="T37" fmla="*/ 16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0" h="98">
                  <a:moveTo>
                    <a:pt x="4" y="16"/>
                  </a:moveTo>
                  <a:cubicBezTo>
                    <a:pt x="11" y="11"/>
                    <a:pt x="11" y="11"/>
                    <a:pt x="11" y="11"/>
                  </a:cubicBezTo>
                  <a:cubicBezTo>
                    <a:pt x="11" y="11"/>
                    <a:pt x="15" y="8"/>
                    <a:pt x="24" y="15"/>
                  </a:cubicBezTo>
                  <a:cubicBezTo>
                    <a:pt x="27" y="17"/>
                    <a:pt x="68" y="45"/>
                    <a:pt x="68" y="45"/>
                  </a:cubicBezTo>
                  <a:cubicBezTo>
                    <a:pt x="68" y="45"/>
                    <a:pt x="92" y="54"/>
                    <a:pt x="103" y="58"/>
                  </a:cubicBezTo>
                  <a:cubicBezTo>
                    <a:pt x="103" y="57"/>
                    <a:pt x="102" y="57"/>
                    <a:pt x="101" y="56"/>
                  </a:cubicBezTo>
                  <a:cubicBezTo>
                    <a:pt x="96" y="50"/>
                    <a:pt x="99" y="41"/>
                    <a:pt x="107" y="35"/>
                  </a:cubicBezTo>
                  <a:cubicBezTo>
                    <a:pt x="107" y="35"/>
                    <a:pt x="112" y="32"/>
                    <a:pt x="112" y="32"/>
                  </a:cubicBezTo>
                  <a:cubicBezTo>
                    <a:pt x="150" y="2"/>
                    <a:pt x="150" y="2"/>
                    <a:pt x="150" y="2"/>
                  </a:cubicBezTo>
                  <a:cubicBezTo>
                    <a:pt x="150" y="2"/>
                    <a:pt x="152" y="0"/>
                    <a:pt x="158" y="0"/>
                  </a:cubicBezTo>
                  <a:cubicBezTo>
                    <a:pt x="164" y="1"/>
                    <a:pt x="231" y="7"/>
                    <a:pt x="231" y="7"/>
                  </a:cubicBezTo>
                  <a:cubicBezTo>
                    <a:pt x="231" y="7"/>
                    <a:pt x="240" y="8"/>
                    <a:pt x="240" y="18"/>
                  </a:cubicBezTo>
                  <a:cubicBezTo>
                    <a:pt x="240" y="24"/>
                    <a:pt x="240" y="75"/>
                    <a:pt x="240" y="75"/>
                  </a:cubicBezTo>
                  <a:cubicBezTo>
                    <a:pt x="240" y="75"/>
                    <a:pt x="240" y="80"/>
                    <a:pt x="234" y="81"/>
                  </a:cubicBezTo>
                  <a:cubicBezTo>
                    <a:pt x="228" y="82"/>
                    <a:pt x="116" y="96"/>
                    <a:pt x="116" y="96"/>
                  </a:cubicBezTo>
                  <a:cubicBezTo>
                    <a:pt x="116" y="96"/>
                    <a:pt x="110" y="98"/>
                    <a:pt x="104" y="94"/>
                  </a:cubicBezTo>
                  <a:cubicBezTo>
                    <a:pt x="96" y="89"/>
                    <a:pt x="51" y="72"/>
                    <a:pt x="51" y="72"/>
                  </a:cubicBezTo>
                  <a:cubicBezTo>
                    <a:pt x="51" y="72"/>
                    <a:pt x="14" y="33"/>
                    <a:pt x="6" y="26"/>
                  </a:cubicBezTo>
                  <a:cubicBezTo>
                    <a:pt x="0" y="20"/>
                    <a:pt x="4" y="16"/>
                    <a:pt x="4"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a:p>
          </p:txBody>
        </p:sp>
        <p:sp>
          <p:nvSpPr>
            <p:cNvPr id="8" name="Freeform 158"/>
            <p:cNvSpPr>
              <a:spLocks/>
            </p:cNvSpPr>
            <p:nvPr/>
          </p:nvSpPr>
          <p:spPr bwMode="auto">
            <a:xfrm>
              <a:off x="3239678" y="2986520"/>
              <a:ext cx="121079" cy="228829"/>
            </a:xfrm>
            <a:custGeom>
              <a:avLst/>
              <a:gdLst>
                <a:gd name="T0" fmla="*/ 4 w 46"/>
                <a:gd name="T1" fmla="*/ 0 h 87"/>
                <a:gd name="T2" fmla="*/ 0 w 46"/>
                <a:gd name="T3" fmla="*/ 6 h 87"/>
                <a:gd name="T4" fmla="*/ 0 w 46"/>
                <a:gd name="T5" fmla="*/ 81 h 87"/>
                <a:gd name="T6" fmla="*/ 5 w 46"/>
                <a:gd name="T7" fmla="*/ 87 h 87"/>
                <a:gd name="T8" fmla="*/ 42 w 46"/>
                <a:gd name="T9" fmla="*/ 87 h 87"/>
                <a:gd name="T10" fmla="*/ 46 w 46"/>
                <a:gd name="T11" fmla="*/ 82 h 87"/>
                <a:gd name="T12" fmla="*/ 46 w 46"/>
                <a:gd name="T13" fmla="*/ 6 h 87"/>
                <a:gd name="T14" fmla="*/ 40 w 46"/>
                <a:gd name="T15" fmla="*/ 0 h 87"/>
                <a:gd name="T16" fmla="*/ 4 w 46"/>
                <a:gd name="T17" fmla="*/ 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87">
                  <a:moveTo>
                    <a:pt x="4" y="0"/>
                  </a:moveTo>
                  <a:cubicBezTo>
                    <a:pt x="1" y="0"/>
                    <a:pt x="0" y="2"/>
                    <a:pt x="0" y="6"/>
                  </a:cubicBezTo>
                  <a:cubicBezTo>
                    <a:pt x="0" y="9"/>
                    <a:pt x="0" y="63"/>
                    <a:pt x="0" y="81"/>
                  </a:cubicBezTo>
                  <a:cubicBezTo>
                    <a:pt x="0" y="85"/>
                    <a:pt x="2" y="87"/>
                    <a:pt x="5" y="87"/>
                  </a:cubicBezTo>
                  <a:cubicBezTo>
                    <a:pt x="7" y="87"/>
                    <a:pt x="41" y="87"/>
                    <a:pt x="42" y="87"/>
                  </a:cubicBezTo>
                  <a:cubicBezTo>
                    <a:pt x="45" y="87"/>
                    <a:pt x="46" y="85"/>
                    <a:pt x="46" y="82"/>
                  </a:cubicBezTo>
                  <a:cubicBezTo>
                    <a:pt x="46" y="78"/>
                    <a:pt x="46" y="24"/>
                    <a:pt x="46" y="6"/>
                  </a:cubicBezTo>
                  <a:cubicBezTo>
                    <a:pt x="46" y="2"/>
                    <a:pt x="43" y="0"/>
                    <a:pt x="40" y="0"/>
                  </a:cubicBezTo>
                  <a:cubicBezTo>
                    <a:pt x="39" y="0"/>
                    <a:pt x="5" y="0"/>
                    <a:pt x="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a:p>
          </p:txBody>
        </p:sp>
        <p:sp>
          <p:nvSpPr>
            <p:cNvPr id="9" name="Freeform 159"/>
            <p:cNvSpPr>
              <a:spLocks/>
            </p:cNvSpPr>
            <p:nvPr/>
          </p:nvSpPr>
          <p:spPr bwMode="auto">
            <a:xfrm>
              <a:off x="2780909" y="2905430"/>
              <a:ext cx="99974" cy="102195"/>
            </a:xfrm>
            <a:custGeom>
              <a:avLst/>
              <a:gdLst>
                <a:gd name="T0" fmla="*/ 0 w 38"/>
                <a:gd name="T1" fmla="*/ 20 h 39"/>
                <a:gd name="T2" fmla="*/ 6 w 38"/>
                <a:gd name="T3" fmla="*/ 6 h 39"/>
                <a:gd name="T4" fmla="*/ 19 w 38"/>
                <a:gd name="T5" fmla="*/ 0 h 39"/>
                <a:gd name="T6" fmla="*/ 33 w 38"/>
                <a:gd name="T7" fmla="*/ 6 h 39"/>
                <a:gd name="T8" fmla="*/ 38 w 38"/>
                <a:gd name="T9" fmla="*/ 20 h 39"/>
                <a:gd name="T10" fmla="*/ 33 w 38"/>
                <a:gd name="T11" fmla="*/ 33 h 39"/>
                <a:gd name="T12" fmla="*/ 19 w 38"/>
                <a:gd name="T13" fmla="*/ 39 h 39"/>
                <a:gd name="T14" fmla="*/ 6 w 38"/>
                <a:gd name="T15" fmla="*/ 33 h 39"/>
                <a:gd name="T16" fmla="*/ 0 w 38"/>
                <a:gd name="T17" fmla="*/ 2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9">
                  <a:moveTo>
                    <a:pt x="0" y="20"/>
                  </a:moveTo>
                  <a:cubicBezTo>
                    <a:pt x="0" y="14"/>
                    <a:pt x="2" y="10"/>
                    <a:pt x="6" y="6"/>
                  </a:cubicBezTo>
                  <a:cubicBezTo>
                    <a:pt x="9" y="2"/>
                    <a:pt x="14" y="0"/>
                    <a:pt x="19" y="0"/>
                  </a:cubicBezTo>
                  <a:cubicBezTo>
                    <a:pt x="24" y="0"/>
                    <a:pt x="29" y="2"/>
                    <a:pt x="33" y="6"/>
                  </a:cubicBezTo>
                  <a:cubicBezTo>
                    <a:pt x="37" y="10"/>
                    <a:pt x="38" y="14"/>
                    <a:pt x="38" y="20"/>
                  </a:cubicBezTo>
                  <a:cubicBezTo>
                    <a:pt x="38" y="25"/>
                    <a:pt x="37" y="29"/>
                    <a:pt x="33" y="33"/>
                  </a:cubicBezTo>
                  <a:cubicBezTo>
                    <a:pt x="29" y="37"/>
                    <a:pt x="24" y="39"/>
                    <a:pt x="19" y="39"/>
                  </a:cubicBezTo>
                  <a:cubicBezTo>
                    <a:pt x="14" y="39"/>
                    <a:pt x="9" y="37"/>
                    <a:pt x="6" y="33"/>
                  </a:cubicBezTo>
                  <a:cubicBezTo>
                    <a:pt x="2" y="29"/>
                    <a:pt x="0" y="25"/>
                    <a:pt x="0"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160"/>
            <p:cNvSpPr>
              <a:spLocks/>
            </p:cNvSpPr>
            <p:nvPr/>
          </p:nvSpPr>
          <p:spPr bwMode="auto">
            <a:xfrm>
              <a:off x="2792018" y="2606620"/>
              <a:ext cx="77757" cy="248824"/>
            </a:xfrm>
            <a:custGeom>
              <a:avLst/>
              <a:gdLst>
                <a:gd name="T0" fmla="*/ 10 w 30"/>
                <a:gd name="T1" fmla="*/ 95 h 95"/>
                <a:gd name="T2" fmla="*/ 6 w 30"/>
                <a:gd name="T3" fmla="*/ 93 h 95"/>
                <a:gd name="T4" fmla="*/ 1 w 30"/>
                <a:gd name="T5" fmla="*/ 55 h 95"/>
                <a:gd name="T6" fmla="*/ 0 w 30"/>
                <a:gd name="T7" fmla="*/ 52 h 95"/>
                <a:gd name="T8" fmla="*/ 0 w 30"/>
                <a:gd name="T9" fmla="*/ 50 h 95"/>
                <a:gd name="T10" fmla="*/ 0 w 30"/>
                <a:gd name="T11" fmla="*/ 3 h 95"/>
                <a:gd name="T12" fmla="*/ 4 w 30"/>
                <a:gd name="T13" fmla="*/ 0 h 95"/>
                <a:gd name="T14" fmla="*/ 26 w 30"/>
                <a:gd name="T15" fmla="*/ 0 h 95"/>
                <a:gd name="T16" fmla="*/ 30 w 30"/>
                <a:gd name="T17" fmla="*/ 3 h 95"/>
                <a:gd name="T18" fmla="*/ 30 w 30"/>
                <a:gd name="T19" fmla="*/ 50 h 95"/>
                <a:gd name="T20" fmla="*/ 30 w 30"/>
                <a:gd name="T21" fmla="*/ 52 h 95"/>
                <a:gd name="T22" fmla="*/ 30 w 30"/>
                <a:gd name="T23" fmla="*/ 55 h 95"/>
                <a:gd name="T24" fmla="*/ 24 w 30"/>
                <a:gd name="T25" fmla="*/ 93 h 95"/>
                <a:gd name="T26" fmla="*/ 20 w 30"/>
                <a:gd name="T27" fmla="*/ 95 h 95"/>
                <a:gd name="T28" fmla="*/ 10 w 30"/>
                <a:gd name="T29" fmla="*/ 9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0" h="95">
                  <a:moveTo>
                    <a:pt x="10" y="95"/>
                  </a:moveTo>
                  <a:cubicBezTo>
                    <a:pt x="8" y="95"/>
                    <a:pt x="6" y="94"/>
                    <a:pt x="6" y="93"/>
                  </a:cubicBezTo>
                  <a:cubicBezTo>
                    <a:pt x="1" y="55"/>
                    <a:pt x="1" y="55"/>
                    <a:pt x="1" y="55"/>
                  </a:cubicBezTo>
                  <a:cubicBezTo>
                    <a:pt x="0" y="54"/>
                    <a:pt x="0" y="53"/>
                    <a:pt x="0" y="52"/>
                  </a:cubicBezTo>
                  <a:cubicBezTo>
                    <a:pt x="0" y="51"/>
                    <a:pt x="0" y="51"/>
                    <a:pt x="0" y="50"/>
                  </a:cubicBezTo>
                  <a:cubicBezTo>
                    <a:pt x="0" y="3"/>
                    <a:pt x="0" y="3"/>
                    <a:pt x="0" y="3"/>
                  </a:cubicBezTo>
                  <a:cubicBezTo>
                    <a:pt x="0" y="1"/>
                    <a:pt x="1" y="0"/>
                    <a:pt x="4" y="0"/>
                  </a:cubicBezTo>
                  <a:cubicBezTo>
                    <a:pt x="26" y="0"/>
                    <a:pt x="26" y="0"/>
                    <a:pt x="26" y="0"/>
                  </a:cubicBezTo>
                  <a:cubicBezTo>
                    <a:pt x="29" y="0"/>
                    <a:pt x="30" y="1"/>
                    <a:pt x="30" y="3"/>
                  </a:cubicBezTo>
                  <a:cubicBezTo>
                    <a:pt x="30" y="50"/>
                    <a:pt x="30" y="50"/>
                    <a:pt x="30" y="50"/>
                  </a:cubicBezTo>
                  <a:cubicBezTo>
                    <a:pt x="30" y="51"/>
                    <a:pt x="30" y="51"/>
                    <a:pt x="30" y="52"/>
                  </a:cubicBezTo>
                  <a:cubicBezTo>
                    <a:pt x="30" y="53"/>
                    <a:pt x="30" y="54"/>
                    <a:pt x="30" y="55"/>
                  </a:cubicBezTo>
                  <a:cubicBezTo>
                    <a:pt x="24" y="93"/>
                    <a:pt x="24" y="93"/>
                    <a:pt x="24" y="93"/>
                  </a:cubicBezTo>
                  <a:cubicBezTo>
                    <a:pt x="24" y="94"/>
                    <a:pt x="23" y="95"/>
                    <a:pt x="20" y="95"/>
                  </a:cubicBezTo>
                  <a:lnTo>
                    <a:pt x="10" y="95"/>
                  </a:lnTo>
                  <a:close/>
                </a:path>
              </a:pathLst>
            </a:custGeom>
            <a:grpFill/>
            <a:ln>
              <a:noFill/>
            </a:ln>
          </p:spPr>
          <p:txBody>
            <a:bodyPr vert="horz" wrap="square" lIns="91440" tIns="45720" rIns="91440" bIns="45720" numCol="1" anchor="t" anchorCtr="0" compatLnSpc="1">
              <a:prstTxWarp prst="textNoShape">
                <a:avLst/>
              </a:prstTxWarp>
            </a:bodyPr>
            <a:lstStyle/>
            <a:p>
              <a:endParaRPr lang="en-GB"/>
            </a:p>
          </p:txBody>
        </p:sp>
      </p:grpSp>
    </p:spTree>
    <p:custDataLst>
      <p:tags r:id="rId1"/>
    </p:custDataLst>
    <p:extLst>
      <p:ext uri="{BB962C8B-B14F-4D97-AF65-F5344CB8AC3E}">
        <p14:creationId xmlns:p14="http://schemas.microsoft.com/office/powerpoint/2010/main" val="35896608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22" name="Rectangle 2"/>
          <p:cNvSpPr>
            <a:spLocks noGrp="1" noChangeArrowheads="1"/>
          </p:cNvSpPr>
          <p:nvPr>
            <p:ph type="title"/>
          </p:nvPr>
        </p:nvSpPr>
        <p:spPr>
          <a:xfrm>
            <a:off x="396472" y="3750401"/>
            <a:ext cx="8424000" cy="1085367"/>
          </a:xfrm>
          <a:noFill/>
        </p:spPr>
        <p:txBody>
          <a:bodyPr/>
          <a:lstStyle/>
          <a:p>
            <a:pPr algn="ctr"/>
            <a:r>
              <a:rPr lang="en-AU" sz="5000" dirty="0" smtClean="0">
                <a:solidFill>
                  <a:schemeClr val="bg1"/>
                </a:solidFill>
              </a:rPr>
              <a:t>Contracting for Agile projects</a:t>
            </a:r>
            <a:endParaRPr lang="en-US" sz="5000" dirty="0" smtClean="0">
              <a:solidFill>
                <a:schemeClr val="bg1"/>
              </a:solidFill>
            </a:endParaRPr>
          </a:p>
        </p:txBody>
      </p:sp>
      <p:grpSp>
        <p:nvGrpSpPr>
          <p:cNvPr id="6" name="Group 5"/>
          <p:cNvGrpSpPr>
            <a:grpSpLocks noChangeAspect="1"/>
          </p:cNvGrpSpPr>
          <p:nvPr/>
        </p:nvGrpSpPr>
        <p:grpSpPr>
          <a:xfrm>
            <a:off x="3450244" y="1335212"/>
            <a:ext cx="2243512" cy="2093788"/>
            <a:chOff x="11849100" y="2759075"/>
            <a:chExt cx="1522412" cy="1420813"/>
          </a:xfrm>
          <a:solidFill>
            <a:schemeClr val="bg1"/>
          </a:solidFill>
        </p:grpSpPr>
        <p:sp>
          <p:nvSpPr>
            <p:cNvPr id="7" name="Freeform 71"/>
            <p:cNvSpPr>
              <a:spLocks noEditPoints="1"/>
            </p:cNvSpPr>
            <p:nvPr/>
          </p:nvSpPr>
          <p:spPr bwMode="auto">
            <a:xfrm>
              <a:off x="11849100" y="3405188"/>
              <a:ext cx="554037" cy="554038"/>
            </a:xfrm>
            <a:custGeom>
              <a:avLst/>
              <a:gdLst>
                <a:gd name="T0" fmla="*/ 113 w 148"/>
                <a:gd name="T1" fmla="*/ 122 h 148"/>
                <a:gd name="T2" fmla="*/ 128 w 148"/>
                <a:gd name="T3" fmla="*/ 103 h 148"/>
                <a:gd name="T4" fmla="*/ 141 w 148"/>
                <a:gd name="T5" fmla="*/ 107 h 148"/>
                <a:gd name="T6" fmla="*/ 148 w 148"/>
                <a:gd name="T7" fmla="*/ 84 h 148"/>
                <a:gd name="T8" fmla="*/ 134 w 148"/>
                <a:gd name="T9" fmla="*/ 80 h 148"/>
                <a:gd name="T10" fmla="*/ 132 w 148"/>
                <a:gd name="T11" fmla="*/ 57 h 148"/>
                <a:gd name="T12" fmla="*/ 144 w 148"/>
                <a:gd name="T13" fmla="*/ 50 h 148"/>
                <a:gd name="T14" fmla="*/ 133 w 148"/>
                <a:gd name="T15" fmla="*/ 29 h 148"/>
                <a:gd name="T16" fmla="*/ 121 w 148"/>
                <a:gd name="T17" fmla="*/ 36 h 148"/>
                <a:gd name="T18" fmla="*/ 102 w 148"/>
                <a:gd name="T19" fmla="*/ 21 h 148"/>
                <a:gd name="T20" fmla="*/ 107 w 148"/>
                <a:gd name="T21" fmla="*/ 7 h 148"/>
                <a:gd name="T22" fmla="*/ 84 w 148"/>
                <a:gd name="T23" fmla="*/ 0 h 148"/>
                <a:gd name="T24" fmla="*/ 79 w 148"/>
                <a:gd name="T25" fmla="*/ 14 h 148"/>
                <a:gd name="T26" fmla="*/ 56 w 148"/>
                <a:gd name="T27" fmla="*/ 16 h 148"/>
                <a:gd name="T28" fmla="*/ 49 w 148"/>
                <a:gd name="T29" fmla="*/ 4 h 148"/>
                <a:gd name="T30" fmla="*/ 28 w 148"/>
                <a:gd name="T31" fmla="*/ 15 h 148"/>
                <a:gd name="T32" fmla="*/ 35 w 148"/>
                <a:gd name="T33" fmla="*/ 28 h 148"/>
                <a:gd name="T34" fmla="*/ 20 w 148"/>
                <a:gd name="T35" fmla="*/ 46 h 148"/>
                <a:gd name="T36" fmla="*/ 7 w 148"/>
                <a:gd name="T37" fmla="*/ 41 h 148"/>
                <a:gd name="T38" fmla="*/ 0 w 148"/>
                <a:gd name="T39" fmla="*/ 64 h 148"/>
                <a:gd name="T40" fmla="*/ 13 w 148"/>
                <a:gd name="T41" fmla="*/ 69 h 148"/>
                <a:gd name="T42" fmla="*/ 15 w 148"/>
                <a:gd name="T43" fmla="*/ 92 h 148"/>
                <a:gd name="T44" fmla="*/ 3 w 148"/>
                <a:gd name="T45" fmla="*/ 99 h 148"/>
                <a:gd name="T46" fmla="*/ 14 w 148"/>
                <a:gd name="T47" fmla="*/ 120 h 148"/>
                <a:gd name="T48" fmla="*/ 27 w 148"/>
                <a:gd name="T49" fmla="*/ 113 h 148"/>
                <a:gd name="T50" fmla="*/ 45 w 148"/>
                <a:gd name="T51" fmla="*/ 128 h 148"/>
                <a:gd name="T52" fmla="*/ 41 w 148"/>
                <a:gd name="T53" fmla="*/ 141 h 148"/>
                <a:gd name="T54" fmla="*/ 64 w 148"/>
                <a:gd name="T55" fmla="*/ 148 h 148"/>
                <a:gd name="T56" fmla="*/ 68 w 148"/>
                <a:gd name="T57" fmla="*/ 135 h 148"/>
                <a:gd name="T58" fmla="*/ 91 w 148"/>
                <a:gd name="T59" fmla="*/ 133 h 148"/>
                <a:gd name="T60" fmla="*/ 98 w 148"/>
                <a:gd name="T61" fmla="*/ 145 h 148"/>
                <a:gd name="T62" fmla="*/ 119 w 148"/>
                <a:gd name="T63" fmla="*/ 134 h 148"/>
                <a:gd name="T64" fmla="*/ 113 w 148"/>
                <a:gd name="T65" fmla="*/ 122 h 148"/>
                <a:gd name="T66" fmla="*/ 92 w 148"/>
                <a:gd name="T67" fmla="*/ 109 h 148"/>
                <a:gd name="T68" fmla="*/ 62 w 148"/>
                <a:gd name="T69" fmla="*/ 112 h 148"/>
                <a:gd name="T70" fmla="*/ 39 w 148"/>
                <a:gd name="T71" fmla="*/ 93 h 148"/>
                <a:gd name="T72" fmla="*/ 36 w 148"/>
                <a:gd name="T73" fmla="*/ 63 h 148"/>
                <a:gd name="T74" fmla="*/ 55 w 148"/>
                <a:gd name="T75" fmla="*/ 40 h 148"/>
                <a:gd name="T76" fmla="*/ 85 w 148"/>
                <a:gd name="T77" fmla="*/ 37 h 148"/>
                <a:gd name="T78" fmla="*/ 108 w 148"/>
                <a:gd name="T79" fmla="*/ 56 h 148"/>
                <a:gd name="T80" fmla="*/ 111 w 148"/>
                <a:gd name="T81" fmla="*/ 86 h 148"/>
                <a:gd name="T82" fmla="*/ 92 w 148"/>
                <a:gd name="T83" fmla="*/ 109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8" h="148">
                  <a:moveTo>
                    <a:pt x="113" y="122"/>
                  </a:moveTo>
                  <a:cubicBezTo>
                    <a:pt x="119" y="116"/>
                    <a:pt x="124" y="110"/>
                    <a:pt x="128" y="103"/>
                  </a:cubicBezTo>
                  <a:cubicBezTo>
                    <a:pt x="141" y="107"/>
                    <a:pt x="141" y="107"/>
                    <a:pt x="141" y="107"/>
                  </a:cubicBezTo>
                  <a:cubicBezTo>
                    <a:pt x="148" y="84"/>
                    <a:pt x="148" y="84"/>
                    <a:pt x="148" y="84"/>
                  </a:cubicBezTo>
                  <a:cubicBezTo>
                    <a:pt x="134" y="80"/>
                    <a:pt x="134" y="80"/>
                    <a:pt x="134" y="80"/>
                  </a:cubicBezTo>
                  <a:cubicBezTo>
                    <a:pt x="135" y="72"/>
                    <a:pt x="134" y="65"/>
                    <a:pt x="132" y="57"/>
                  </a:cubicBezTo>
                  <a:cubicBezTo>
                    <a:pt x="144" y="50"/>
                    <a:pt x="144" y="50"/>
                    <a:pt x="144" y="50"/>
                  </a:cubicBezTo>
                  <a:cubicBezTo>
                    <a:pt x="133" y="29"/>
                    <a:pt x="133" y="29"/>
                    <a:pt x="133" y="29"/>
                  </a:cubicBezTo>
                  <a:cubicBezTo>
                    <a:pt x="121" y="36"/>
                    <a:pt x="121" y="36"/>
                    <a:pt x="121" y="36"/>
                  </a:cubicBezTo>
                  <a:cubicBezTo>
                    <a:pt x="116" y="29"/>
                    <a:pt x="109" y="24"/>
                    <a:pt x="102" y="21"/>
                  </a:cubicBezTo>
                  <a:cubicBezTo>
                    <a:pt x="107" y="7"/>
                    <a:pt x="107" y="7"/>
                    <a:pt x="107" y="7"/>
                  </a:cubicBezTo>
                  <a:cubicBezTo>
                    <a:pt x="84" y="0"/>
                    <a:pt x="84" y="0"/>
                    <a:pt x="84" y="0"/>
                  </a:cubicBezTo>
                  <a:cubicBezTo>
                    <a:pt x="79" y="14"/>
                    <a:pt x="79" y="14"/>
                    <a:pt x="79" y="14"/>
                  </a:cubicBezTo>
                  <a:cubicBezTo>
                    <a:pt x="72" y="13"/>
                    <a:pt x="64" y="14"/>
                    <a:pt x="56" y="16"/>
                  </a:cubicBezTo>
                  <a:cubicBezTo>
                    <a:pt x="49" y="4"/>
                    <a:pt x="49" y="4"/>
                    <a:pt x="49" y="4"/>
                  </a:cubicBezTo>
                  <a:cubicBezTo>
                    <a:pt x="28" y="15"/>
                    <a:pt x="28" y="15"/>
                    <a:pt x="28" y="15"/>
                  </a:cubicBezTo>
                  <a:cubicBezTo>
                    <a:pt x="35" y="28"/>
                    <a:pt x="35" y="28"/>
                    <a:pt x="35" y="28"/>
                  </a:cubicBezTo>
                  <a:cubicBezTo>
                    <a:pt x="29" y="33"/>
                    <a:pt x="24" y="39"/>
                    <a:pt x="20" y="46"/>
                  </a:cubicBezTo>
                  <a:cubicBezTo>
                    <a:pt x="7" y="41"/>
                    <a:pt x="7" y="41"/>
                    <a:pt x="7" y="41"/>
                  </a:cubicBezTo>
                  <a:cubicBezTo>
                    <a:pt x="0" y="64"/>
                    <a:pt x="0" y="64"/>
                    <a:pt x="0" y="64"/>
                  </a:cubicBezTo>
                  <a:cubicBezTo>
                    <a:pt x="13" y="69"/>
                    <a:pt x="13" y="69"/>
                    <a:pt x="13" y="69"/>
                  </a:cubicBezTo>
                  <a:cubicBezTo>
                    <a:pt x="12" y="76"/>
                    <a:pt x="13" y="84"/>
                    <a:pt x="15" y="92"/>
                  </a:cubicBezTo>
                  <a:cubicBezTo>
                    <a:pt x="3" y="99"/>
                    <a:pt x="3" y="99"/>
                    <a:pt x="3" y="99"/>
                  </a:cubicBezTo>
                  <a:cubicBezTo>
                    <a:pt x="14" y="120"/>
                    <a:pt x="14" y="120"/>
                    <a:pt x="14" y="120"/>
                  </a:cubicBezTo>
                  <a:cubicBezTo>
                    <a:pt x="27" y="113"/>
                    <a:pt x="27" y="113"/>
                    <a:pt x="27" y="113"/>
                  </a:cubicBezTo>
                  <a:cubicBezTo>
                    <a:pt x="32" y="119"/>
                    <a:pt x="38" y="124"/>
                    <a:pt x="45" y="128"/>
                  </a:cubicBezTo>
                  <a:cubicBezTo>
                    <a:pt x="41" y="141"/>
                    <a:pt x="41" y="141"/>
                    <a:pt x="41" y="141"/>
                  </a:cubicBezTo>
                  <a:cubicBezTo>
                    <a:pt x="64" y="148"/>
                    <a:pt x="64" y="148"/>
                    <a:pt x="64" y="148"/>
                  </a:cubicBezTo>
                  <a:cubicBezTo>
                    <a:pt x="68" y="135"/>
                    <a:pt x="68" y="135"/>
                    <a:pt x="68" y="135"/>
                  </a:cubicBezTo>
                  <a:cubicBezTo>
                    <a:pt x="76" y="136"/>
                    <a:pt x="84" y="135"/>
                    <a:pt x="91" y="133"/>
                  </a:cubicBezTo>
                  <a:cubicBezTo>
                    <a:pt x="98" y="145"/>
                    <a:pt x="98" y="145"/>
                    <a:pt x="98" y="145"/>
                  </a:cubicBezTo>
                  <a:cubicBezTo>
                    <a:pt x="119" y="134"/>
                    <a:pt x="119" y="134"/>
                    <a:pt x="119" y="134"/>
                  </a:cubicBezTo>
                  <a:lnTo>
                    <a:pt x="113" y="122"/>
                  </a:lnTo>
                  <a:close/>
                  <a:moveTo>
                    <a:pt x="92" y="109"/>
                  </a:moveTo>
                  <a:cubicBezTo>
                    <a:pt x="83" y="114"/>
                    <a:pt x="72" y="115"/>
                    <a:pt x="62" y="112"/>
                  </a:cubicBezTo>
                  <a:cubicBezTo>
                    <a:pt x="53" y="109"/>
                    <a:pt x="44" y="103"/>
                    <a:pt x="39" y="93"/>
                  </a:cubicBezTo>
                  <a:cubicBezTo>
                    <a:pt x="34" y="84"/>
                    <a:pt x="33" y="73"/>
                    <a:pt x="36" y="63"/>
                  </a:cubicBezTo>
                  <a:cubicBezTo>
                    <a:pt x="39" y="54"/>
                    <a:pt x="46" y="45"/>
                    <a:pt x="55" y="40"/>
                  </a:cubicBezTo>
                  <a:cubicBezTo>
                    <a:pt x="65" y="35"/>
                    <a:pt x="75" y="34"/>
                    <a:pt x="85" y="37"/>
                  </a:cubicBezTo>
                  <a:cubicBezTo>
                    <a:pt x="95" y="40"/>
                    <a:pt x="103" y="46"/>
                    <a:pt x="108" y="56"/>
                  </a:cubicBezTo>
                  <a:cubicBezTo>
                    <a:pt x="114" y="66"/>
                    <a:pt x="114" y="76"/>
                    <a:pt x="111" y="86"/>
                  </a:cubicBezTo>
                  <a:cubicBezTo>
                    <a:pt x="108" y="96"/>
                    <a:pt x="102" y="104"/>
                    <a:pt x="92" y="10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 name="Freeform 72"/>
            <p:cNvSpPr>
              <a:spLocks noEditPoints="1"/>
            </p:cNvSpPr>
            <p:nvPr/>
          </p:nvSpPr>
          <p:spPr bwMode="auto">
            <a:xfrm>
              <a:off x="12265025" y="3805238"/>
              <a:ext cx="371475" cy="374650"/>
            </a:xfrm>
            <a:custGeom>
              <a:avLst/>
              <a:gdLst>
                <a:gd name="T0" fmla="*/ 85 w 99"/>
                <a:gd name="T1" fmla="*/ 31 h 100"/>
                <a:gd name="T2" fmla="*/ 92 w 99"/>
                <a:gd name="T3" fmla="*/ 25 h 100"/>
                <a:gd name="T4" fmla="*/ 82 w 99"/>
                <a:gd name="T5" fmla="*/ 12 h 100"/>
                <a:gd name="T6" fmla="*/ 75 w 99"/>
                <a:gd name="T7" fmla="*/ 18 h 100"/>
                <a:gd name="T8" fmla="*/ 61 w 99"/>
                <a:gd name="T9" fmla="*/ 11 h 100"/>
                <a:gd name="T10" fmla="*/ 62 w 99"/>
                <a:gd name="T11" fmla="*/ 2 h 100"/>
                <a:gd name="T12" fmla="*/ 46 w 99"/>
                <a:gd name="T13" fmla="*/ 0 h 100"/>
                <a:gd name="T14" fmla="*/ 45 w 99"/>
                <a:gd name="T15" fmla="*/ 10 h 100"/>
                <a:gd name="T16" fmla="*/ 30 w 99"/>
                <a:gd name="T17" fmla="*/ 15 h 100"/>
                <a:gd name="T18" fmla="*/ 24 w 99"/>
                <a:gd name="T19" fmla="*/ 7 h 100"/>
                <a:gd name="T20" fmla="*/ 12 w 99"/>
                <a:gd name="T21" fmla="*/ 18 h 100"/>
                <a:gd name="T22" fmla="*/ 18 w 99"/>
                <a:gd name="T23" fmla="*/ 25 h 100"/>
                <a:gd name="T24" fmla="*/ 11 w 99"/>
                <a:gd name="T25" fmla="*/ 39 h 100"/>
                <a:gd name="T26" fmla="*/ 2 w 99"/>
                <a:gd name="T27" fmla="*/ 38 h 100"/>
                <a:gd name="T28" fmla="*/ 0 w 99"/>
                <a:gd name="T29" fmla="*/ 54 h 100"/>
                <a:gd name="T30" fmla="*/ 9 w 99"/>
                <a:gd name="T31" fmla="*/ 55 h 100"/>
                <a:gd name="T32" fmla="*/ 14 w 99"/>
                <a:gd name="T33" fmla="*/ 70 h 100"/>
                <a:gd name="T34" fmla="*/ 7 w 99"/>
                <a:gd name="T35" fmla="*/ 75 h 100"/>
                <a:gd name="T36" fmla="*/ 17 w 99"/>
                <a:gd name="T37" fmla="*/ 88 h 100"/>
                <a:gd name="T38" fmla="*/ 24 w 99"/>
                <a:gd name="T39" fmla="*/ 82 h 100"/>
                <a:gd name="T40" fmla="*/ 38 w 99"/>
                <a:gd name="T41" fmla="*/ 89 h 100"/>
                <a:gd name="T42" fmla="*/ 38 w 99"/>
                <a:gd name="T43" fmla="*/ 98 h 100"/>
                <a:gd name="T44" fmla="*/ 54 w 99"/>
                <a:gd name="T45" fmla="*/ 100 h 100"/>
                <a:gd name="T46" fmla="*/ 54 w 99"/>
                <a:gd name="T47" fmla="*/ 90 h 100"/>
                <a:gd name="T48" fmla="*/ 69 w 99"/>
                <a:gd name="T49" fmla="*/ 86 h 100"/>
                <a:gd name="T50" fmla="*/ 75 w 99"/>
                <a:gd name="T51" fmla="*/ 93 h 100"/>
                <a:gd name="T52" fmla="*/ 87 w 99"/>
                <a:gd name="T53" fmla="*/ 82 h 100"/>
                <a:gd name="T54" fmla="*/ 82 w 99"/>
                <a:gd name="T55" fmla="*/ 75 h 100"/>
                <a:gd name="T56" fmla="*/ 89 w 99"/>
                <a:gd name="T57" fmla="*/ 61 h 100"/>
                <a:gd name="T58" fmla="*/ 98 w 99"/>
                <a:gd name="T59" fmla="*/ 62 h 100"/>
                <a:gd name="T60" fmla="*/ 99 w 99"/>
                <a:gd name="T61" fmla="*/ 46 h 100"/>
                <a:gd name="T62" fmla="*/ 90 w 99"/>
                <a:gd name="T63" fmla="*/ 45 h 100"/>
                <a:gd name="T64" fmla="*/ 85 w 99"/>
                <a:gd name="T65" fmla="*/ 31 h 100"/>
                <a:gd name="T66" fmla="*/ 76 w 99"/>
                <a:gd name="T67" fmla="*/ 52 h 100"/>
                <a:gd name="T68" fmla="*/ 67 w 99"/>
                <a:gd name="T69" fmla="*/ 70 h 100"/>
                <a:gd name="T70" fmla="*/ 48 w 99"/>
                <a:gd name="T71" fmla="*/ 76 h 100"/>
                <a:gd name="T72" fmla="*/ 30 w 99"/>
                <a:gd name="T73" fmla="*/ 67 h 100"/>
                <a:gd name="T74" fmla="*/ 24 w 99"/>
                <a:gd name="T75" fmla="*/ 48 h 100"/>
                <a:gd name="T76" fmla="*/ 33 w 99"/>
                <a:gd name="T77" fmla="*/ 30 h 100"/>
                <a:gd name="T78" fmla="*/ 52 w 99"/>
                <a:gd name="T79" fmla="*/ 24 h 100"/>
                <a:gd name="T80" fmla="*/ 70 w 99"/>
                <a:gd name="T81" fmla="*/ 33 h 100"/>
                <a:gd name="T82" fmla="*/ 76 w 99"/>
                <a:gd name="T83" fmla="*/ 5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9" h="100">
                  <a:moveTo>
                    <a:pt x="85" y="31"/>
                  </a:moveTo>
                  <a:cubicBezTo>
                    <a:pt x="92" y="25"/>
                    <a:pt x="92" y="25"/>
                    <a:pt x="92" y="25"/>
                  </a:cubicBezTo>
                  <a:cubicBezTo>
                    <a:pt x="82" y="12"/>
                    <a:pt x="82" y="12"/>
                    <a:pt x="82" y="12"/>
                  </a:cubicBezTo>
                  <a:cubicBezTo>
                    <a:pt x="75" y="18"/>
                    <a:pt x="75" y="18"/>
                    <a:pt x="75" y="18"/>
                  </a:cubicBezTo>
                  <a:cubicBezTo>
                    <a:pt x="71" y="15"/>
                    <a:pt x="66" y="13"/>
                    <a:pt x="61" y="11"/>
                  </a:cubicBezTo>
                  <a:cubicBezTo>
                    <a:pt x="62" y="2"/>
                    <a:pt x="62" y="2"/>
                    <a:pt x="62" y="2"/>
                  </a:cubicBezTo>
                  <a:cubicBezTo>
                    <a:pt x="46" y="0"/>
                    <a:pt x="46" y="0"/>
                    <a:pt x="46" y="0"/>
                  </a:cubicBezTo>
                  <a:cubicBezTo>
                    <a:pt x="45" y="10"/>
                    <a:pt x="45" y="10"/>
                    <a:pt x="45" y="10"/>
                  </a:cubicBezTo>
                  <a:cubicBezTo>
                    <a:pt x="40" y="10"/>
                    <a:pt x="35" y="12"/>
                    <a:pt x="30" y="15"/>
                  </a:cubicBezTo>
                  <a:cubicBezTo>
                    <a:pt x="24" y="7"/>
                    <a:pt x="24" y="7"/>
                    <a:pt x="24" y="7"/>
                  </a:cubicBezTo>
                  <a:cubicBezTo>
                    <a:pt x="12" y="18"/>
                    <a:pt x="12" y="18"/>
                    <a:pt x="12" y="18"/>
                  </a:cubicBezTo>
                  <a:cubicBezTo>
                    <a:pt x="18" y="25"/>
                    <a:pt x="18" y="25"/>
                    <a:pt x="18" y="25"/>
                  </a:cubicBezTo>
                  <a:cubicBezTo>
                    <a:pt x="15" y="29"/>
                    <a:pt x="12" y="34"/>
                    <a:pt x="11" y="39"/>
                  </a:cubicBezTo>
                  <a:cubicBezTo>
                    <a:pt x="2" y="38"/>
                    <a:pt x="2" y="38"/>
                    <a:pt x="2" y="38"/>
                  </a:cubicBezTo>
                  <a:cubicBezTo>
                    <a:pt x="0" y="54"/>
                    <a:pt x="0" y="54"/>
                    <a:pt x="0" y="54"/>
                  </a:cubicBezTo>
                  <a:cubicBezTo>
                    <a:pt x="9" y="55"/>
                    <a:pt x="9" y="55"/>
                    <a:pt x="9" y="55"/>
                  </a:cubicBezTo>
                  <a:cubicBezTo>
                    <a:pt x="10" y="60"/>
                    <a:pt x="12" y="65"/>
                    <a:pt x="14" y="70"/>
                  </a:cubicBezTo>
                  <a:cubicBezTo>
                    <a:pt x="7" y="75"/>
                    <a:pt x="7" y="75"/>
                    <a:pt x="7" y="75"/>
                  </a:cubicBezTo>
                  <a:cubicBezTo>
                    <a:pt x="17" y="88"/>
                    <a:pt x="17" y="88"/>
                    <a:pt x="17" y="88"/>
                  </a:cubicBezTo>
                  <a:cubicBezTo>
                    <a:pt x="24" y="82"/>
                    <a:pt x="24" y="82"/>
                    <a:pt x="24" y="82"/>
                  </a:cubicBezTo>
                  <a:cubicBezTo>
                    <a:pt x="28" y="85"/>
                    <a:pt x="33" y="88"/>
                    <a:pt x="38" y="89"/>
                  </a:cubicBezTo>
                  <a:cubicBezTo>
                    <a:pt x="38" y="98"/>
                    <a:pt x="38" y="98"/>
                    <a:pt x="38" y="98"/>
                  </a:cubicBezTo>
                  <a:cubicBezTo>
                    <a:pt x="54" y="100"/>
                    <a:pt x="54" y="100"/>
                    <a:pt x="54" y="100"/>
                  </a:cubicBezTo>
                  <a:cubicBezTo>
                    <a:pt x="54" y="90"/>
                    <a:pt x="54" y="90"/>
                    <a:pt x="54" y="90"/>
                  </a:cubicBezTo>
                  <a:cubicBezTo>
                    <a:pt x="60" y="90"/>
                    <a:pt x="65" y="88"/>
                    <a:pt x="69" y="86"/>
                  </a:cubicBezTo>
                  <a:cubicBezTo>
                    <a:pt x="75" y="93"/>
                    <a:pt x="75" y="93"/>
                    <a:pt x="75" y="93"/>
                  </a:cubicBezTo>
                  <a:cubicBezTo>
                    <a:pt x="87" y="82"/>
                    <a:pt x="87" y="82"/>
                    <a:pt x="87" y="82"/>
                  </a:cubicBezTo>
                  <a:cubicBezTo>
                    <a:pt x="82" y="75"/>
                    <a:pt x="82" y="75"/>
                    <a:pt x="82" y="75"/>
                  </a:cubicBezTo>
                  <a:cubicBezTo>
                    <a:pt x="85" y="71"/>
                    <a:pt x="87" y="67"/>
                    <a:pt x="89" y="61"/>
                  </a:cubicBezTo>
                  <a:cubicBezTo>
                    <a:pt x="98" y="62"/>
                    <a:pt x="98" y="62"/>
                    <a:pt x="98" y="62"/>
                  </a:cubicBezTo>
                  <a:cubicBezTo>
                    <a:pt x="99" y="46"/>
                    <a:pt x="99" y="46"/>
                    <a:pt x="99" y="46"/>
                  </a:cubicBezTo>
                  <a:cubicBezTo>
                    <a:pt x="90" y="45"/>
                    <a:pt x="90" y="45"/>
                    <a:pt x="90" y="45"/>
                  </a:cubicBezTo>
                  <a:cubicBezTo>
                    <a:pt x="89" y="40"/>
                    <a:pt x="88" y="35"/>
                    <a:pt x="85" y="31"/>
                  </a:cubicBezTo>
                  <a:close/>
                  <a:moveTo>
                    <a:pt x="76" y="52"/>
                  </a:moveTo>
                  <a:cubicBezTo>
                    <a:pt x="75" y="60"/>
                    <a:pt x="72" y="66"/>
                    <a:pt x="67" y="70"/>
                  </a:cubicBezTo>
                  <a:cubicBezTo>
                    <a:pt x="61" y="74"/>
                    <a:pt x="55" y="77"/>
                    <a:pt x="48" y="76"/>
                  </a:cubicBezTo>
                  <a:cubicBezTo>
                    <a:pt x="40" y="76"/>
                    <a:pt x="34" y="72"/>
                    <a:pt x="30" y="67"/>
                  </a:cubicBezTo>
                  <a:cubicBezTo>
                    <a:pt x="25" y="62"/>
                    <a:pt x="23" y="55"/>
                    <a:pt x="24" y="48"/>
                  </a:cubicBezTo>
                  <a:cubicBezTo>
                    <a:pt x="24" y="41"/>
                    <a:pt x="28" y="35"/>
                    <a:pt x="33" y="30"/>
                  </a:cubicBezTo>
                  <a:cubicBezTo>
                    <a:pt x="38" y="26"/>
                    <a:pt x="45" y="24"/>
                    <a:pt x="52" y="24"/>
                  </a:cubicBezTo>
                  <a:cubicBezTo>
                    <a:pt x="59" y="25"/>
                    <a:pt x="65" y="28"/>
                    <a:pt x="70" y="33"/>
                  </a:cubicBezTo>
                  <a:cubicBezTo>
                    <a:pt x="74" y="38"/>
                    <a:pt x="76" y="45"/>
                    <a:pt x="7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73"/>
            <p:cNvSpPr>
              <a:spLocks/>
            </p:cNvSpPr>
            <p:nvPr/>
          </p:nvSpPr>
          <p:spPr bwMode="auto">
            <a:xfrm>
              <a:off x="12988925" y="2759075"/>
              <a:ext cx="382587" cy="352425"/>
            </a:xfrm>
            <a:custGeom>
              <a:avLst/>
              <a:gdLst>
                <a:gd name="T0" fmla="*/ 38 w 102"/>
                <a:gd name="T1" fmla="*/ 0 h 94"/>
                <a:gd name="T2" fmla="*/ 0 w 102"/>
                <a:gd name="T3" fmla="*/ 39 h 94"/>
                <a:gd name="T4" fmla="*/ 61 w 102"/>
                <a:gd name="T5" fmla="*/ 94 h 94"/>
                <a:gd name="T6" fmla="*/ 102 w 102"/>
                <a:gd name="T7" fmla="*/ 55 h 94"/>
                <a:gd name="T8" fmla="*/ 38 w 102"/>
                <a:gd name="T9" fmla="*/ 0 h 94"/>
              </a:gdLst>
              <a:ahLst/>
              <a:cxnLst>
                <a:cxn ang="0">
                  <a:pos x="T0" y="T1"/>
                </a:cxn>
                <a:cxn ang="0">
                  <a:pos x="T2" y="T3"/>
                </a:cxn>
                <a:cxn ang="0">
                  <a:pos x="T4" y="T5"/>
                </a:cxn>
                <a:cxn ang="0">
                  <a:pos x="T6" y="T7"/>
                </a:cxn>
                <a:cxn ang="0">
                  <a:pos x="T8" y="T9"/>
                </a:cxn>
              </a:cxnLst>
              <a:rect l="0" t="0" r="r" b="b"/>
              <a:pathLst>
                <a:path w="102" h="94">
                  <a:moveTo>
                    <a:pt x="38" y="0"/>
                  </a:moveTo>
                  <a:cubicBezTo>
                    <a:pt x="38" y="0"/>
                    <a:pt x="21" y="20"/>
                    <a:pt x="0" y="39"/>
                  </a:cubicBezTo>
                  <a:cubicBezTo>
                    <a:pt x="61" y="94"/>
                    <a:pt x="61" y="94"/>
                    <a:pt x="61" y="94"/>
                  </a:cubicBezTo>
                  <a:cubicBezTo>
                    <a:pt x="102" y="55"/>
                    <a:pt x="102" y="55"/>
                    <a:pt x="102" y="55"/>
                  </a:cubicBezTo>
                  <a:lnTo>
                    <a:pt x="3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 name="Freeform 74"/>
            <p:cNvSpPr>
              <a:spLocks/>
            </p:cNvSpPr>
            <p:nvPr/>
          </p:nvSpPr>
          <p:spPr bwMode="auto">
            <a:xfrm>
              <a:off x="12403138" y="3363913"/>
              <a:ext cx="398462" cy="396875"/>
            </a:xfrm>
            <a:custGeom>
              <a:avLst/>
              <a:gdLst>
                <a:gd name="T0" fmla="*/ 93 w 106"/>
                <a:gd name="T1" fmla="*/ 36 h 106"/>
                <a:gd name="T2" fmla="*/ 92 w 106"/>
                <a:gd name="T3" fmla="*/ 38 h 106"/>
                <a:gd name="T4" fmla="*/ 79 w 106"/>
                <a:gd name="T5" fmla="*/ 44 h 106"/>
                <a:gd name="T6" fmla="*/ 81 w 106"/>
                <a:gd name="T7" fmla="*/ 55 h 106"/>
                <a:gd name="T8" fmla="*/ 72 w 106"/>
                <a:gd name="T9" fmla="*/ 74 h 106"/>
                <a:gd name="T10" fmla="*/ 52 w 106"/>
                <a:gd name="T11" fmla="*/ 81 h 106"/>
                <a:gd name="T12" fmla="*/ 32 w 106"/>
                <a:gd name="T13" fmla="*/ 72 h 106"/>
                <a:gd name="T14" fmla="*/ 25 w 106"/>
                <a:gd name="T15" fmla="*/ 52 h 106"/>
                <a:gd name="T16" fmla="*/ 34 w 106"/>
                <a:gd name="T17" fmla="*/ 33 h 106"/>
                <a:gd name="T18" fmla="*/ 54 w 106"/>
                <a:gd name="T19" fmla="*/ 25 h 106"/>
                <a:gd name="T20" fmla="*/ 60 w 106"/>
                <a:gd name="T21" fmla="*/ 26 h 106"/>
                <a:gd name="T22" fmla="*/ 64 w 106"/>
                <a:gd name="T23" fmla="*/ 5 h 106"/>
                <a:gd name="T24" fmla="*/ 64 w 106"/>
                <a:gd name="T25" fmla="*/ 1 h 106"/>
                <a:gd name="T26" fmla="*/ 47 w 106"/>
                <a:gd name="T27" fmla="*/ 0 h 106"/>
                <a:gd name="T28" fmla="*/ 46 w 106"/>
                <a:gd name="T29" fmla="*/ 10 h 106"/>
                <a:gd name="T30" fmla="*/ 31 w 106"/>
                <a:gd name="T31" fmla="*/ 16 h 106"/>
                <a:gd name="T32" fmla="*/ 24 w 106"/>
                <a:gd name="T33" fmla="*/ 8 h 106"/>
                <a:gd name="T34" fmla="*/ 11 w 106"/>
                <a:gd name="T35" fmla="*/ 20 h 106"/>
                <a:gd name="T36" fmla="*/ 18 w 106"/>
                <a:gd name="T37" fmla="*/ 27 h 106"/>
                <a:gd name="T38" fmla="*/ 11 w 106"/>
                <a:gd name="T39" fmla="*/ 43 h 106"/>
                <a:gd name="T40" fmla="*/ 1 w 106"/>
                <a:gd name="T41" fmla="*/ 42 h 106"/>
                <a:gd name="T42" fmla="*/ 0 w 106"/>
                <a:gd name="T43" fmla="*/ 59 h 106"/>
                <a:gd name="T44" fmla="*/ 10 w 106"/>
                <a:gd name="T45" fmla="*/ 60 h 106"/>
                <a:gd name="T46" fmla="*/ 16 w 106"/>
                <a:gd name="T47" fmla="*/ 75 h 106"/>
                <a:gd name="T48" fmla="*/ 8 w 106"/>
                <a:gd name="T49" fmla="*/ 82 h 106"/>
                <a:gd name="T50" fmla="*/ 20 w 106"/>
                <a:gd name="T51" fmla="*/ 95 h 106"/>
                <a:gd name="T52" fmla="*/ 27 w 106"/>
                <a:gd name="T53" fmla="*/ 88 h 106"/>
                <a:gd name="T54" fmla="*/ 42 w 106"/>
                <a:gd name="T55" fmla="*/ 95 h 106"/>
                <a:gd name="T56" fmla="*/ 42 w 106"/>
                <a:gd name="T57" fmla="*/ 105 h 106"/>
                <a:gd name="T58" fmla="*/ 59 w 106"/>
                <a:gd name="T59" fmla="*/ 106 h 106"/>
                <a:gd name="T60" fmla="*/ 59 w 106"/>
                <a:gd name="T61" fmla="*/ 96 h 106"/>
                <a:gd name="T62" fmla="*/ 75 w 106"/>
                <a:gd name="T63" fmla="*/ 91 h 106"/>
                <a:gd name="T64" fmla="*/ 82 w 106"/>
                <a:gd name="T65" fmla="*/ 98 h 106"/>
                <a:gd name="T66" fmla="*/ 94 w 106"/>
                <a:gd name="T67" fmla="*/ 86 h 106"/>
                <a:gd name="T68" fmla="*/ 88 w 106"/>
                <a:gd name="T69" fmla="*/ 79 h 106"/>
                <a:gd name="T70" fmla="*/ 95 w 106"/>
                <a:gd name="T71" fmla="*/ 64 h 106"/>
                <a:gd name="T72" fmla="*/ 105 w 106"/>
                <a:gd name="T73" fmla="*/ 64 h 106"/>
                <a:gd name="T74" fmla="*/ 106 w 106"/>
                <a:gd name="T75" fmla="*/ 47 h 106"/>
                <a:gd name="T76" fmla="*/ 96 w 106"/>
                <a:gd name="T77" fmla="*/ 47 h 106"/>
                <a:gd name="T78" fmla="*/ 93 w 106"/>
                <a:gd name="T79" fmla="*/ 3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6" h="106">
                  <a:moveTo>
                    <a:pt x="93" y="36"/>
                  </a:moveTo>
                  <a:cubicBezTo>
                    <a:pt x="93" y="37"/>
                    <a:pt x="92" y="37"/>
                    <a:pt x="92" y="38"/>
                  </a:cubicBezTo>
                  <a:cubicBezTo>
                    <a:pt x="88" y="42"/>
                    <a:pt x="83" y="44"/>
                    <a:pt x="79" y="44"/>
                  </a:cubicBezTo>
                  <a:cubicBezTo>
                    <a:pt x="81" y="47"/>
                    <a:pt x="81" y="51"/>
                    <a:pt x="81" y="55"/>
                  </a:cubicBezTo>
                  <a:cubicBezTo>
                    <a:pt x="81" y="62"/>
                    <a:pt x="77" y="69"/>
                    <a:pt x="72" y="74"/>
                  </a:cubicBezTo>
                  <a:cubicBezTo>
                    <a:pt x="66" y="79"/>
                    <a:pt x="59" y="82"/>
                    <a:pt x="52" y="81"/>
                  </a:cubicBezTo>
                  <a:cubicBezTo>
                    <a:pt x="44" y="81"/>
                    <a:pt x="37" y="78"/>
                    <a:pt x="32" y="72"/>
                  </a:cubicBezTo>
                  <a:cubicBezTo>
                    <a:pt x="27" y="66"/>
                    <a:pt x="25" y="59"/>
                    <a:pt x="25" y="52"/>
                  </a:cubicBezTo>
                  <a:cubicBezTo>
                    <a:pt x="25" y="45"/>
                    <a:pt x="28" y="38"/>
                    <a:pt x="34" y="33"/>
                  </a:cubicBezTo>
                  <a:cubicBezTo>
                    <a:pt x="40" y="27"/>
                    <a:pt x="47" y="25"/>
                    <a:pt x="54" y="25"/>
                  </a:cubicBezTo>
                  <a:cubicBezTo>
                    <a:pt x="56" y="25"/>
                    <a:pt x="58" y="26"/>
                    <a:pt x="60" y="26"/>
                  </a:cubicBezTo>
                  <a:cubicBezTo>
                    <a:pt x="59" y="20"/>
                    <a:pt x="60" y="13"/>
                    <a:pt x="64" y="5"/>
                  </a:cubicBezTo>
                  <a:cubicBezTo>
                    <a:pt x="64" y="1"/>
                    <a:pt x="64" y="1"/>
                    <a:pt x="64" y="1"/>
                  </a:cubicBezTo>
                  <a:cubicBezTo>
                    <a:pt x="47" y="0"/>
                    <a:pt x="47" y="0"/>
                    <a:pt x="47" y="0"/>
                  </a:cubicBezTo>
                  <a:cubicBezTo>
                    <a:pt x="46" y="10"/>
                    <a:pt x="46" y="10"/>
                    <a:pt x="46" y="10"/>
                  </a:cubicBezTo>
                  <a:cubicBezTo>
                    <a:pt x="41" y="11"/>
                    <a:pt x="36" y="13"/>
                    <a:pt x="31" y="16"/>
                  </a:cubicBezTo>
                  <a:cubicBezTo>
                    <a:pt x="24" y="8"/>
                    <a:pt x="24" y="8"/>
                    <a:pt x="24" y="8"/>
                  </a:cubicBezTo>
                  <a:cubicBezTo>
                    <a:pt x="11" y="20"/>
                    <a:pt x="11" y="20"/>
                    <a:pt x="11" y="20"/>
                  </a:cubicBezTo>
                  <a:cubicBezTo>
                    <a:pt x="18" y="27"/>
                    <a:pt x="18" y="27"/>
                    <a:pt x="18" y="27"/>
                  </a:cubicBezTo>
                  <a:cubicBezTo>
                    <a:pt x="15" y="32"/>
                    <a:pt x="12" y="37"/>
                    <a:pt x="11" y="43"/>
                  </a:cubicBezTo>
                  <a:cubicBezTo>
                    <a:pt x="1" y="42"/>
                    <a:pt x="1" y="42"/>
                    <a:pt x="1" y="42"/>
                  </a:cubicBezTo>
                  <a:cubicBezTo>
                    <a:pt x="0" y="59"/>
                    <a:pt x="0" y="59"/>
                    <a:pt x="0" y="59"/>
                  </a:cubicBezTo>
                  <a:cubicBezTo>
                    <a:pt x="10" y="60"/>
                    <a:pt x="10" y="60"/>
                    <a:pt x="10" y="60"/>
                  </a:cubicBezTo>
                  <a:cubicBezTo>
                    <a:pt x="11" y="65"/>
                    <a:pt x="13" y="70"/>
                    <a:pt x="16" y="75"/>
                  </a:cubicBezTo>
                  <a:cubicBezTo>
                    <a:pt x="8" y="82"/>
                    <a:pt x="8" y="82"/>
                    <a:pt x="8" y="82"/>
                  </a:cubicBezTo>
                  <a:cubicBezTo>
                    <a:pt x="20" y="95"/>
                    <a:pt x="20" y="95"/>
                    <a:pt x="20" y="95"/>
                  </a:cubicBezTo>
                  <a:cubicBezTo>
                    <a:pt x="27" y="88"/>
                    <a:pt x="27" y="88"/>
                    <a:pt x="27" y="88"/>
                  </a:cubicBezTo>
                  <a:cubicBezTo>
                    <a:pt x="32" y="92"/>
                    <a:pt x="37" y="94"/>
                    <a:pt x="42" y="95"/>
                  </a:cubicBezTo>
                  <a:cubicBezTo>
                    <a:pt x="42" y="105"/>
                    <a:pt x="42" y="105"/>
                    <a:pt x="42" y="105"/>
                  </a:cubicBezTo>
                  <a:cubicBezTo>
                    <a:pt x="59" y="106"/>
                    <a:pt x="59" y="106"/>
                    <a:pt x="59" y="106"/>
                  </a:cubicBezTo>
                  <a:cubicBezTo>
                    <a:pt x="59" y="96"/>
                    <a:pt x="59" y="96"/>
                    <a:pt x="59" y="96"/>
                  </a:cubicBezTo>
                  <a:cubicBezTo>
                    <a:pt x="65" y="95"/>
                    <a:pt x="70" y="94"/>
                    <a:pt x="75" y="91"/>
                  </a:cubicBezTo>
                  <a:cubicBezTo>
                    <a:pt x="82" y="98"/>
                    <a:pt x="82" y="98"/>
                    <a:pt x="82" y="98"/>
                  </a:cubicBezTo>
                  <a:cubicBezTo>
                    <a:pt x="94" y="86"/>
                    <a:pt x="94" y="86"/>
                    <a:pt x="94" y="86"/>
                  </a:cubicBezTo>
                  <a:cubicBezTo>
                    <a:pt x="88" y="79"/>
                    <a:pt x="88" y="79"/>
                    <a:pt x="88" y="79"/>
                  </a:cubicBezTo>
                  <a:cubicBezTo>
                    <a:pt x="91" y="74"/>
                    <a:pt x="94" y="69"/>
                    <a:pt x="95" y="64"/>
                  </a:cubicBezTo>
                  <a:cubicBezTo>
                    <a:pt x="105" y="64"/>
                    <a:pt x="105" y="64"/>
                    <a:pt x="105" y="64"/>
                  </a:cubicBezTo>
                  <a:cubicBezTo>
                    <a:pt x="106" y="47"/>
                    <a:pt x="106" y="47"/>
                    <a:pt x="106" y="47"/>
                  </a:cubicBezTo>
                  <a:cubicBezTo>
                    <a:pt x="96" y="47"/>
                    <a:pt x="96" y="47"/>
                    <a:pt x="96" y="47"/>
                  </a:cubicBezTo>
                  <a:cubicBezTo>
                    <a:pt x="95" y="43"/>
                    <a:pt x="94" y="40"/>
                    <a:pt x="93"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Freeform 75"/>
            <p:cNvSpPr>
              <a:spLocks/>
            </p:cNvSpPr>
            <p:nvPr/>
          </p:nvSpPr>
          <p:spPr bwMode="auto">
            <a:xfrm>
              <a:off x="12471400" y="2935288"/>
              <a:ext cx="663575" cy="577850"/>
            </a:xfrm>
            <a:custGeom>
              <a:avLst/>
              <a:gdLst>
                <a:gd name="T0" fmla="*/ 115 w 177"/>
                <a:gd name="T1" fmla="*/ 13 h 154"/>
                <a:gd name="T2" fmla="*/ 41 w 177"/>
                <a:gd name="T3" fmla="*/ 34 h 154"/>
                <a:gd name="T4" fmla="*/ 1 w 177"/>
                <a:gd name="T5" fmla="*/ 80 h 154"/>
                <a:gd name="T6" fmla="*/ 0 w 177"/>
                <a:gd name="T7" fmla="*/ 121 h 154"/>
                <a:gd name="T8" fmla="*/ 5 w 177"/>
                <a:gd name="T9" fmla="*/ 116 h 154"/>
                <a:gd name="T10" fmla="*/ 13 w 177"/>
                <a:gd name="T11" fmla="*/ 123 h 154"/>
                <a:gd name="T12" fmla="*/ 23 w 177"/>
                <a:gd name="T13" fmla="*/ 119 h 154"/>
                <a:gd name="T14" fmla="*/ 27 w 177"/>
                <a:gd name="T15" fmla="*/ 92 h 154"/>
                <a:gd name="T16" fmla="*/ 56 w 177"/>
                <a:gd name="T17" fmla="*/ 71 h 154"/>
                <a:gd name="T18" fmla="*/ 77 w 177"/>
                <a:gd name="T19" fmla="*/ 72 h 154"/>
                <a:gd name="T20" fmla="*/ 80 w 177"/>
                <a:gd name="T21" fmla="*/ 92 h 154"/>
                <a:gd name="T22" fmla="*/ 55 w 177"/>
                <a:gd name="T23" fmla="*/ 117 h 154"/>
                <a:gd name="T24" fmla="*/ 65 w 177"/>
                <a:gd name="T25" fmla="*/ 151 h 154"/>
                <a:gd name="T26" fmla="*/ 121 w 177"/>
                <a:gd name="T27" fmla="*/ 106 h 154"/>
                <a:gd name="T28" fmla="*/ 162 w 177"/>
                <a:gd name="T29" fmla="*/ 60 h 154"/>
                <a:gd name="T30" fmla="*/ 177 w 177"/>
                <a:gd name="T31" fmla="*/ 40 h 154"/>
                <a:gd name="T32" fmla="*/ 132 w 177"/>
                <a:gd name="T33" fmla="*/ 0 h 154"/>
                <a:gd name="T34" fmla="*/ 115 w 177"/>
                <a:gd name="T35" fmla="*/ 1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7" h="154">
                  <a:moveTo>
                    <a:pt x="115" y="13"/>
                  </a:moveTo>
                  <a:cubicBezTo>
                    <a:pt x="85" y="23"/>
                    <a:pt x="69" y="25"/>
                    <a:pt x="41" y="34"/>
                  </a:cubicBezTo>
                  <a:cubicBezTo>
                    <a:pt x="36" y="34"/>
                    <a:pt x="1" y="80"/>
                    <a:pt x="1" y="80"/>
                  </a:cubicBezTo>
                  <a:cubicBezTo>
                    <a:pt x="1" y="80"/>
                    <a:pt x="1" y="99"/>
                    <a:pt x="0" y="121"/>
                  </a:cubicBezTo>
                  <a:cubicBezTo>
                    <a:pt x="5" y="116"/>
                    <a:pt x="5" y="116"/>
                    <a:pt x="5" y="116"/>
                  </a:cubicBezTo>
                  <a:cubicBezTo>
                    <a:pt x="13" y="123"/>
                    <a:pt x="13" y="123"/>
                    <a:pt x="13" y="123"/>
                  </a:cubicBezTo>
                  <a:cubicBezTo>
                    <a:pt x="23" y="119"/>
                    <a:pt x="23" y="119"/>
                    <a:pt x="23" y="119"/>
                  </a:cubicBezTo>
                  <a:cubicBezTo>
                    <a:pt x="26" y="108"/>
                    <a:pt x="27" y="92"/>
                    <a:pt x="27" y="92"/>
                  </a:cubicBezTo>
                  <a:cubicBezTo>
                    <a:pt x="56" y="71"/>
                    <a:pt x="56" y="71"/>
                    <a:pt x="56" y="71"/>
                  </a:cubicBezTo>
                  <a:cubicBezTo>
                    <a:pt x="64" y="74"/>
                    <a:pt x="81" y="78"/>
                    <a:pt x="77" y="72"/>
                  </a:cubicBezTo>
                  <a:cubicBezTo>
                    <a:pt x="82" y="79"/>
                    <a:pt x="82" y="86"/>
                    <a:pt x="80" y="92"/>
                  </a:cubicBezTo>
                  <a:cubicBezTo>
                    <a:pt x="75" y="98"/>
                    <a:pt x="64" y="109"/>
                    <a:pt x="55" y="117"/>
                  </a:cubicBezTo>
                  <a:cubicBezTo>
                    <a:pt x="44" y="125"/>
                    <a:pt x="44" y="154"/>
                    <a:pt x="65" y="151"/>
                  </a:cubicBezTo>
                  <a:cubicBezTo>
                    <a:pt x="75" y="141"/>
                    <a:pt x="95" y="119"/>
                    <a:pt x="121" y="106"/>
                  </a:cubicBezTo>
                  <a:cubicBezTo>
                    <a:pt x="136" y="97"/>
                    <a:pt x="150" y="84"/>
                    <a:pt x="162" y="60"/>
                  </a:cubicBezTo>
                  <a:cubicBezTo>
                    <a:pt x="164" y="57"/>
                    <a:pt x="175" y="45"/>
                    <a:pt x="177" y="40"/>
                  </a:cubicBezTo>
                  <a:cubicBezTo>
                    <a:pt x="132" y="0"/>
                    <a:pt x="132" y="0"/>
                    <a:pt x="132" y="0"/>
                  </a:cubicBezTo>
                  <a:cubicBezTo>
                    <a:pt x="124" y="7"/>
                    <a:pt x="117" y="12"/>
                    <a:pt x="115"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2" name="Footer Placeholder 1"/>
          <p:cNvSpPr>
            <a:spLocks noGrp="1"/>
          </p:cNvSpPr>
          <p:nvPr>
            <p:ph type="ftr" sz="quarter" idx="14"/>
          </p:nvPr>
        </p:nvSpPr>
        <p:spPr/>
        <p:txBody>
          <a:bodyPr/>
          <a:lstStyle/>
          <a:p>
            <a:pPr>
              <a:defRPr/>
            </a:pPr>
            <a:endParaRPr lang="en-GB" dirty="0"/>
          </a:p>
        </p:txBody>
      </p:sp>
    </p:spTree>
    <p:custDataLst>
      <p:tags r:id="rId1"/>
    </p:custDataLst>
    <p:extLst>
      <p:ext uri="{BB962C8B-B14F-4D97-AF65-F5344CB8AC3E}">
        <p14:creationId xmlns:p14="http://schemas.microsoft.com/office/powerpoint/2010/main" val="41120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431799"/>
            <a:ext cx="8424000" cy="932052"/>
          </a:xfrm>
        </p:spPr>
        <p:txBody>
          <a:bodyPr/>
          <a:lstStyle/>
          <a:p>
            <a:r>
              <a:rPr lang="en-GB" dirty="0" smtClean="0"/>
              <a:t>Why “traditional” contracts </a:t>
            </a:r>
            <a:r>
              <a:rPr lang="en-GB" u="sng" dirty="0" smtClean="0"/>
              <a:t>do not work </a:t>
            </a:r>
            <a:r>
              <a:rPr lang="en-GB" dirty="0" smtClean="0"/>
              <a:t>for Agile (and raise issues for lawyers drafting them) </a:t>
            </a:r>
            <a:endParaRPr lang="en-GB" dirty="0"/>
          </a:p>
        </p:txBody>
      </p:sp>
      <p:sp>
        <p:nvSpPr>
          <p:cNvPr id="3" name="Text Placeholder 2"/>
          <p:cNvSpPr>
            <a:spLocks noGrp="1"/>
          </p:cNvSpPr>
          <p:nvPr>
            <p:ph type="body" sz="quarter" idx="12"/>
          </p:nvPr>
        </p:nvSpPr>
        <p:spPr>
          <a:xfrm>
            <a:off x="2655903" y="1482258"/>
            <a:ext cx="6126871" cy="4655071"/>
          </a:xfrm>
          <a:solidFill>
            <a:schemeClr val="accent5">
              <a:lumMod val="20000"/>
              <a:lumOff val="80000"/>
            </a:schemeClr>
          </a:solidFill>
        </p:spPr>
        <p:txBody>
          <a:bodyPr lIns="180000" tIns="180000" rIns="180000" bIns="180000" anchor="t" anchorCtr="0"/>
          <a:lstStyle/>
          <a:p>
            <a:r>
              <a:rPr lang="en-GB" dirty="0" smtClean="0"/>
              <a:t>“Traditional” / waterfall contracts are “flawed” when applied to Agile projects because:</a:t>
            </a:r>
          </a:p>
          <a:p>
            <a:pPr marL="342900" lvl="1" indent="-342900">
              <a:lnSpc>
                <a:spcPct val="95000"/>
              </a:lnSpc>
              <a:spcAft>
                <a:spcPts val="1056"/>
              </a:spcAft>
              <a:buClr>
                <a:schemeClr val="accent1"/>
              </a:buClr>
              <a:buFont typeface="Arial" panose="020B0604020202020204" pitchFamily="34" charset="0"/>
              <a:buChar char="•"/>
            </a:pPr>
            <a:r>
              <a:rPr lang="en-GB" sz="2000" dirty="0"/>
              <a:t>The requirements are fixed at </a:t>
            </a:r>
            <a:r>
              <a:rPr lang="en-GB" sz="2000" dirty="0" smtClean="0"/>
              <a:t>project start</a:t>
            </a:r>
            <a:endParaRPr lang="en-GB" sz="2000" dirty="0"/>
          </a:p>
          <a:p>
            <a:pPr marL="342900" lvl="1" indent="-342900">
              <a:lnSpc>
                <a:spcPct val="95000"/>
              </a:lnSpc>
              <a:spcAft>
                <a:spcPts val="1056"/>
              </a:spcAft>
              <a:buClr>
                <a:schemeClr val="accent1"/>
              </a:buClr>
              <a:buFont typeface="Arial" panose="020B0604020202020204" pitchFamily="34" charset="0"/>
              <a:buChar char="•"/>
            </a:pPr>
            <a:r>
              <a:rPr lang="en-GB" sz="2000" dirty="0"/>
              <a:t>They mandate sequential development</a:t>
            </a:r>
          </a:p>
          <a:p>
            <a:pPr marL="342900" lvl="1" indent="-342900">
              <a:lnSpc>
                <a:spcPct val="95000"/>
              </a:lnSpc>
              <a:spcAft>
                <a:spcPts val="1056"/>
              </a:spcAft>
              <a:buClr>
                <a:schemeClr val="accent1"/>
              </a:buClr>
              <a:buFont typeface="Arial" panose="020B0604020202020204" pitchFamily="34" charset="0"/>
              <a:buChar char="•"/>
            </a:pPr>
            <a:r>
              <a:rPr lang="en-GB" sz="2000" dirty="0"/>
              <a:t>Scope, resources and schedule are fixed at the start of the project</a:t>
            </a:r>
          </a:p>
          <a:p>
            <a:pPr marL="342900" lvl="1" indent="-342900">
              <a:lnSpc>
                <a:spcPct val="95000"/>
              </a:lnSpc>
              <a:spcAft>
                <a:spcPts val="1056"/>
              </a:spcAft>
              <a:buClr>
                <a:schemeClr val="accent1"/>
              </a:buClr>
              <a:buFont typeface="Arial" panose="020B0604020202020204" pitchFamily="34" charset="0"/>
              <a:buChar char="•"/>
            </a:pPr>
            <a:r>
              <a:rPr lang="en-GB" sz="2000" dirty="0"/>
              <a:t>Testing is used as a contractual </a:t>
            </a:r>
            <a:r>
              <a:rPr lang="en-GB" sz="2000" dirty="0" smtClean="0"/>
              <a:t>tool</a:t>
            </a:r>
          </a:p>
          <a:p>
            <a:pPr lvl="1">
              <a:lnSpc>
                <a:spcPct val="95000"/>
              </a:lnSpc>
              <a:spcAft>
                <a:spcPts val="1056"/>
              </a:spcAft>
              <a:buClr>
                <a:schemeClr val="accent1"/>
              </a:buClr>
            </a:pPr>
            <a:r>
              <a:rPr lang="en-GB" dirty="0" smtClean="0">
                <a:solidFill>
                  <a:srgbClr val="FF0000"/>
                </a:solidFill>
              </a:rPr>
              <a:t>While the lawyers remain concerned about: </a:t>
            </a:r>
          </a:p>
          <a:p>
            <a:pPr marL="342900" lvl="1" indent="-342900">
              <a:lnSpc>
                <a:spcPct val="95000"/>
              </a:lnSpc>
              <a:spcAft>
                <a:spcPts val="1056"/>
              </a:spcAft>
              <a:buClr>
                <a:schemeClr val="accent1"/>
              </a:buClr>
              <a:buFont typeface="Arial" panose="020B0604020202020204" pitchFamily="34" charset="0"/>
              <a:buChar char="•"/>
            </a:pPr>
            <a:r>
              <a:rPr lang="en-GB" sz="2000" dirty="0" smtClean="0"/>
              <a:t>Defining the “what” i.e. the work product, specs </a:t>
            </a:r>
          </a:p>
          <a:p>
            <a:pPr marL="342900" lvl="1" indent="-342900">
              <a:lnSpc>
                <a:spcPct val="95000"/>
              </a:lnSpc>
              <a:spcAft>
                <a:spcPts val="1056"/>
              </a:spcAft>
              <a:buClr>
                <a:schemeClr val="accent1"/>
              </a:buClr>
              <a:buFont typeface="Arial" panose="020B0604020202020204" pitchFamily="34" charset="0"/>
              <a:buChar char="•"/>
            </a:pPr>
            <a:r>
              <a:rPr lang="en-GB" sz="2000" dirty="0" smtClean="0"/>
              <a:t>How much it will cost </a:t>
            </a:r>
          </a:p>
          <a:p>
            <a:pPr marL="342900" lvl="1" indent="-342900">
              <a:lnSpc>
                <a:spcPct val="95000"/>
              </a:lnSpc>
              <a:spcAft>
                <a:spcPts val="1056"/>
              </a:spcAft>
              <a:buClr>
                <a:schemeClr val="accent1"/>
              </a:buClr>
              <a:buFont typeface="Arial" panose="020B0604020202020204" pitchFamily="34" charset="0"/>
              <a:buChar char="•"/>
            </a:pPr>
            <a:r>
              <a:rPr lang="en-GB" sz="2000" dirty="0" smtClean="0"/>
              <a:t>How long it will take and when will be delivered </a:t>
            </a:r>
            <a:endParaRPr lang="en-GB" sz="2000" dirty="0"/>
          </a:p>
        </p:txBody>
      </p:sp>
      <p:sp>
        <p:nvSpPr>
          <p:cNvPr id="4" name="Slide Number Placeholder 3"/>
          <p:cNvSpPr>
            <a:spLocks noGrp="1"/>
          </p:cNvSpPr>
          <p:nvPr>
            <p:ph type="sldNum" sz="quarter" idx="13"/>
            <p:custDataLst>
              <p:tags r:id="rId2"/>
            </p:custDataLst>
          </p:nvPr>
        </p:nvSpPr>
        <p:spPr/>
        <p:txBody>
          <a:bodyPr/>
          <a:lstStyle/>
          <a:p>
            <a:pPr>
              <a:defRPr/>
            </a:pPr>
            <a:fld id="{4A20B1E7-376A-4E49-AB89-7591AA0CDAE5}" type="slidenum">
              <a:rPr lang="en-GB" smtClean="0"/>
              <a:pPr>
                <a:defRPr/>
              </a:pPr>
              <a:t>17</a:t>
            </a:fld>
            <a:endParaRPr lang="en-GB" dirty="0"/>
          </a:p>
        </p:txBody>
      </p:sp>
      <p:sp>
        <p:nvSpPr>
          <p:cNvPr id="5" name="Footer Placeholder 4"/>
          <p:cNvSpPr>
            <a:spLocks noGrp="1"/>
          </p:cNvSpPr>
          <p:nvPr>
            <p:ph type="ftr" sz="quarter" idx="14"/>
            <p:custDataLst>
              <p:tags r:id="rId3"/>
            </p:custDataLst>
          </p:nvPr>
        </p:nvSpPr>
        <p:spPr/>
        <p:txBody>
          <a:bodyPr/>
          <a:lstStyle/>
          <a:p>
            <a:pPr>
              <a:defRPr/>
            </a:pPr>
            <a:endParaRPr lang="en-GB" dirty="0"/>
          </a:p>
        </p:txBody>
      </p:sp>
      <p:sp>
        <p:nvSpPr>
          <p:cNvPr id="6" name="Oval 5"/>
          <p:cNvSpPr/>
          <p:nvPr/>
        </p:nvSpPr>
        <p:spPr>
          <a:xfrm>
            <a:off x="219347" y="2121975"/>
            <a:ext cx="2266950" cy="226695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9" name="Group 8"/>
          <p:cNvGrpSpPr/>
          <p:nvPr/>
        </p:nvGrpSpPr>
        <p:grpSpPr>
          <a:xfrm>
            <a:off x="855739" y="2594521"/>
            <a:ext cx="994165" cy="1600829"/>
            <a:chOff x="1012539" y="1437646"/>
            <a:chExt cx="994165" cy="1600829"/>
          </a:xfrm>
        </p:grpSpPr>
        <p:sp>
          <p:nvSpPr>
            <p:cNvPr id="7" name="Freeform 206"/>
            <p:cNvSpPr>
              <a:spLocks noChangeAspect="1" noEditPoints="1"/>
            </p:cNvSpPr>
            <p:nvPr/>
          </p:nvSpPr>
          <p:spPr bwMode="auto">
            <a:xfrm>
              <a:off x="1012539" y="1437646"/>
              <a:ext cx="994165" cy="1600829"/>
            </a:xfrm>
            <a:custGeom>
              <a:avLst/>
              <a:gdLst>
                <a:gd name="T0" fmla="*/ 191 w 290"/>
                <a:gd name="T1" fmla="*/ 144 h 467"/>
                <a:gd name="T2" fmla="*/ 37 w 290"/>
                <a:gd name="T3" fmla="*/ 163 h 467"/>
                <a:gd name="T4" fmla="*/ 37 w 290"/>
                <a:gd name="T5" fmla="*/ 109 h 467"/>
                <a:gd name="T6" fmla="*/ 191 w 290"/>
                <a:gd name="T7" fmla="*/ 128 h 467"/>
                <a:gd name="T8" fmla="*/ 37 w 290"/>
                <a:gd name="T9" fmla="*/ 109 h 467"/>
                <a:gd name="T10" fmla="*/ 191 w 290"/>
                <a:gd name="T11" fmla="*/ 74 h 467"/>
                <a:gd name="T12" fmla="*/ 122 w 290"/>
                <a:gd name="T13" fmla="*/ 93 h 467"/>
                <a:gd name="T14" fmla="*/ 122 w 290"/>
                <a:gd name="T15" fmla="*/ 39 h 467"/>
                <a:gd name="T16" fmla="*/ 191 w 290"/>
                <a:gd name="T17" fmla="*/ 58 h 467"/>
                <a:gd name="T18" fmla="*/ 122 w 290"/>
                <a:gd name="T19" fmla="*/ 39 h 467"/>
                <a:gd name="T20" fmla="*/ 106 w 290"/>
                <a:gd name="T21" fmla="*/ 39 h 467"/>
                <a:gd name="T22" fmla="*/ 37 w 290"/>
                <a:gd name="T23" fmla="*/ 93 h 467"/>
                <a:gd name="T24" fmla="*/ 37 w 290"/>
                <a:gd name="T25" fmla="*/ 179 h 467"/>
                <a:gd name="T26" fmla="*/ 191 w 290"/>
                <a:gd name="T27" fmla="*/ 198 h 467"/>
                <a:gd name="T28" fmla="*/ 37 w 290"/>
                <a:gd name="T29" fmla="*/ 179 h 467"/>
                <a:gd name="T30" fmla="*/ 19 w 290"/>
                <a:gd name="T31" fmla="*/ 19 h 467"/>
                <a:gd name="T32" fmla="*/ 61 w 290"/>
                <a:gd name="T33" fmla="*/ 227 h 467"/>
                <a:gd name="T34" fmla="*/ 154 w 290"/>
                <a:gd name="T35" fmla="*/ 269 h 467"/>
                <a:gd name="T36" fmla="*/ 155 w 290"/>
                <a:gd name="T37" fmla="*/ 287 h 467"/>
                <a:gd name="T38" fmla="*/ 0 w 290"/>
                <a:gd name="T39" fmla="*/ 239 h 467"/>
                <a:gd name="T40" fmla="*/ 227 w 290"/>
                <a:gd name="T41" fmla="*/ 0 h 467"/>
                <a:gd name="T42" fmla="*/ 211 w 290"/>
                <a:gd name="T43" fmla="*/ 287 h 467"/>
                <a:gd name="T44" fmla="*/ 209 w 290"/>
                <a:gd name="T45" fmla="*/ 269 h 467"/>
                <a:gd name="T46" fmla="*/ 168 w 290"/>
                <a:gd name="T47" fmla="*/ 467 h 467"/>
                <a:gd name="T48" fmla="*/ 176 w 290"/>
                <a:gd name="T49" fmla="*/ 404 h 467"/>
                <a:gd name="T50" fmla="*/ 278 w 290"/>
                <a:gd name="T51" fmla="*/ 412 h 467"/>
                <a:gd name="T52" fmla="*/ 168 w 290"/>
                <a:gd name="T53" fmla="*/ 467 h 467"/>
                <a:gd name="T54" fmla="*/ 251 w 290"/>
                <a:gd name="T55" fmla="*/ 258 h 467"/>
                <a:gd name="T56" fmla="*/ 236 w 290"/>
                <a:gd name="T57" fmla="*/ 209 h 467"/>
                <a:gd name="T58" fmla="*/ 277 w 290"/>
                <a:gd name="T59" fmla="*/ 249 h 467"/>
                <a:gd name="T60" fmla="*/ 288 w 290"/>
                <a:gd name="T61" fmla="*/ 288 h 467"/>
                <a:gd name="T62" fmla="*/ 284 w 290"/>
                <a:gd name="T63" fmla="*/ 317 h 467"/>
                <a:gd name="T64" fmla="*/ 259 w 290"/>
                <a:gd name="T65" fmla="*/ 395 h 467"/>
                <a:gd name="T66" fmla="*/ 185 w 290"/>
                <a:gd name="T67" fmla="*/ 385 h 467"/>
                <a:gd name="T68" fmla="*/ 165 w 290"/>
                <a:gd name="T69" fmla="*/ 307 h 467"/>
                <a:gd name="T70" fmla="*/ 177 w 290"/>
                <a:gd name="T71" fmla="*/ 242 h 467"/>
                <a:gd name="T72" fmla="*/ 204 w 290"/>
                <a:gd name="T73" fmla="*/ 296 h 467"/>
                <a:gd name="T74" fmla="*/ 238 w 290"/>
                <a:gd name="T75" fmla="*/ 296 h 467"/>
                <a:gd name="T76" fmla="*/ 248 w 290"/>
                <a:gd name="T77" fmla="*/ 276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0" h="467">
                  <a:moveTo>
                    <a:pt x="37" y="144"/>
                  </a:moveTo>
                  <a:cubicBezTo>
                    <a:pt x="191" y="144"/>
                    <a:pt x="191" y="144"/>
                    <a:pt x="191" y="144"/>
                  </a:cubicBezTo>
                  <a:cubicBezTo>
                    <a:pt x="191" y="163"/>
                    <a:pt x="191" y="163"/>
                    <a:pt x="191" y="163"/>
                  </a:cubicBezTo>
                  <a:cubicBezTo>
                    <a:pt x="37" y="163"/>
                    <a:pt x="37" y="163"/>
                    <a:pt x="37" y="163"/>
                  </a:cubicBezTo>
                  <a:cubicBezTo>
                    <a:pt x="37" y="144"/>
                    <a:pt x="37" y="144"/>
                    <a:pt x="37" y="144"/>
                  </a:cubicBezTo>
                  <a:close/>
                  <a:moveTo>
                    <a:pt x="37" y="109"/>
                  </a:moveTo>
                  <a:cubicBezTo>
                    <a:pt x="191" y="109"/>
                    <a:pt x="191" y="109"/>
                    <a:pt x="191" y="109"/>
                  </a:cubicBezTo>
                  <a:cubicBezTo>
                    <a:pt x="191" y="128"/>
                    <a:pt x="191" y="128"/>
                    <a:pt x="191" y="128"/>
                  </a:cubicBezTo>
                  <a:cubicBezTo>
                    <a:pt x="37" y="128"/>
                    <a:pt x="37" y="128"/>
                    <a:pt x="37" y="128"/>
                  </a:cubicBezTo>
                  <a:cubicBezTo>
                    <a:pt x="37" y="109"/>
                    <a:pt x="37" y="109"/>
                    <a:pt x="37" y="109"/>
                  </a:cubicBezTo>
                  <a:close/>
                  <a:moveTo>
                    <a:pt x="122" y="74"/>
                  </a:moveTo>
                  <a:cubicBezTo>
                    <a:pt x="191" y="74"/>
                    <a:pt x="191" y="74"/>
                    <a:pt x="191" y="74"/>
                  </a:cubicBezTo>
                  <a:cubicBezTo>
                    <a:pt x="191" y="93"/>
                    <a:pt x="191" y="93"/>
                    <a:pt x="191" y="93"/>
                  </a:cubicBezTo>
                  <a:cubicBezTo>
                    <a:pt x="122" y="93"/>
                    <a:pt x="122" y="93"/>
                    <a:pt x="122" y="93"/>
                  </a:cubicBezTo>
                  <a:cubicBezTo>
                    <a:pt x="122" y="74"/>
                    <a:pt x="122" y="74"/>
                    <a:pt x="122" y="74"/>
                  </a:cubicBezTo>
                  <a:close/>
                  <a:moveTo>
                    <a:pt x="122" y="39"/>
                  </a:moveTo>
                  <a:cubicBezTo>
                    <a:pt x="191" y="39"/>
                    <a:pt x="191" y="39"/>
                    <a:pt x="191" y="39"/>
                  </a:cubicBezTo>
                  <a:cubicBezTo>
                    <a:pt x="191" y="58"/>
                    <a:pt x="191" y="58"/>
                    <a:pt x="191" y="58"/>
                  </a:cubicBezTo>
                  <a:cubicBezTo>
                    <a:pt x="122" y="58"/>
                    <a:pt x="122" y="58"/>
                    <a:pt x="122" y="58"/>
                  </a:cubicBezTo>
                  <a:cubicBezTo>
                    <a:pt x="122" y="39"/>
                    <a:pt x="122" y="39"/>
                    <a:pt x="122" y="39"/>
                  </a:cubicBezTo>
                  <a:close/>
                  <a:moveTo>
                    <a:pt x="37" y="39"/>
                  </a:moveTo>
                  <a:cubicBezTo>
                    <a:pt x="106" y="39"/>
                    <a:pt x="106" y="39"/>
                    <a:pt x="106" y="39"/>
                  </a:cubicBezTo>
                  <a:cubicBezTo>
                    <a:pt x="106" y="93"/>
                    <a:pt x="106" y="93"/>
                    <a:pt x="106" y="93"/>
                  </a:cubicBezTo>
                  <a:cubicBezTo>
                    <a:pt x="37" y="93"/>
                    <a:pt x="37" y="93"/>
                    <a:pt x="37" y="93"/>
                  </a:cubicBezTo>
                  <a:cubicBezTo>
                    <a:pt x="37" y="39"/>
                    <a:pt x="37" y="39"/>
                    <a:pt x="37" y="39"/>
                  </a:cubicBezTo>
                  <a:close/>
                  <a:moveTo>
                    <a:pt x="37" y="179"/>
                  </a:moveTo>
                  <a:cubicBezTo>
                    <a:pt x="191" y="179"/>
                    <a:pt x="191" y="179"/>
                    <a:pt x="191" y="179"/>
                  </a:cubicBezTo>
                  <a:cubicBezTo>
                    <a:pt x="191" y="198"/>
                    <a:pt x="191" y="198"/>
                    <a:pt x="191" y="198"/>
                  </a:cubicBezTo>
                  <a:cubicBezTo>
                    <a:pt x="37" y="198"/>
                    <a:pt x="37" y="198"/>
                    <a:pt x="37" y="198"/>
                  </a:cubicBezTo>
                  <a:cubicBezTo>
                    <a:pt x="37" y="179"/>
                    <a:pt x="37" y="179"/>
                    <a:pt x="37" y="179"/>
                  </a:cubicBezTo>
                  <a:close/>
                  <a:moveTo>
                    <a:pt x="209" y="19"/>
                  </a:moveTo>
                  <a:cubicBezTo>
                    <a:pt x="19" y="19"/>
                    <a:pt x="19" y="19"/>
                    <a:pt x="19" y="19"/>
                  </a:cubicBezTo>
                  <a:cubicBezTo>
                    <a:pt x="19" y="227"/>
                    <a:pt x="19" y="227"/>
                    <a:pt x="19" y="227"/>
                  </a:cubicBezTo>
                  <a:cubicBezTo>
                    <a:pt x="61" y="227"/>
                    <a:pt x="61" y="227"/>
                    <a:pt x="61" y="227"/>
                  </a:cubicBezTo>
                  <a:cubicBezTo>
                    <a:pt x="61" y="269"/>
                    <a:pt x="61" y="269"/>
                    <a:pt x="61" y="269"/>
                  </a:cubicBezTo>
                  <a:cubicBezTo>
                    <a:pt x="154" y="269"/>
                    <a:pt x="154" y="269"/>
                    <a:pt x="154" y="269"/>
                  </a:cubicBezTo>
                  <a:cubicBezTo>
                    <a:pt x="154" y="271"/>
                    <a:pt x="154" y="273"/>
                    <a:pt x="154" y="274"/>
                  </a:cubicBezTo>
                  <a:cubicBezTo>
                    <a:pt x="155" y="287"/>
                    <a:pt x="155" y="287"/>
                    <a:pt x="155" y="287"/>
                  </a:cubicBezTo>
                  <a:cubicBezTo>
                    <a:pt x="46" y="287"/>
                    <a:pt x="46" y="287"/>
                    <a:pt x="46" y="287"/>
                  </a:cubicBezTo>
                  <a:cubicBezTo>
                    <a:pt x="0" y="239"/>
                    <a:pt x="0" y="239"/>
                    <a:pt x="0" y="239"/>
                  </a:cubicBezTo>
                  <a:cubicBezTo>
                    <a:pt x="0" y="0"/>
                    <a:pt x="0" y="0"/>
                    <a:pt x="0" y="0"/>
                  </a:cubicBezTo>
                  <a:cubicBezTo>
                    <a:pt x="227" y="0"/>
                    <a:pt x="227" y="0"/>
                    <a:pt x="227" y="0"/>
                  </a:cubicBezTo>
                  <a:cubicBezTo>
                    <a:pt x="227" y="287"/>
                    <a:pt x="227" y="287"/>
                    <a:pt x="227" y="287"/>
                  </a:cubicBezTo>
                  <a:cubicBezTo>
                    <a:pt x="211" y="287"/>
                    <a:pt x="211" y="287"/>
                    <a:pt x="211" y="287"/>
                  </a:cubicBezTo>
                  <a:cubicBezTo>
                    <a:pt x="209" y="281"/>
                    <a:pt x="208" y="275"/>
                    <a:pt x="206" y="269"/>
                  </a:cubicBezTo>
                  <a:cubicBezTo>
                    <a:pt x="209" y="269"/>
                    <a:pt x="209" y="269"/>
                    <a:pt x="209" y="269"/>
                  </a:cubicBezTo>
                  <a:cubicBezTo>
                    <a:pt x="209" y="19"/>
                    <a:pt x="209" y="19"/>
                    <a:pt x="209" y="19"/>
                  </a:cubicBezTo>
                  <a:close/>
                  <a:moveTo>
                    <a:pt x="168" y="467"/>
                  </a:moveTo>
                  <a:cubicBezTo>
                    <a:pt x="168" y="412"/>
                    <a:pt x="168" y="412"/>
                    <a:pt x="168" y="412"/>
                  </a:cubicBezTo>
                  <a:cubicBezTo>
                    <a:pt x="168" y="408"/>
                    <a:pt x="172" y="404"/>
                    <a:pt x="176" y="404"/>
                  </a:cubicBezTo>
                  <a:cubicBezTo>
                    <a:pt x="269" y="404"/>
                    <a:pt x="269" y="404"/>
                    <a:pt x="269" y="404"/>
                  </a:cubicBezTo>
                  <a:cubicBezTo>
                    <a:pt x="274" y="404"/>
                    <a:pt x="278" y="408"/>
                    <a:pt x="278" y="412"/>
                  </a:cubicBezTo>
                  <a:cubicBezTo>
                    <a:pt x="278" y="467"/>
                    <a:pt x="278" y="467"/>
                    <a:pt x="278" y="467"/>
                  </a:cubicBezTo>
                  <a:cubicBezTo>
                    <a:pt x="168" y="467"/>
                    <a:pt x="168" y="467"/>
                    <a:pt x="168" y="467"/>
                  </a:cubicBezTo>
                  <a:close/>
                  <a:moveTo>
                    <a:pt x="251" y="260"/>
                  </a:moveTo>
                  <a:cubicBezTo>
                    <a:pt x="252" y="259"/>
                    <a:pt x="252" y="258"/>
                    <a:pt x="251" y="258"/>
                  </a:cubicBezTo>
                  <a:cubicBezTo>
                    <a:pt x="248" y="256"/>
                    <a:pt x="240" y="250"/>
                    <a:pt x="236" y="244"/>
                  </a:cubicBezTo>
                  <a:cubicBezTo>
                    <a:pt x="236" y="209"/>
                    <a:pt x="236" y="209"/>
                    <a:pt x="236" y="209"/>
                  </a:cubicBezTo>
                  <a:cubicBezTo>
                    <a:pt x="247" y="217"/>
                    <a:pt x="258" y="228"/>
                    <a:pt x="268" y="237"/>
                  </a:cubicBezTo>
                  <a:cubicBezTo>
                    <a:pt x="274" y="241"/>
                    <a:pt x="276" y="245"/>
                    <a:pt x="277" y="249"/>
                  </a:cubicBezTo>
                  <a:cubicBezTo>
                    <a:pt x="281" y="260"/>
                    <a:pt x="284" y="271"/>
                    <a:pt x="286" y="282"/>
                  </a:cubicBezTo>
                  <a:cubicBezTo>
                    <a:pt x="287" y="284"/>
                    <a:pt x="287" y="286"/>
                    <a:pt x="288" y="288"/>
                  </a:cubicBezTo>
                  <a:cubicBezTo>
                    <a:pt x="290" y="294"/>
                    <a:pt x="290" y="298"/>
                    <a:pt x="289" y="305"/>
                  </a:cubicBezTo>
                  <a:cubicBezTo>
                    <a:pt x="288" y="309"/>
                    <a:pt x="286" y="313"/>
                    <a:pt x="284" y="317"/>
                  </a:cubicBezTo>
                  <a:cubicBezTo>
                    <a:pt x="267" y="363"/>
                    <a:pt x="267" y="363"/>
                    <a:pt x="267" y="363"/>
                  </a:cubicBezTo>
                  <a:cubicBezTo>
                    <a:pt x="262" y="375"/>
                    <a:pt x="259" y="383"/>
                    <a:pt x="259" y="395"/>
                  </a:cubicBezTo>
                  <a:cubicBezTo>
                    <a:pt x="187" y="395"/>
                    <a:pt x="187" y="395"/>
                    <a:pt x="187" y="395"/>
                  </a:cubicBezTo>
                  <a:cubicBezTo>
                    <a:pt x="187" y="391"/>
                    <a:pt x="186" y="388"/>
                    <a:pt x="185" y="385"/>
                  </a:cubicBezTo>
                  <a:cubicBezTo>
                    <a:pt x="180" y="368"/>
                    <a:pt x="174" y="351"/>
                    <a:pt x="168" y="334"/>
                  </a:cubicBezTo>
                  <a:cubicBezTo>
                    <a:pt x="166" y="327"/>
                    <a:pt x="166" y="315"/>
                    <a:pt x="165" y="307"/>
                  </a:cubicBezTo>
                  <a:cubicBezTo>
                    <a:pt x="163" y="274"/>
                    <a:pt x="163" y="274"/>
                    <a:pt x="163" y="274"/>
                  </a:cubicBezTo>
                  <a:cubicBezTo>
                    <a:pt x="163" y="262"/>
                    <a:pt x="159" y="243"/>
                    <a:pt x="177" y="242"/>
                  </a:cubicBezTo>
                  <a:cubicBezTo>
                    <a:pt x="193" y="241"/>
                    <a:pt x="195" y="256"/>
                    <a:pt x="196" y="267"/>
                  </a:cubicBezTo>
                  <a:cubicBezTo>
                    <a:pt x="199" y="277"/>
                    <a:pt x="201" y="287"/>
                    <a:pt x="204" y="296"/>
                  </a:cubicBezTo>
                  <a:cubicBezTo>
                    <a:pt x="206" y="300"/>
                    <a:pt x="207" y="303"/>
                    <a:pt x="210" y="303"/>
                  </a:cubicBezTo>
                  <a:cubicBezTo>
                    <a:pt x="218" y="303"/>
                    <a:pt x="233" y="302"/>
                    <a:pt x="238" y="296"/>
                  </a:cubicBezTo>
                  <a:cubicBezTo>
                    <a:pt x="242" y="292"/>
                    <a:pt x="244" y="287"/>
                    <a:pt x="246" y="283"/>
                  </a:cubicBezTo>
                  <a:cubicBezTo>
                    <a:pt x="247" y="280"/>
                    <a:pt x="248" y="279"/>
                    <a:pt x="248" y="276"/>
                  </a:cubicBezTo>
                  <a:cubicBezTo>
                    <a:pt x="249" y="271"/>
                    <a:pt x="249" y="266"/>
                    <a:pt x="251" y="26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 name="Rectangle 7"/>
            <p:cNvSpPr/>
            <p:nvPr/>
          </p:nvSpPr>
          <p:spPr>
            <a:xfrm>
              <a:off x="1115739" y="1543050"/>
              <a:ext cx="303489" cy="224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X</a:t>
              </a:r>
              <a:endParaRPr lang="en-GB" b="1" dirty="0"/>
            </a:p>
          </p:txBody>
        </p:sp>
      </p:grpSp>
    </p:spTree>
    <p:custDataLst>
      <p:tags r:id="rId1"/>
    </p:custDataLst>
    <p:extLst>
      <p:ext uri="{BB962C8B-B14F-4D97-AF65-F5344CB8AC3E}">
        <p14:creationId xmlns:p14="http://schemas.microsoft.com/office/powerpoint/2010/main" val="39442209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Contracting issues for Agile (Scrum, fully outsourced)</a:t>
            </a:r>
            <a:endParaRPr lang="en-GB" dirty="0"/>
          </a:p>
        </p:txBody>
      </p:sp>
      <p:sp>
        <p:nvSpPr>
          <p:cNvPr id="3" name="Text Placeholder 2"/>
          <p:cNvSpPr>
            <a:spLocks noGrp="1"/>
          </p:cNvSpPr>
          <p:nvPr>
            <p:ph type="body" sz="quarter" idx="12"/>
          </p:nvPr>
        </p:nvSpPr>
        <p:spPr>
          <a:xfrm>
            <a:off x="358775" y="1044000"/>
            <a:ext cx="8424000" cy="5050413"/>
          </a:xfrm>
          <a:solidFill>
            <a:schemeClr val="accent5">
              <a:lumMod val="20000"/>
              <a:lumOff val="80000"/>
            </a:schemeClr>
          </a:solidFill>
        </p:spPr>
        <p:txBody>
          <a:bodyPr lIns="180000" tIns="72000" rIns="180000" bIns="72000" anchor="ctr" anchorCtr="0"/>
          <a:lstStyle/>
          <a:p>
            <a:pPr marL="342900" indent="-342900">
              <a:lnSpc>
                <a:spcPct val="100000"/>
              </a:lnSpc>
              <a:spcBef>
                <a:spcPts val="300"/>
              </a:spcBef>
              <a:spcAft>
                <a:spcPts val="0"/>
              </a:spcAft>
              <a:buFont typeface="Arial" panose="020B0604020202020204" pitchFamily="34" charset="0"/>
              <a:buChar char="•"/>
            </a:pPr>
            <a:r>
              <a:rPr lang="en-GB" dirty="0" smtClean="0"/>
              <a:t>Project/product vision</a:t>
            </a:r>
          </a:p>
          <a:p>
            <a:pPr marL="706500" lvl="3" indent="-342900">
              <a:lnSpc>
                <a:spcPct val="100000"/>
              </a:lnSpc>
              <a:spcBef>
                <a:spcPts val="300"/>
              </a:spcBef>
              <a:spcAft>
                <a:spcPts val="0"/>
              </a:spcAft>
            </a:pPr>
            <a:r>
              <a:rPr lang="en-GB" sz="1600" dirty="0" smtClean="0"/>
              <a:t>Focuses attention on the desired outcome, and acts as a reference point</a:t>
            </a:r>
          </a:p>
          <a:p>
            <a:pPr marL="342900" indent="-342900">
              <a:lnSpc>
                <a:spcPct val="100000"/>
              </a:lnSpc>
              <a:spcBef>
                <a:spcPts val="300"/>
              </a:spcBef>
              <a:spcAft>
                <a:spcPts val="0"/>
              </a:spcAft>
              <a:buFont typeface="Arial" panose="020B0604020202020204" pitchFamily="34" charset="0"/>
              <a:buChar char="•"/>
            </a:pPr>
            <a:r>
              <a:rPr lang="en-GB" dirty="0" smtClean="0"/>
              <a:t>Product Backlog</a:t>
            </a:r>
          </a:p>
          <a:p>
            <a:pPr marL="706500" lvl="3" indent="-342900">
              <a:lnSpc>
                <a:spcPct val="100000"/>
              </a:lnSpc>
              <a:spcBef>
                <a:spcPts val="300"/>
              </a:spcBef>
              <a:spcAft>
                <a:spcPts val="0"/>
              </a:spcAft>
            </a:pPr>
            <a:r>
              <a:rPr lang="en-GB" sz="1600" dirty="0" smtClean="0"/>
              <a:t>Evolving statement of the customer’s requirements based on the product vision</a:t>
            </a:r>
          </a:p>
          <a:p>
            <a:pPr marL="342900" indent="-342900">
              <a:lnSpc>
                <a:spcPct val="100000"/>
              </a:lnSpc>
              <a:spcBef>
                <a:spcPts val="300"/>
              </a:spcBef>
              <a:spcAft>
                <a:spcPts val="0"/>
              </a:spcAft>
              <a:buFont typeface="Arial" panose="020B0604020202020204" pitchFamily="34" charset="0"/>
              <a:buChar char="•"/>
            </a:pPr>
            <a:r>
              <a:rPr lang="en-GB" dirty="0" smtClean="0"/>
              <a:t>Key </a:t>
            </a:r>
            <a:r>
              <a:rPr lang="en-GB" dirty="0"/>
              <a:t>roles and personnel issues</a:t>
            </a:r>
          </a:p>
          <a:p>
            <a:pPr marL="706500" lvl="3" indent="-342900">
              <a:lnSpc>
                <a:spcPct val="100000"/>
              </a:lnSpc>
              <a:spcBef>
                <a:spcPts val="300"/>
              </a:spcBef>
              <a:spcAft>
                <a:spcPts val="0"/>
              </a:spcAft>
            </a:pPr>
            <a:r>
              <a:rPr lang="en-GB" sz="1600" dirty="0"/>
              <a:t>Product Owner, Development Team, Scrum Master</a:t>
            </a:r>
          </a:p>
          <a:p>
            <a:pPr marL="342900" indent="-342900">
              <a:lnSpc>
                <a:spcPct val="100000"/>
              </a:lnSpc>
              <a:spcBef>
                <a:spcPts val="300"/>
              </a:spcBef>
              <a:spcAft>
                <a:spcPts val="0"/>
              </a:spcAft>
              <a:buFont typeface="Arial" panose="020B0604020202020204" pitchFamily="34" charset="0"/>
              <a:buChar char="•"/>
            </a:pPr>
            <a:r>
              <a:rPr lang="en-GB" dirty="0" smtClean="0"/>
              <a:t>The Sprint process</a:t>
            </a:r>
          </a:p>
          <a:p>
            <a:pPr marL="706500" lvl="3" indent="-342900">
              <a:lnSpc>
                <a:spcPct val="100000"/>
              </a:lnSpc>
              <a:spcBef>
                <a:spcPts val="300"/>
              </a:spcBef>
              <a:spcAft>
                <a:spcPts val="0"/>
              </a:spcAft>
            </a:pPr>
            <a:r>
              <a:rPr lang="en-GB" sz="1600" dirty="0" smtClean="0"/>
              <a:t>Duration, Sprint planning meeting, daily meetings, Sprint review meetings, starting the next Sprint</a:t>
            </a:r>
          </a:p>
          <a:p>
            <a:pPr marL="342900" indent="-342900">
              <a:lnSpc>
                <a:spcPct val="100000"/>
              </a:lnSpc>
              <a:spcBef>
                <a:spcPts val="300"/>
              </a:spcBef>
              <a:spcAft>
                <a:spcPts val="0"/>
              </a:spcAft>
              <a:buFont typeface="Arial" panose="020B0604020202020204" pitchFamily="34" charset="0"/>
              <a:buChar char="•"/>
            </a:pPr>
            <a:r>
              <a:rPr lang="en-GB" dirty="0" smtClean="0"/>
              <a:t>Deliverables and acceptance</a:t>
            </a:r>
          </a:p>
          <a:p>
            <a:pPr marL="706500" lvl="3" indent="-342900">
              <a:lnSpc>
                <a:spcPct val="100000"/>
              </a:lnSpc>
              <a:spcBef>
                <a:spcPts val="300"/>
              </a:spcBef>
              <a:spcAft>
                <a:spcPts val="0"/>
              </a:spcAft>
            </a:pPr>
            <a:r>
              <a:rPr lang="en-GB" sz="1600" dirty="0" smtClean="0"/>
              <a:t>“Definition of Done”</a:t>
            </a:r>
          </a:p>
          <a:p>
            <a:pPr marL="706500" lvl="3" indent="-342900">
              <a:lnSpc>
                <a:spcPct val="100000"/>
              </a:lnSpc>
              <a:spcBef>
                <a:spcPts val="300"/>
              </a:spcBef>
              <a:spcAft>
                <a:spcPts val="0"/>
              </a:spcAft>
            </a:pPr>
            <a:r>
              <a:rPr lang="en-GB" sz="1600" dirty="0" smtClean="0"/>
              <a:t>Project completion</a:t>
            </a:r>
          </a:p>
          <a:p>
            <a:pPr marL="355600" lvl="2" indent="-342900">
              <a:lnSpc>
                <a:spcPct val="100000"/>
              </a:lnSpc>
              <a:spcBef>
                <a:spcPts val="300"/>
              </a:spcBef>
              <a:spcAft>
                <a:spcPts val="0"/>
              </a:spcAft>
            </a:pPr>
            <a:r>
              <a:rPr lang="en-GB" dirty="0" smtClean="0">
                <a:solidFill>
                  <a:schemeClr val="tx2"/>
                </a:solidFill>
              </a:rPr>
              <a:t>Velocity</a:t>
            </a:r>
          </a:p>
          <a:p>
            <a:pPr marL="719200" lvl="4" indent="-342900">
              <a:lnSpc>
                <a:spcPct val="100000"/>
              </a:lnSpc>
              <a:spcBef>
                <a:spcPts val="300"/>
              </a:spcBef>
              <a:spcAft>
                <a:spcPts val="0"/>
              </a:spcAft>
            </a:pPr>
            <a:r>
              <a:rPr lang="en-GB" sz="1600" dirty="0" smtClean="0"/>
              <a:t>Ensuring the Product Backlog is being cleared as the project progresses</a:t>
            </a:r>
          </a:p>
          <a:p>
            <a:pPr marL="719200" lvl="4" indent="-342900">
              <a:lnSpc>
                <a:spcPct val="100000"/>
              </a:lnSpc>
              <a:spcBef>
                <a:spcPts val="300"/>
              </a:spcBef>
              <a:spcAft>
                <a:spcPts val="0"/>
              </a:spcAft>
            </a:pPr>
            <a:r>
              <a:rPr lang="en-GB" sz="1600" dirty="0" smtClean="0"/>
              <a:t>Tracking progress against projected timeframes</a:t>
            </a:r>
            <a:endParaRPr lang="en-GB" sz="1600" dirty="0"/>
          </a:p>
        </p:txBody>
      </p:sp>
      <p:sp>
        <p:nvSpPr>
          <p:cNvPr id="4" name="Slide Number Placeholder 3"/>
          <p:cNvSpPr>
            <a:spLocks noGrp="1"/>
          </p:cNvSpPr>
          <p:nvPr>
            <p:ph type="sldNum" sz="quarter" idx="13"/>
          </p:nvPr>
        </p:nvSpPr>
        <p:spPr/>
        <p:txBody>
          <a:bodyPr/>
          <a:lstStyle/>
          <a:p>
            <a:pPr>
              <a:defRPr/>
            </a:pPr>
            <a:fld id="{4A20B1E7-376A-4E49-AB89-7591AA0CDAE5}" type="slidenum">
              <a:rPr lang="en-GB" smtClean="0"/>
              <a:pPr>
                <a:defRPr/>
              </a:pPr>
              <a:t>18</a:t>
            </a:fld>
            <a:endParaRPr lang="en-GB" dirty="0"/>
          </a:p>
        </p:txBody>
      </p:sp>
      <p:sp>
        <p:nvSpPr>
          <p:cNvPr id="5" name="Footer Placeholder 4"/>
          <p:cNvSpPr>
            <a:spLocks noGrp="1"/>
          </p:cNvSpPr>
          <p:nvPr>
            <p:ph type="ftr" sz="quarter" idx="14"/>
          </p:nvPr>
        </p:nvSpPr>
        <p:spPr/>
        <p:txBody>
          <a:bodyPr/>
          <a:lstStyle/>
          <a:p>
            <a:pPr>
              <a:defRPr/>
            </a:pPr>
            <a:endParaRPr lang="en-GB" dirty="0"/>
          </a:p>
        </p:txBody>
      </p:sp>
    </p:spTree>
    <p:extLst>
      <p:ext uri="{BB962C8B-B14F-4D97-AF65-F5344CB8AC3E}">
        <p14:creationId xmlns:p14="http://schemas.microsoft.com/office/powerpoint/2010/main" val="12239224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Contracting issues for Agile (Scrum, fully outsourced)</a:t>
            </a:r>
            <a:endParaRPr lang="en-GB" dirty="0"/>
          </a:p>
        </p:txBody>
      </p:sp>
      <p:sp>
        <p:nvSpPr>
          <p:cNvPr id="3" name="Text Placeholder 2"/>
          <p:cNvSpPr>
            <a:spLocks noGrp="1"/>
          </p:cNvSpPr>
          <p:nvPr>
            <p:ph type="body" sz="quarter" idx="12"/>
          </p:nvPr>
        </p:nvSpPr>
        <p:spPr>
          <a:solidFill>
            <a:schemeClr val="accent5">
              <a:lumMod val="20000"/>
              <a:lumOff val="80000"/>
            </a:schemeClr>
          </a:solidFill>
        </p:spPr>
        <p:txBody>
          <a:bodyPr lIns="180000" tIns="180000" rIns="180000" bIns="72000" anchor="t" anchorCtr="0"/>
          <a:lstStyle/>
          <a:p>
            <a:pPr marL="342900" indent="-342900">
              <a:buFont typeface="Arial" panose="020B0604020202020204" pitchFamily="34" charset="0"/>
              <a:buChar char="•"/>
            </a:pPr>
            <a:r>
              <a:rPr lang="en-GB" dirty="0" smtClean="0"/>
              <a:t>Pricing</a:t>
            </a:r>
          </a:p>
          <a:p>
            <a:pPr marL="706500" lvl="3" indent="-342900"/>
            <a:r>
              <a:rPr lang="en-GB" dirty="0" smtClean="0"/>
              <a:t>Range of pricing models – T&amp;M, fixed price project, price per Sprint completed, incentives</a:t>
            </a:r>
          </a:p>
          <a:p>
            <a:pPr marL="342900" indent="-342900">
              <a:buFont typeface="Arial" panose="020B0604020202020204" pitchFamily="34" charset="0"/>
              <a:buChar char="•"/>
            </a:pPr>
            <a:r>
              <a:rPr lang="en-GB" dirty="0" smtClean="0"/>
              <a:t>Warranties and indemnities</a:t>
            </a:r>
          </a:p>
          <a:p>
            <a:pPr marL="342900" indent="-342900">
              <a:buFont typeface="Arial" panose="020B0604020202020204" pitchFamily="34" charset="0"/>
              <a:buChar char="•"/>
            </a:pPr>
            <a:r>
              <a:rPr lang="en-GB" dirty="0" smtClean="0"/>
              <a:t>Liability</a:t>
            </a:r>
          </a:p>
          <a:p>
            <a:pPr marL="342900" indent="-342900">
              <a:buFont typeface="Arial" panose="020B0604020202020204" pitchFamily="34" charset="0"/>
              <a:buChar char="•"/>
            </a:pPr>
            <a:r>
              <a:rPr lang="en-GB" dirty="0" smtClean="0"/>
              <a:t>Termination</a:t>
            </a:r>
          </a:p>
          <a:p>
            <a:pPr marL="706500" lvl="3" indent="-342900"/>
            <a:r>
              <a:rPr lang="en-GB" dirty="0" smtClean="0"/>
              <a:t>Termination for convenience</a:t>
            </a:r>
          </a:p>
          <a:p>
            <a:pPr marL="342900" indent="-342900">
              <a:buFont typeface="Arial" panose="020B0604020202020204" pitchFamily="34" charset="0"/>
              <a:buChar char="•"/>
            </a:pPr>
            <a:r>
              <a:rPr lang="en-GB" dirty="0" smtClean="0"/>
              <a:t>IP rights</a:t>
            </a:r>
          </a:p>
          <a:p>
            <a:pPr marL="706500" lvl="3" indent="-342900"/>
            <a:r>
              <a:rPr lang="en-GB" dirty="0" smtClean="0"/>
              <a:t>IP ownership can be problematic if customer personnel are part of the development team</a:t>
            </a:r>
          </a:p>
          <a:p>
            <a:pPr marL="342900" indent="-342900">
              <a:buFont typeface="Arial" panose="020B0604020202020204" pitchFamily="34" charset="0"/>
              <a:buChar char="•"/>
            </a:pPr>
            <a:r>
              <a:rPr lang="en-GB" dirty="0" smtClean="0"/>
              <a:t>Dispute resolution</a:t>
            </a:r>
          </a:p>
          <a:p>
            <a:pPr marL="706500" lvl="3" indent="-342900"/>
            <a:r>
              <a:rPr lang="en-GB" dirty="0" smtClean="0"/>
              <a:t>Possible use of expert determination for technical issues</a:t>
            </a:r>
            <a:endParaRPr lang="en-GB" dirty="0"/>
          </a:p>
        </p:txBody>
      </p:sp>
      <p:sp>
        <p:nvSpPr>
          <p:cNvPr id="4" name="Slide Number Placeholder 3"/>
          <p:cNvSpPr>
            <a:spLocks noGrp="1"/>
          </p:cNvSpPr>
          <p:nvPr>
            <p:ph type="sldNum" sz="quarter" idx="13"/>
          </p:nvPr>
        </p:nvSpPr>
        <p:spPr/>
        <p:txBody>
          <a:bodyPr/>
          <a:lstStyle/>
          <a:p>
            <a:pPr>
              <a:defRPr/>
            </a:pPr>
            <a:fld id="{4A20B1E7-376A-4E49-AB89-7591AA0CDAE5}" type="slidenum">
              <a:rPr lang="en-GB" smtClean="0"/>
              <a:pPr>
                <a:defRPr/>
              </a:pPr>
              <a:t>19</a:t>
            </a:fld>
            <a:endParaRPr lang="en-GB" dirty="0"/>
          </a:p>
        </p:txBody>
      </p:sp>
      <p:sp>
        <p:nvSpPr>
          <p:cNvPr id="5" name="Footer Placeholder 4"/>
          <p:cNvSpPr>
            <a:spLocks noGrp="1"/>
          </p:cNvSpPr>
          <p:nvPr>
            <p:ph type="ftr" sz="quarter" idx="14"/>
          </p:nvPr>
        </p:nvSpPr>
        <p:spPr/>
        <p:txBody>
          <a:bodyPr/>
          <a:lstStyle/>
          <a:p>
            <a:pPr>
              <a:defRPr/>
            </a:pPr>
            <a:endParaRPr lang="en-GB" dirty="0"/>
          </a:p>
        </p:txBody>
      </p:sp>
    </p:spTree>
    <p:extLst>
      <p:ext uri="{BB962C8B-B14F-4D97-AF65-F5344CB8AC3E}">
        <p14:creationId xmlns:p14="http://schemas.microsoft.com/office/powerpoint/2010/main" val="5150698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custDataLst>
              <p:tags r:id="rId2"/>
            </p:custDataLst>
          </p:nvPr>
        </p:nvSpPr>
        <p:spPr/>
        <p:txBody>
          <a:bodyPr/>
          <a:lstStyle/>
          <a:p>
            <a:r>
              <a:rPr lang="en-GB" dirty="0" smtClean="0"/>
              <a:t>Outline of this part of the discussion </a:t>
            </a:r>
            <a:endParaRPr lang="en-GB" dirty="0"/>
          </a:p>
        </p:txBody>
      </p:sp>
      <p:sp>
        <p:nvSpPr>
          <p:cNvPr id="9" name="Slide Number Placeholder 8"/>
          <p:cNvSpPr>
            <a:spLocks noGrp="1"/>
          </p:cNvSpPr>
          <p:nvPr>
            <p:ph type="sldNum" sz="quarter" idx="13"/>
            <p:custDataLst>
              <p:tags r:id="rId3"/>
            </p:custDataLst>
          </p:nvPr>
        </p:nvSpPr>
        <p:spPr/>
        <p:txBody>
          <a:bodyPr/>
          <a:lstStyle/>
          <a:p>
            <a:fld id="{56E3EF9F-6447-4352-9D67-5AAB50718BD2}" type="slidenum">
              <a:rPr lang="en-GB" smtClean="0"/>
              <a:pPr/>
              <a:t>2</a:t>
            </a:fld>
            <a:endParaRPr lang="en-GB" dirty="0"/>
          </a:p>
        </p:txBody>
      </p:sp>
      <p:sp>
        <p:nvSpPr>
          <p:cNvPr id="7" name="Footer Placeholder 3"/>
          <p:cNvSpPr>
            <a:spLocks noGrp="1"/>
          </p:cNvSpPr>
          <p:nvPr>
            <p:ph type="ftr" sz="quarter" idx="14"/>
            <p:custDataLst>
              <p:tags r:id="rId4"/>
            </p:custDataLst>
          </p:nvPr>
        </p:nvSpPr>
        <p:spPr/>
        <p:txBody>
          <a:bodyPr/>
          <a:lstStyle/>
          <a:p>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3138421854"/>
              </p:ext>
            </p:extLst>
          </p:nvPr>
        </p:nvGraphicFramePr>
        <p:xfrm>
          <a:off x="1162050" y="1440976"/>
          <a:ext cx="6819901" cy="3312960"/>
        </p:xfrm>
        <a:graphic>
          <a:graphicData uri="http://schemas.openxmlformats.org/drawingml/2006/table">
            <a:tbl>
              <a:tblPr>
                <a:tableStyleId>{69012ECD-51FC-41F1-AA8D-1B2483CD663E}</a:tableStyleId>
              </a:tblPr>
              <a:tblGrid>
                <a:gridCol w="753209"/>
                <a:gridCol w="6066692"/>
              </a:tblGrid>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600" b="0" dirty="0" smtClean="0">
                          <a:solidFill>
                            <a:schemeClr val="bg1"/>
                          </a:solidFill>
                        </a:rPr>
                        <a:t>1.</a:t>
                      </a:r>
                    </a:p>
                  </a:txBody>
                  <a:tcPr marL="144000" marR="144000" marT="216000" marB="216000">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600" b="0" dirty="0" smtClean="0">
                          <a:solidFill>
                            <a:schemeClr val="bg1"/>
                          </a:solidFill>
                        </a:rPr>
                        <a:t>Overview of Agile</a:t>
                      </a:r>
                    </a:p>
                  </a:txBody>
                  <a:tcPr marL="144000" marR="144000" marT="216000" marB="216000">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1"/>
                    </a:solidFill>
                  </a:tcPr>
                </a:tc>
              </a:tr>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600" b="0" dirty="0" smtClean="0">
                          <a:solidFill>
                            <a:schemeClr val="bg1"/>
                          </a:solidFill>
                        </a:rPr>
                        <a:t>2.</a:t>
                      </a:r>
                    </a:p>
                  </a:txBody>
                  <a:tcPr marL="144000" marR="144000" marT="216000" marB="216000">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600" b="0" dirty="0" smtClean="0">
                          <a:solidFill>
                            <a:schemeClr val="bg1"/>
                          </a:solidFill>
                        </a:rPr>
                        <a:t>Agile project considerations</a:t>
                      </a:r>
                    </a:p>
                  </a:txBody>
                  <a:tcPr marL="144000" marR="144000" marT="216000" marB="216000">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4"/>
                    </a:solidFill>
                  </a:tcPr>
                </a:tc>
              </a:tr>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600" b="0" dirty="0" smtClean="0">
                          <a:solidFill>
                            <a:schemeClr val="bg1"/>
                          </a:solidFill>
                        </a:rPr>
                        <a:t>3.</a:t>
                      </a:r>
                    </a:p>
                  </a:txBody>
                  <a:tcPr marL="144000" marR="144000" marT="216000" marB="216000">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600" b="0" dirty="0" smtClean="0">
                          <a:solidFill>
                            <a:schemeClr val="bg1"/>
                          </a:solidFill>
                        </a:rPr>
                        <a:t>Contracting for Agile projects</a:t>
                      </a:r>
                    </a:p>
                  </a:txBody>
                  <a:tcPr marL="144000" marR="144000" marT="216000" marB="216000">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solidFill>
                  </a:tcPr>
                </a:tc>
              </a:tr>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600" b="0" dirty="0" smtClean="0">
                          <a:solidFill>
                            <a:schemeClr val="bg1"/>
                          </a:solidFill>
                        </a:rPr>
                        <a:t>4.</a:t>
                      </a:r>
                    </a:p>
                  </a:txBody>
                  <a:tcPr marL="144000" marR="144000" marT="216000" marB="216000">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600" b="0" dirty="0" smtClean="0">
                          <a:solidFill>
                            <a:schemeClr val="bg1"/>
                          </a:solidFill>
                        </a:rPr>
                        <a:t>When to use Agile</a:t>
                      </a:r>
                    </a:p>
                  </a:txBody>
                  <a:tcPr marL="144000" marR="144000" marT="216000" marB="216000">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3"/>
                    </a:solidFill>
                  </a:tcPr>
                </a:tc>
              </a:tr>
            </a:tbl>
          </a:graphicData>
        </a:graphic>
      </p:graphicFrame>
    </p:spTree>
    <p:custDataLst>
      <p:tags r:id="rId1"/>
    </p:custDataLst>
    <p:extLst>
      <p:ext uri="{BB962C8B-B14F-4D97-AF65-F5344CB8AC3E}">
        <p14:creationId xmlns:p14="http://schemas.microsoft.com/office/powerpoint/2010/main" val="589019641"/>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22" name="Rectangle 2"/>
          <p:cNvSpPr>
            <a:spLocks noGrp="1" noChangeArrowheads="1"/>
          </p:cNvSpPr>
          <p:nvPr>
            <p:ph type="title"/>
          </p:nvPr>
        </p:nvSpPr>
        <p:spPr>
          <a:xfrm>
            <a:off x="396472" y="3771900"/>
            <a:ext cx="8424000" cy="503238"/>
          </a:xfrm>
          <a:noFill/>
        </p:spPr>
        <p:txBody>
          <a:bodyPr/>
          <a:lstStyle/>
          <a:p>
            <a:pPr algn="ctr"/>
            <a:r>
              <a:rPr lang="en-AU" sz="5000" dirty="0" smtClean="0">
                <a:solidFill>
                  <a:schemeClr val="bg1"/>
                </a:solidFill>
              </a:rPr>
              <a:t>When to use Agile</a:t>
            </a:r>
            <a:endParaRPr lang="en-US" sz="5000" dirty="0" smtClean="0">
              <a:solidFill>
                <a:schemeClr val="bg1"/>
              </a:solidFill>
            </a:endParaRPr>
          </a:p>
        </p:txBody>
      </p:sp>
      <p:grpSp>
        <p:nvGrpSpPr>
          <p:cNvPr id="6" name="Group 5"/>
          <p:cNvGrpSpPr>
            <a:grpSpLocks noChangeAspect="1"/>
          </p:cNvGrpSpPr>
          <p:nvPr/>
        </p:nvGrpSpPr>
        <p:grpSpPr>
          <a:xfrm>
            <a:off x="3553565" y="1335211"/>
            <a:ext cx="2036870" cy="1557457"/>
            <a:chOff x="13866813" y="3205163"/>
            <a:chExt cx="1274762" cy="974725"/>
          </a:xfrm>
          <a:solidFill>
            <a:schemeClr val="bg1"/>
          </a:solidFill>
        </p:grpSpPr>
        <p:sp>
          <p:nvSpPr>
            <p:cNvPr id="7" name="Freeform 112"/>
            <p:cNvSpPr>
              <a:spLocks/>
            </p:cNvSpPr>
            <p:nvPr/>
          </p:nvSpPr>
          <p:spPr bwMode="auto">
            <a:xfrm>
              <a:off x="13866813" y="3840163"/>
              <a:ext cx="396875" cy="339725"/>
            </a:xfrm>
            <a:custGeom>
              <a:avLst/>
              <a:gdLst>
                <a:gd name="T0" fmla="*/ 36 w 106"/>
                <a:gd name="T1" fmla="*/ 0 h 91"/>
                <a:gd name="T2" fmla="*/ 0 w 106"/>
                <a:gd name="T3" fmla="*/ 28 h 91"/>
                <a:gd name="T4" fmla="*/ 66 w 106"/>
                <a:gd name="T5" fmla="*/ 91 h 91"/>
                <a:gd name="T6" fmla="*/ 106 w 106"/>
                <a:gd name="T7" fmla="*/ 60 h 91"/>
                <a:gd name="T8" fmla="*/ 36 w 106"/>
                <a:gd name="T9" fmla="*/ 0 h 91"/>
              </a:gdLst>
              <a:ahLst/>
              <a:cxnLst>
                <a:cxn ang="0">
                  <a:pos x="T0" y="T1"/>
                </a:cxn>
                <a:cxn ang="0">
                  <a:pos x="T2" y="T3"/>
                </a:cxn>
                <a:cxn ang="0">
                  <a:pos x="T4" y="T5"/>
                </a:cxn>
                <a:cxn ang="0">
                  <a:pos x="T6" y="T7"/>
                </a:cxn>
                <a:cxn ang="0">
                  <a:pos x="T8" y="T9"/>
                </a:cxn>
              </a:cxnLst>
              <a:rect l="0" t="0" r="r" b="b"/>
              <a:pathLst>
                <a:path w="106" h="91">
                  <a:moveTo>
                    <a:pt x="36" y="0"/>
                  </a:moveTo>
                  <a:cubicBezTo>
                    <a:pt x="9" y="19"/>
                    <a:pt x="0" y="28"/>
                    <a:pt x="0" y="28"/>
                  </a:cubicBezTo>
                  <a:cubicBezTo>
                    <a:pt x="66" y="91"/>
                    <a:pt x="66" y="91"/>
                    <a:pt x="66" y="91"/>
                  </a:cubicBezTo>
                  <a:cubicBezTo>
                    <a:pt x="66" y="91"/>
                    <a:pt x="87" y="74"/>
                    <a:pt x="106" y="60"/>
                  </a:cubicBez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 name="Freeform 113"/>
            <p:cNvSpPr>
              <a:spLocks/>
            </p:cNvSpPr>
            <p:nvPr/>
          </p:nvSpPr>
          <p:spPr bwMode="auto">
            <a:xfrm>
              <a:off x="14062075" y="3644900"/>
              <a:ext cx="1079500" cy="393700"/>
            </a:xfrm>
            <a:custGeom>
              <a:avLst/>
              <a:gdLst>
                <a:gd name="T0" fmla="*/ 243 w 288"/>
                <a:gd name="T1" fmla="*/ 30 h 105"/>
                <a:gd name="T2" fmla="*/ 191 w 288"/>
                <a:gd name="T3" fmla="*/ 60 h 105"/>
                <a:gd name="T4" fmla="*/ 117 w 288"/>
                <a:gd name="T5" fmla="*/ 51 h 105"/>
                <a:gd name="T6" fmla="*/ 165 w 288"/>
                <a:gd name="T7" fmla="*/ 45 h 105"/>
                <a:gd name="T8" fmla="*/ 202 w 288"/>
                <a:gd name="T9" fmla="*/ 17 h 105"/>
                <a:gd name="T10" fmla="*/ 131 w 288"/>
                <a:gd name="T11" fmla="*/ 13 h 105"/>
                <a:gd name="T12" fmla="*/ 62 w 288"/>
                <a:gd name="T13" fmla="*/ 13 h 105"/>
                <a:gd name="T14" fmla="*/ 0 w 288"/>
                <a:gd name="T15" fmla="*/ 50 h 105"/>
                <a:gd name="T16" fmla="*/ 64 w 288"/>
                <a:gd name="T17" fmla="*/ 105 h 105"/>
                <a:gd name="T18" fmla="*/ 85 w 288"/>
                <a:gd name="T19" fmla="*/ 94 h 105"/>
                <a:gd name="T20" fmla="*/ 191 w 288"/>
                <a:gd name="T21" fmla="*/ 94 h 105"/>
                <a:gd name="T22" fmla="*/ 288 w 288"/>
                <a:gd name="T23" fmla="*/ 17 h 105"/>
                <a:gd name="T24" fmla="*/ 243 w 288"/>
                <a:gd name="T25" fmla="*/ 3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8" h="105">
                  <a:moveTo>
                    <a:pt x="243" y="30"/>
                  </a:moveTo>
                  <a:cubicBezTo>
                    <a:pt x="226" y="45"/>
                    <a:pt x="212" y="56"/>
                    <a:pt x="191" y="60"/>
                  </a:cubicBezTo>
                  <a:cubicBezTo>
                    <a:pt x="159" y="65"/>
                    <a:pt x="126" y="57"/>
                    <a:pt x="117" y="51"/>
                  </a:cubicBezTo>
                  <a:cubicBezTo>
                    <a:pt x="101" y="41"/>
                    <a:pt x="118" y="47"/>
                    <a:pt x="165" y="45"/>
                  </a:cubicBezTo>
                  <a:cubicBezTo>
                    <a:pt x="212" y="42"/>
                    <a:pt x="202" y="17"/>
                    <a:pt x="202" y="17"/>
                  </a:cubicBezTo>
                  <a:cubicBezTo>
                    <a:pt x="192" y="16"/>
                    <a:pt x="180" y="14"/>
                    <a:pt x="131" y="13"/>
                  </a:cubicBezTo>
                  <a:cubicBezTo>
                    <a:pt x="113" y="13"/>
                    <a:pt x="78" y="9"/>
                    <a:pt x="62" y="13"/>
                  </a:cubicBezTo>
                  <a:cubicBezTo>
                    <a:pt x="43" y="16"/>
                    <a:pt x="26" y="33"/>
                    <a:pt x="0" y="50"/>
                  </a:cubicBezTo>
                  <a:cubicBezTo>
                    <a:pt x="64" y="105"/>
                    <a:pt x="64" y="105"/>
                    <a:pt x="64" y="105"/>
                  </a:cubicBezTo>
                  <a:cubicBezTo>
                    <a:pt x="74" y="99"/>
                    <a:pt x="82" y="94"/>
                    <a:pt x="85" y="94"/>
                  </a:cubicBezTo>
                  <a:cubicBezTo>
                    <a:pt x="105" y="94"/>
                    <a:pt x="155" y="99"/>
                    <a:pt x="191" y="94"/>
                  </a:cubicBezTo>
                  <a:cubicBezTo>
                    <a:pt x="262" y="60"/>
                    <a:pt x="288" y="17"/>
                    <a:pt x="288" y="17"/>
                  </a:cubicBezTo>
                  <a:cubicBezTo>
                    <a:pt x="288" y="17"/>
                    <a:pt x="268" y="0"/>
                    <a:pt x="243"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114"/>
            <p:cNvSpPr>
              <a:spLocks noEditPoints="1"/>
            </p:cNvSpPr>
            <p:nvPr/>
          </p:nvSpPr>
          <p:spPr bwMode="auto">
            <a:xfrm>
              <a:off x="14214475" y="3205163"/>
              <a:ext cx="927100" cy="398463"/>
            </a:xfrm>
            <a:custGeom>
              <a:avLst/>
              <a:gdLst>
                <a:gd name="T0" fmla="*/ 247 w 247"/>
                <a:gd name="T1" fmla="*/ 0 h 106"/>
                <a:gd name="T2" fmla="*/ 221 w 247"/>
                <a:gd name="T3" fmla="*/ 0 h 106"/>
                <a:gd name="T4" fmla="*/ 221 w 247"/>
                <a:gd name="T5" fmla="*/ 43 h 106"/>
                <a:gd name="T6" fmla="*/ 207 w 247"/>
                <a:gd name="T7" fmla="*/ 43 h 106"/>
                <a:gd name="T8" fmla="*/ 207 w 247"/>
                <a:gd name="T9" fmla="*/ 0 h 106"/>
                <a:gd name="T10" fmla="*/ 181 w 247"/>
                <a:gd name="T11" fmla="*/ 0 h 106"/>
                <a:gd name="T12" fmla="*/ 181 w 247"/>
                <a:gd name="T13" fmla="*/ 43 h 106"/>
                <a:gd name="T14" fmla="*/ 82 w 247"/>
                <a:gd name="T15" fmla="*/ 43 h 106"/>
                <a:gd name="T16" fmla="*/ 82 w 247"/>
                <a:gd name="T17" fmla="*/ 21 h 106"/>
                <a:gd name="T18" fmla="*/ 78 w 247"/>
                <a:gd name="T19" fmla="*/ 10 h 106"/>
                <a:gd name="T20" fmla="*/ 70 w 247"/>
                <a:gd name="T21" fmla="*/ 2 h 106"/>
                <a:gd name="T22" fmla="*/ 62 w 247"/>
                <a:gd name="T23" fmla="*/ 1 h 106"/>
                <a:gd name="T24" fmla="*/ 19 w 247"/>
                <a:gd name="T25" fmla="*/ 1 h 106"/>
                <a:gd name="T26" fmla="*/ 8 w 247"/>
                <a:gd name="T27" fmla="*/ 4 h 106"/>
                <a:gd name="T28" fmla="*/ 1 w 247"/>
                <a:gd name="T29" fmla="*/ 13 h 106"/>
                <a:gd name="T30" fmla="*/ 0 w 247"/>
                <a:gd name="T31" fmla="*/ 21 h 106"/>
                <a:gd name="T32" fmla="*/ 0 w 247"/>
                <a:gd name="T33" fmla="*/ 87 h 106"/>
                <a:gd name="T34" fmla="*/ 3 w 247"/>
                <a:gd name="T35" fmla="*/ 98 h 106"/>
                <a:gd name="T36" fmla="*/ 12 w 247"/>
                <a:gd name="T37" fmla="*/ 105 h 106"/>
                <a:gd name="T38" fmla="*/ 19 w 247"/>
                <a:gd name="T39" fmla="*/ 106 h 106"/>
                <a:gd name="T40" fmla="*/ 62 w 247"/>
                <a:gd name="T41" fmla="*/ 106 h 106"/>
                <a:gd name="T42" fmla="*/ 73 w 247"/>
                <a:gd name="T43" fmla="*/ 103 h 106"/>
                <a:gd name="T44" fmla="*/ 80 w 247"/>
                <a:gd name="T45" fmla="*/ 94 h 106"/>
                <a:gd name="T46" fmla="*/ 82 w 247"/>
                <a:gd name="T47" fmla="*/ 87 h 106"/>
                <a:gd name="T48" fmla="*/ 82 w 247"/>
                <a:gd name="T49" fmla="*/ 64 h 106"/>
                <a:gd name="T50" fmla="*/ 247 w 247"/>
                <a:gd name="T51" fmla="*/ 64 h 106"/>
                <a:gd name="T52" fmla="*/ 247 w 247"/>
                <a:gd name="T53" fmla="*/ 0 h 106"/>
                <a:gd name="T54" fmla="*/ 21 w 247"/>
                <a:gd name="T55" fmla="*/ 23 h 106"/>
                <a:gd name="T56" fmla="*/ 60 w 247"/>
                <a:gd name="T57" fmla="*/ 23 h 106"/>
                <a:gd name="T58" fmla="*/ 60 w 247"/>
                <a:gd name="T59" fmla="*/ 85 h 106"/>
                <a:gd name="T60" fmla="*/ 21 w 247"/>
                <a:gd name="T61" fmla="*/ 85 h 106"/>
                <a:gd name="T62" fmla="*/ 21 w 247"/>
                <a:gd name="T63" fmla="*/ 2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47" h="106">
                  <a:moveTo>
                    <a:pt x="247" y="0"/>
                  </a:moveTo>
                  <a:cubicBezTo>
                    <a:pt x="221" y="0"/>
                    <a:pt x="221" y="0"/>
                    <a:pt x="221" y="0"/>
                  </a:cubicBezTo>
                  <a:cubicBezTo>
                    <a:pt x="221" y="43"/>
                    <a:pt x="221" y="43"/>
                    <a:pt x="221" y="43"/>
                  </a:cubicBezTo>
                  <a:cubicBezTo>
                    <a:pt x="207" y="43"/>
                    <a:pt x="207" y="43"/>
                    <a:pt x="207" y="43"/>
                  </a:cubicBezTo>
                  <a:cubicBezTo>
                    <a:pt x="207" y="0"/>
                    <a:pt x="207" y="0"/>
                    <a:pt x="207" y="0"/>
                  </a:cubicBezTo>
                  <a:cubicBezTo>
                    <a:pt x="181" y="0"/>
                    <a:pt x="181" y="0"/>
                    <a:pt x="181" y="0"/>
                  </a:cubicBezTo>
                  <a:cubicBezTo>
                    <a:pt x="181" y="43"/>
                    <a:pt x="181" y="43"/>
                    <a:pt x="181" y="43"/>
                  </a:cubicBezTo>
                  <a:cubicBezTo>
                    <a:pt x="82" y="43"/>
                    <a:pt x="82" y="43"/>
                    <a:pt x="82" y="43"/>
                  </a:cubicBezTo>
                  <a:cubicBezTo>
                    <a:pt x="82" y="21"/>
                    <a:pt x="82" y="21"/>
                    <a:pt x="82" y="21"/>
                  </a:cubicBezTo>
                  <a:cubicBezTo>
                    <a:pt x="82" y="17"/>
                    <a:pt x="80" y="13"/>
                    <a:pt x="78" y="10"/>
                  </a:cubicBezTo>
                  <a:cubicBezTo>
                    <a:pt x="76" y="6"/>
                    <a:pt x="73" y="4"/>
                    <a:pt x="70" y="2"/>
                  </a:cubicBezTo>
                  <a:cubicBezTo>
                    <a:pt x="67" y="1"/>
                    <a:pt x="65" y="1"/>
                    <a:pt x="62" y="1"/>
                  </a:cubicBezTo>
                  <a:cubicBezTo>
                    <a:pt x="19" y="1"/>
                    <a:pt x="19" y="1"/>
                    <a:pt x="19" y="1"/>
                  </a:cubicBezTo>
                  <a:cubicBezTo>
                    <a:pt x="15" y="1"/>
                    <a:pt x="11" y="2"/>
                    <a:pt x="8" y="4"/>
                  </a:cubicBezTo>
                  <a:cubicBezTo>
                    <a:pt x="5" y="6"/>
                    <a:pt x="3" y="9"/>
                    <a:pt x="1" y="13"/>
                  </a:cubicBezTo>
                  <a:cubicBezTo>
                    <a:pt x="0" y="15"/>
                    <a:pt x="0" y="18"/>
                    <a:pt x="0" y="21"/>
                  </a:cubicBezTo>
                  <a:cubicBezTo>
                    <a:pt x="0" y="87"/>
                    <a:pt x="0" y="87"/>
                    <a:pt x="0" y="87"/>
                  </a:cubicBezTo>
                  <a:cubicBezTo>
                    <a:pt x="0" y="91"/>
                    <a:pt x="1" y="94"/>
                    <a:pt x="3" y="98"/>
                  </a:cubicBezTo>
                  <a:cubicBezTo>
                    <a:pt x="5" y="101"/>
                    <a:pt x="8" y="103"/>
                    <a:pt x="12" y="105"/>
                  </a:cubicBezTo>
                  <a:cubicBezTo>
                    <a:pt x="14" y="106"/>
                    <a:pt x="16" y="106"/>
                    <a:pt x="19" y="106"/>
                  </a:cubicBezTo>
                  <a:cubicBezTo>
                    <a:pt x="62" y="106"/>
                    <a:pt x="62" y="106"/>
                    <a:pt x="62" y="106"/>
                  </a:cubicBezTo>
                  <a:cubicBezTo>
                    <a:pt x="66" y="106"/>
                    <a:pt x="70" y="105"/>
                    <a:pt x="73" y="103"/>
                  </a:cubicBezTo>
                  <a:cubicBezTo>
                    <a:pt x="76" y="101"/>
                    <a:pt x="79" y="98"/>
                    <a:pt x="80" y="94"/>
                  </a:cubicBezTo>
                  <a:cubicBezTo>
                    <a:pt x="81" y="92"/>
                    <a:pt x="82" y="89"/>
                    <a:pt x="82" y="87"/>
                  </a:cubicBezTo>
                  <a:cubicBezTo>
                    <a:pt x="82" y="64"/>
                    <a:pt x="82" y="64"/>
                    <a:pt x="82" y="64"/>
                  </a:cubicBezTo>
                  <a:cubicBezTo>
                    <a:pt x="247" y="64"/>
                    <a:pt x="247" y="64"/>
                    <a:pt x="247" y="64"/>
                  </a:cubicBezTo>
                  <a:lnTo>
                    <a:pt x="247" y="0"/>
                  </a:lnTo>
                  <a:close/>
                  <a:moveTo>
                    <a:pt x="21" y="23"/>
                  </a:moveTo>
                  <a:cubicBezTo>
                    <a:pt x="60" y="23"/>
                    <a:pt x="60" y="23"/>
                    <a:pt x="60" y="23"/>
                  </a:cubicBezTo>
                  <a:cubicBezTo>
                    <a:pt x="60" y="85"/>
                    <a:pt x="60" y="85"/>
                    <a:pt x="60" y="85"/>
                  </a:cubicBezTo>
                  <a:cubicBezTo>
                    <a:pt x="21" y="85"/>
                    <a:pt x="21" y="85"/>
                    <a:pt x="21" y="85"/>
                  </a:cubicBezTo>
                  <a:lnTo>
                    <a:pt x="21"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2" name="Footer Placeholder 1"/>
          <p:cNvSpPr>
            <a:spLocks noGrp="1"/>
          </p:cNvSpPr>
          <p:nvPr>
            <p:ph type="ftr" sz="quarter" idx="14"/>
          </p:nvPr>
        </p:nvSpPr>
        <p:spPr/>
        <p:txBody>
          <a:bodyPr/>
          <a:lstStyle/>
          <a:p>
            <a:pPr>
              <a:defRPr/>
            </a:pPr>
            <a:endParaRPr lang="en-GB" dirty="0"/>
          </a:p>
        </p:txBody>
      </p:sp>
    </p:spTree>
    <p:custDataLst>
      <p:tags r:id="rId1"/>
    </p:custDataLst>
    <p:extLst>
      <p:ext uri="{BB962C8B-B14F-4D97-AF65-F5344CB8AC3E}">
        <p14:creationId xmlns:p14="http://schemas.microsoft.com/office/powerpoint/2010/main" val="41120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Requirements for Agile success</a:t>
            </a:r>
            <a:endParaRPr lang="en-GB" dirty="0"/>
          </a:p>
        </p:txBody>
      </p:sp>
      <p:sp>
        <p:nvSpPr>
          <p:cNvPr id="4" name="Slide Number Placeholder 3"/>
          <p:cNvSpPr>
            <a:spLocks noGrp="1"/>
          </p:cNvSpPr>
          <p:nvPr>
            <p:ph type="sldNum" sz="quarter" idx="11"/>
            <p:custDataLst>
              <p:tags r:id="rId3"/>
            </p:custDataLst>
          </p:nvPr>
        </p:nvSpPr>
        <p:spPr/>
        <p:txBody>
          <a:bodyPr/>
          <a:lstStyle/>
          <a:p>
            <a:fld id="{8CD6B855-AF94-4410-87D9-64819B123F49}" type="slidenum">
              <a:rPr lang="en-GB" smtClean="0"/>
              <a:pPr/>
              <a:t>21</a:t>
            </a:fld>
            <a:endParaRPr lang="en-GB" dirty="0"/>
          </a:p>
        </p:txBody>
      </p:sp>
      <p:sp>
        <p:nvSpPr>
          <p:cNvPr id="7" name="Text Placeholder 6"/>
          <p:cNvSpPr>
            <a:spLocks noGrp="1"/>
          </p:cNvSpPr>
          <p:nvPr>
            <p:ph type="body" sz="quarter" idx="12"/>
            <p:custDataLst>
              <p:tags r:id="rId4"/>
            </p:custDataLst>
          </p:nvPr>
        </p:nvSpPr>
        <p:spPr>
          <a:solidFill>
            <a:schemeClr val="accent5">
              <a:lumMod val="20000"/>
              <a:lumOff val="80000"/>
            </a:schemeClr>
          </a:solidFill>
        </p:spPr>
        <p:txBody>
          <a:bodyPr lIns="180000" tIns="180000" rIns="180000" bIns="72000" anchor="t" anchorCtr="0"/>
          <a:lstStyle/>
          <a:p>
            <a:pPr marL="342900" indent="-342900">
              <a:buFont typeface="Arial" panose="020B0604020202020204" pitchFamily="34" charset="0"/>
              <a:buChar char="•"/>
            </a:pPr>
            <a:r>
              <a:rPr lang="en-GB" dirty="0" smtClean="0"/>
              <a:t>Customer engagement, commitment and knowledge of Agile </a:t>
            </a:r>
          </a:p>
          <a:p>
            <a:pPr marL="706500" lvl="3" indent="-342900"/>
            <a:r>
              <a:rPr lang="en-GB" dirty="0" smtClean="0"/>
              <a:t>Executive level buy-in and organisational acceptance</a:t>
            </a:r>
          </a:p>
          <a:p>
            <a:pPr marL="706500" lvl="3" indent="-342900"/>
            <a:r>
              <a:rPr lang="en-US" dirty="0" smtClean="0"/>
              <a:t>Challenges in overcoming waterfall / “traditional” concepts in Agile</a:t>
            </a:r>
          </a:p>
          <a:p>
            <a:pPr marL="706500" lvl="3" indent="-342900"/>
            <a:r>
              <a:rPr lang="en-US" dirty="0" smtClean="0"/>
              <a:t>Clarity around priorities and time to market to capture market opportunities</a:t>
            </a:r>
            <a:endParaRPr lang="en-GB" dirty="0" smtClean="0"/>
          </a:p>
          <a:p>
            <a:pPr marL="342900" indent="-342900">
              <a:buFont typeface="Arial" panose="020B0604020202020204" pitchFamily="34" charset="0"/>
              <a:buChar char="•"/>
            </a:pPr>
            <a:r>
              <a:rPr lang="en-US" dirty="0" smtClean="0"/>
              <a:t>Service Provider experience</a:t>
            </a:r>
          </a:p>
          <a:p>
            <a:pPr marL="706500" lvl="3" indent="-342900"/>
            <a:r>
              <a:rPr lang="en-US" dirty="0"/>
              <a:t>Strong project </a:t>
            </a:r>
            <a:r>
              <a:rPr lang="en-US" dirty="0" smtClean="0"/>
              <a:t>management</a:t>
            </a:r>
          </a:p>
          <a:p>
            <a:pPr marL="706500" lvl="3" indent="-342900"/>
            <a:r>
              <a:rPr lang="en-US" dirty="0" smtClean="0"/>
              <a:t>Empowerment of team members for rapid decision making</a:t>
            </a:r>
          </a:p>
          <a:p>
            <a:pPr marL="706500" lvl="3" indent="-342900"/>
            <a:r>
              <a:rPr lang="en-US" dirty="0" smtClean="0"/>
              <a:t>Trust</a:t>
            </a:r>
            <a:endParaRPr lang="en-US" dirty="0"/>
          </a:p>
          <a:p>
            <a:pPr marL="342900" indent="-342900">
              <a:buFont typeface="Arial" panose="020B0604020202020204" pitchFamily="34" charset="0"/>
              <a:buChar char="•"/>
            </a:pPr>
            <a:r>
              <a:rPr lang="en-US" dirty="0"/>
              <a:t>Recognition of different contracting framework and risk allocations</a:t>
            </a:r>
          </a:p>
          <a:p>
            <a:pPr marL="342900" indent="-342900">
              <a:buFont typeface="Arial" panose="020B0604020202020204" pitchFamily="34" charset="0"/>
              <a:buChar char="•"/>
            </a:pPr>
            <a:r>
              <a:rPr lang="en-US" dirty="0" smtClean="0"/>
              <a:t>Early and collaborative engagement with legal counsel who have familiarity with Agile contracting</a:t>
            </a:r>
            <a:endParaRPr lang="en-GB" dirty="0"/>
          </a:p>
        </p:txBody>
      </p:sp>
      <p:sp>
        <p:nvSpPr>
          <p:cNvPr id="3" name="Footer Placeholder 2"/>
          <p:cNvSpPr>
            <a:spLocks noGrp="1"/>
          </p:cNvSpPr>
          <p:nvPr>
            <p:ph type="ftr" sz="quarter" idx="13"/>
            <p:custDataLst>
              <p:tags r:id="rId5"/>
            </p:custDataLst>
          </p:nvPr>
        </p:nvSpPr>
        <p:spPr/>
        <p:txBody>
          <a:bodyPr/>
          <a:lstStyle/>
          <a:p>
            <a:endParaRPr lang="en-GB" dirty="0"/>
          </a:p>
        </p:txBody>
      </p:sp>
    </p:spTree>
    <p:custDataLst>
      <p:tags r:id="rId1"/>
    </p:custDataLst>
    <p:extLst>
      <p:ext uri="{BB962C8B-B14F-4D97-AF65-F5344CB8AC3E}">
        <p14:creationId xmlns:p14="http://schemas.microsoft.com/office/powerpoint/2010/main" val="6694597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When to use Waterfall vs. Agile</a:t>
            </a:r>
            <a:endParaRPr lang="en-GB" dirty="0"/>
          </a:p>
        </p:txBody>
      </p:sp>
      <p:sp>
        <p:nvSpPr>
          <p:cNvPr id="5" name="Footer Placeholder 4"/>
          <p:cNvSpPr>
            <a:spLocks noGrp="1"/>
          </p:cNvSpPr>
          <p:nvPr>
            <p:ph type="ftr" sz="quarter" idx="10"/>
            <p:custDataLst>
              <p:tags r:id="rId3"/>
            </p:custDataLst>
          </p:nvPr>
        </p:nvSpPr>
        <p:spPr/>
        <p:txBody>
          <a:bodyPr/>
          <a:lstStyle/>
          <a:p>
            <a:pPr>
              <a:defRPr/>
            </a:pPr>
            <a:endParaRPr lang="en-GB" dirty="0"/>
          </a:p>
        </p:txBody>
      </p:sp>
      <p:sp>
        <p:nvSpPr>
          <p:cNvPr id="4" name="Slide Number Placeholder 3"/>
          <p:cNvSpPr>
            <a:spLocks noGrp="1"/>
          </p:cNvSpPr>
          <p:nvPr>
            <p:ph type="sldNum" sz="quarter" idx="11"/>
            <p:custDataLst>
              <p:tags r:id="rId4"/>
            </p:custDataLst>
          </p:nvPr>
        </p:nvSpPr>
        <p:spPr/>
        <p:txBody>
          <a:bodyPr/>
          <a:lstStyle/>
          <a:p>
            <a:pPr>
              <a:defRPr/>
            </a:pPr>
            <a:fld id="{4A20B1E7-376A-4E49-AB89-7591AA0CDAE5}" type="slidenum">
              <a:rPr lang="en-GB" smtClean="0"/>
              <a:pPr>
                <a:defRPr/>
              </a:pPr>
              <a:t>22</a:t>
            </a:fld>
            <a:endParaRPr lang="en-GB" dirty="0"/>
          </a:p>
        </p:txBody>
      </p:sp>
      <p:sp>
        <p:nvSpPr>
          <p:cNvPr id="6" name="Text Placeholder 5"/>
          <p:cNvSpPr>
            <a:spLocks noGrp="1"/>
          </p:cNvSpPr>
          <p:nvPr>
            <p:ph type="body" sz="quarter" idx="12"/>
            <p:custDataLst>
              <p:tags r:id="rId5"/>
            </p:custDataLst>
          </p:nvPr>
        </p:nvSpPr>
        <p:spPr>
          <a:xfrm>
            <a:off x="360363" y="1038226"/>
            <a:ext cx="3996000" cy="5056188"/>
          </a:xfrm>
          <a:solidFill>
            <a:schemeClr val="accent5">
              <a:lumMod val="20000"/>
              <a:lumOff val="80000"/>
            </a:schemeClr>
          </a:solidFill>
        </p:spPr>
        <p:txBody>
          <a:bodyPr/>
          <a:lstStyle/>
          <a:p>
            <a:r>
              <a:rPr lang="en-US" dirty="0" smtClean="0"/>
              <a:t>Waterfall</a:t>
            </a:r>
          </a:p>
          <a:p>
            <a:r>
              <a:rPr lang="en-US" sz="1800" dirty="0" smtClean="0">
                <a:solidFill>
                  <a:schemeClr val="tx1"/>
                </a:solidFill>
              </a:rPr>
              <a:t>Works well in an environment with:</a:t>
            </a:r>
          </a:p>
          <a:p>
            <a:pPr marL="342900" lvl="1" indent="-342900">
              <a:buClr>
                <a:schemeClr val="accent1"/>
              </a:buClr>
              <a:buFont typeface="Arial" panose="020B0604020202020204" pitchFamily="34" charset="0"/>
              <a:buChar char="•"/>
            </a:pPr>
            <a:r>
              <a:rPr lang="en-US" sz="1800" dirty="0" smtClean="0"/>
              <a:t>Fixed scope</a:t>
            </a:r>
          </a:p>
          <a:p>
            <a:pPr marL="342900" lvl="1" indent="-342900">
              <a:buClr>
                <a:schemeClr val="accent1"/>
              </a:buClr>
              <a:buFont typeface="Arial" panose="020B0604020202020204" pitchFamily="34" charset="0"/>
              <a:buChar char="•"/>
            </a:pPr>
            <a:r>
              <a:rPr lang="en-US" sz="1800" dirty="0" smtClean="0"/>
              <a:t>Defined set of requirements</a:t>
            </a:r>
          </a:p>
          <a:p>
            <a:pPr marL="342900" lvl="1" indent="-342900">
              <a:buClr>
                <a:schemeClr val="accent1"/>
              </a:buClr>
              <a:buFont typeface="Arial" panose="020B0604020202020204" pitchFamily="34" charset="0"/>
              <a:buChar char="•"/>
            </a:pPr>
            <a:r>
              <a:rPr lang="en-US" sz="1800" dirty="0" smtClean="0"/>
              <a:t>Defined set of technology</a:t>
            </a:r>
            <a:endParaRPr lang="en-GB" sz="1800" dirty="0"/>
          </a:p>
        </p:txBody>
      </p:sp>
      <p:sp>
        <p:nvSpPr>
          <p:cNvPr id="7" name="Text Placeholder 6"/>
          <p:cNvSpPr>
            <a:spLocks noGrp="1"/>
          </p:cNvSpPr>
          <p:nvPr>
            <p:ph type="body" sz="quarter" idx="13"/>
            <p:custDataLst>
              <p:tags r:id="rId6"/>
            </p:custDataLst>
          </p:nvPr>
        </p:nvSpPr>
        <p:spPr>
          <a:xfrm>
            <a:off x="4789588" y="1038226"/>
            <a:ext cx="3996000" cy="5056188"/>
          </a:xfrm>
          <a:solidFill>
            <a:schemeClr val="accent5">
              <a:lumMod val="20000"/>
              <a:lumOff val="80000"/>
            </a:schemeClr>
          </a:solidFill>
        </p:spPr>
        <p:txBody>
          <a:bodyPr/>
          <a:lstStyle/>
          <a:p>
            <a:r>
              <a:rPr lang="en-US" dirty="0" smtClean="0"/>
              <a:t>Agile</a:t>
            </a:r>
          </a:p>
          <a:p>
            <a:r>
              <a:rPr lang="en-US" sz="1800" dirty="0" smtClean="0">
                <a:solidFill>
                  <a:schemeClr val="tx1"/>
                </a:solidFill>
              </a:rPr>
              <a:t>Works well in an environment with: </a:t>
            </a:r>
          </a:p>
          <a:p>
            <a:pPr marL="342900" lvl="1" indent="-342900">
              <a:buClr>
                <a:schemeClr val="accent1"/>
              </a:buClr>
              <a:buFont typeface="Arial" panose="020B0604020202020204" pitchFamily="34" charset="0"/>
              <a:buChar char="•"/>
            </a:pPr>
            <a:r>
              <a:rPr lang="en-US" sz="1800" dirty="0" smtClean="0"/>
              <a:t>Uncertain level of requirements</a:t>
            </a:r>
          </a:p>
          <a:p>
            <a:pPr marL="342900" lvl="1" indent="-342900">
              <a:buClr>
                <a:schemeClr val="accent1"/>
              </a:buClr>
              <a:buFont typeface="Arial" panose="020B0604020202020204" pitchFamily="34" charset="0"/>
              <a:buChar char="•"/>
            </a:pPr>
            <a:r>
              <a:rPr lang="en-US" sz="1800" dirty="0" smtClean="0"/>
              <a:t>An aligned goal</a:t>
            </a:r>
          </a:p>
          <a:p>
            <a:pPr marL="342900" lvl="1" indent="-342900">
              <a:buClr>
                <a:schemeClr val="accent1"/>
              </a:buClr>
              <a:buFont typeface="Arial" panose="020B0604020202020204" pitchFamily="34" charset="0"/>
              <a:buChar char="•"/>
            </a:pPr>
            <a:r>
              <a:rPr lang="en-US" sz="1800" dirty="0" smtClean="0"/>
              <a:t>High level of agreed user involvement</a:t>
            </a:r>
          </a:p>
          <a:p>
            <a:pPr marL="342900" lvl="1" indent="-342900">
              <a:buClr>
                <a:schemeClr val="accent1"/>
              </a:buClr>
              <a:buFont typeface="Arial" panose="020B0604020202020204" pitchFamily="34" charset="0"/>
              <a:buChar char="•"/>
            </a:pPr>
            <a:r>
              <a:rPr lang="en-US" sz="1800" dirty="0" smtClean="0"/>
              <a:t>Customer targets time-to-market and an ability to react quickly to market changes</a:t>
            </a:r>
          </a:p>
          <a:p>
            <a:pPr marL="342900" lvl="1" indent="-342900">
              <a:buClr>
                <a:schemeClr val="accent1"/>
              </a:buClr>
              <a:buFont typeface="Arial" panose="020B0604020202020204" pitchFamily="34" charset="0"/>
              <a:buChar char="•"/>
            </a:pPr>
            <a:r>
              <a:rPr lang="en-US" sz="1800" dirty="0" smtClean="0"/>
              <a:t>Customer needs to see how development progresses before fully committing</a:t>
            </a:r>
            <a:endParaRPr lang="en-GB" sz="1800" dirty="0"/>
          </a:p>
        </p:txBody>
      </p:sp>
    </p:spTree>
    <p:custDataLst>
      <p:tags r:id="rId1"/>
    </p:custDataLst>
    <p:extLst>
      <p:ext uri="{BB962C8B-B14F-4D97-AF65-F5344CB8AC3E}">
        <p14:creationId xmlns:p14="http://schemas.microsoft.com/office/powerpoint/2010/main" val="35896608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Wrapping </a:t>
            </a:r>
            <a:r>
              <a:rPr lang="en-AU" dirty="0" smtClean="0"/>
              <a:t>up</a:t>
            </a:r>
            <a:endParaRPr lang="en-AU" dirty="0"/>
          </a:p>
        </p:txBody>
      </p:sp>
      <p:sp>
        <p:nvSpPr>
          <p:cNvPr id="3" name="Footer Placeholder 2"/>
          <p:cNvSpPr>
            <a:spLocks noGrp="1"/>
          </p:cNvSpPr>
          <p:nvPr>
            <p:ph type="ftr" sz="quarter" idx="10"/>
          </p:nvPr>
        </p:nvSpPr>
        <p:spPr/>
        <p:txBody>
          <a:bodyPr/>
          <a:lstStyle/>
          <a:p>
            <a:endParaRPr lang="en-GB" dirty="0"/>
          </a:p>
        </p:txBody>
      </p:sp>
      <p:sp>
        <p:nvSpPr>
          <p:cNvPr id="4" name="Slide Number Placeholder 3"/>
          <p:cNvSpPr>
            <a:spLocks noGrp="1"/>
          </p:cNvSpPr>
          <p:nvPr>
            <p:ph type="sldNum" sz="quarter" idx="11"/>
          </p:nvPr>
        </p:nvSpPr>
        <p:spPr/>
        <p:txBody>
          <a:bodyPr/>
          <a:lstStyle/>
          <a:p>
            <a:fld id="{8CD6B855-AF94-4410-87D9-64819B123F49}" type="slidenum">
              <a:rPr lang="en-GB" smtClean="0"/>
              <a:pPr/>
              <a:t>23</a:t>
            </a:fld>
            <a:endParaRPr lang="en-GB" dirty="0"/>
          </a:p>
        </p:txBody>
      </p:sp>
      <p:sp>
        <p:nvSpPr>
          <p:cNvPr id="5" name="Text Placeholder 4"/>
          <p:cNvSpPr>
            <a:spLocks noGrp="1"/>
          </p:cNvSpPr>
          <p:nvPr>
            <p:ph type="body" sz="quarter" idx="12"/>
          </p:nvPr>
        </p:nvSpPr>
        <p:spPr>
          <a:xfrm>
            <a:off x="358774" y="1038226"/>
            <a:ext cx="8118799" cy="1054045"/>
          </a:xfrm>
          <a:solidFill>
            <a:schemeClr val="accent5">
              <a:lumMod val="20000"/>
              <a:lumOff val="80000"/>
            </a:schemeClr>
          </a:solidFill>
        </p:spPr>
        <p:txBody>
          <a:bodyPr/>
          <a:lstStyle/>
          <a:p>
            <a:r>
              <a:rPr lang="en-AU" sz="2000" dirty="0">
                <a:solidFill>
                  <a:schemeClr val="tx1"/>
                </a:solidFill>
              </a:rPr>
              <a:t>Agile development methodologies are a </a:t>
            </a:r>
            <a:r>
              <a:rPr lang="en-AU" sz="2000" b="1" dirty="0"/>
              <a:t>substantial departure from the more traditional waterfall</a:t>
            </a:r>
            <a:r>
              <a:rPr lang="en-AU" sz="2000" dirty="0">
                <a:solidFill>
                  <a:schemeClr val="tx1"/>
                </a:solidFill>
              </a:rPr>
              <a:t> </a:t>
            </a:r>
            <a:r>
              <a:rPr lang="en-AU" sz="2000" dirty="0" smtClean="0">
                <a:solidFill>
                  <a:schemeClr val="tx1"/>
                </a:solidFill>
              </a:rPr>
              <a:t>model</a:t>
            </a:r>
            <a:endParaRPr lang="en-AU" sz="2000" dirty="0">
              <a:solidFill>
                <a:schemeClr val="tx1"/>
              </a:solidFill>
            </a:endParaRPr>
          </a:p>
        </p:txBody>
      </p:sp>
      <p:sp>
        <p:nvSpPr>
          <p:cNvPr id="6" name="Text Placeholder 5"/>
          <p:cNvSpPr>
            <a:spLocks noGrp="1"/>
          </p:cNvSpPr>
          <p:nvPr>
            <p:ph type="body" sz="quarter" idx="13"/>
          </p:nvPr>
        </p:nvSpPr>
        <p:spPr>
          <a:xfrm>
            <a:off x="358774" y="2585925"/>
            <a:ext cx="8110373" cy="1226658"/>
          </a:xfrm>
          <a:solidFill>
            <a:schemeClr val="accent5">
              <a:lumMod val="20000"/>
              <a:lumOff val="80000"/>
            </a:schemeClr>
          </a:solidFill>
        </p:spPr>
        <p:txBody>
          <a:bodyPr/>
          <a:lstStyle/>
          <a:p>
            <a:r>
              <a:rPr lang="en-AU" sz="2000" dirty="0">
                <a:solidFill>
                  <a:schemeClr val="tx1"/>
                </a:solidFill>
              </a:rPr>
              <a:t>Agile projects have the </a:t>
            </a:r>
            <a:r>
              <a:rPr lang="en-AU" sz="2000" b="1" dirty="0"/>
              <a:t>potential to deliver faster and more flexible projects</a:t>
            </a:r>
            <a:r>
              <a:rPr lang="en-AU" sz="2000" dirty="0">
                <a:solidFill>
                  <a:schemeClr val="tx1"/>
                </a:solidFill>
              </a:rPr>
              <a:t>, with potentially shippable software iterations or </a:t>
            </a:r>
            <a:r>
              <a:rPr lang="en-AU" sz="2000" dirty="0" smtClean="0">
                <a:solidFill>
                  <a:schemeClr val="tx1"/>
                </a:solidFill>
              </a:rPr>
              <a:t>features</a:t>
            </a:r>
            <a:endParaRPr lang="en-AU" sz="2000" dirty="0">
              <a:solidFill>
                <a:schemeClr val="tx1"/>
              </a:solidFill>
            </a:endParaRPr>
          </a:p>
        </p:txBody>
      </p:sp>
      <p:sp>
        <p:nvSpPr>
          <p:cNvPr id="7" name="Text Placeholder 6"/>
          <p:cNvSpPr>
            <a:spLocks noGrp="1"/>
          </p:cNvSpPr>
          <p:nvPr>
            <p:ph type="body" sz="quarter" idx="14"/>
          </p:nvPr>
        </p:nvSpPr>
        <p:spPr>
          <a:xfrm>
            <a:off x="358774" y="4275396"/>
            <a:ext cx="8110373" cy="1596326"/>
          </a:xfrm>
          <a:solidFill>
            <a:schemeClr val="accent5">
              <a:lumMod val="20000"/>
              <a:lumOff val="80000"/>
            </a:schemeClr>
          </a:solidFill>
        </p:spPr>
        <p:txBody>
          <a:bodyPr/>
          <a:lstStyle/>
          <a:p>
            <a:r>
              <a:rPr lang="en-AU" sz="2000" dirty="0">
                <a:solidFill>
                  <a:schemeClr val="tx1"/>
                </a:solidFill>
              </a:rPr>
              <a:t>In the same way that Agile methodologies challenge the more traditional concepts of waterfall model software developments, </a:t>
            </a:r>
            <a:r>
              <a:rPr lang="en-AU" sz="2000" b="1" dirty="0"/>
              <a:t>contracting for Agile projects require new ways of thinking and different approaches to common contractual issues</a:t>
            </a:r>
          </a:p>
          <a:p>
            <a:endParaRPr lang="en-AU" sz="2000" dirty="0">
              <a:solidFill>
                <a:schemeClr val="tx1"/>
              </a:solidFill>
            </a:endParaRPr>
          </a:p>
        </p:txBody>
      </p:sp>
    </p:spTree>
    <p:extLst>
      <p:ext uri="{BB962C8B-B14F-4D97-AF65-F5344CB8AC3E}">
        <p14:creationId xmlns:p14="http://schemas.microsoft.com/office/powerpoint/2010/main" val="27875381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358775" y="431800"/>
            <a:ext cx="8421688" cy="825500"/>
          </a:xfrm>
        </p:spPr>
        <p:txBody>
          <a:bodyPr/>
          <a:lstStyle/>
          <a:p>
            <a:pPr eaLnBrk="1" hangingPunct="1"/>
            <a:r>
              <a:rPr lang="en-AU" dirty="0" smtClean="0"/>
              <a:t>Contacts</a:t>
            </a:r>
            <a:endParaRPr lang="en-AU" i="1" dirty="0" smtClean="0"/>
          </a:p>
        </p:txBody>
      </p:sp>
      <p:sp>
        <p:nvSpPr>
          <p:cNvPr id="40964" name="Rectangle 3"/>
          <p:cNvSpPr>
            <a:spLocks noGrp="1" noChangeArrowheads="1"/>
          </p:cNvSpPr>
          <p:nvPr>
            <p:ph type="body" idx="1"/>
          </p:nvPr>
        </p:nvSpPr>
        <p:spPr>
          <a:xfrm>
            <a:off x="358775" y="1257300"/>
            <a:ext cx="8421688" cy="4824413"/>
          </a:xfrm>
        </p:spPr>
        <p:txBody>
          <a:bodyPr/>
          <a:lstStyle/>
          <a:p>
            <a:pPr marL="0" indent="0" eaLnBrk="1" hangingPunct="1">
              <a:lnSpc>
                <a:spcPct val="100000"/>
              </a:lnSpc>
              <a:spcAft>
                <a:spcPct val="0"/>
              </a:spcAft>
            </a:pPr>
            <a:endParaRPr lang="en-AU" sz="2000" dirty="0" smtClean="0"/>
          </a:p>
          <a:p>
            <a:pPr marL="0" indent="0" eaLnBrk="1" hangingPunct="1">
              <a:lnSpc>
                <a:spcPct val="100000"/>
              </a:lnSpc>
              <a:spcAft>
                <a:spcPct val="0"/>
              </a:spcAft>
            </a:pPr>
            <a:r>
              <a:rPr lang="en-AU" sz="2000" dirty="0" smtClean="0"/>
              <a:t>	</a:t>
            </a:r>
            <a:r>
              <a:rPr lang="en-AU" sz="2400" b="1" dirty="0" smtClean="0"/>
              <a:t>Robert Percival</a:t>
            </a:r>
          </a:p>
          <a:p>
            <a:pPr marL="0" indent="0" eaLnBrk="1" hangingPunct="1">
              <a:lnSpc>
                <a:spcPct val="100000"/>
              </a:lnSpc>
              <a:spcAft>
                <a:spcPct val="0"/>
              </a:spcAft>
            </a:pPr>
            <a:r>
              <a:rPr lang="en-AU" sz="2400" dirty="0" smtClean="0"/>
              <a:t>	Partner </a:t>
            </a:r>
            <a:endParaRPr lang="en-AU" sz="2400" dirty="0"/>
          </a:p>
          <a:p>
            <a:pPr marL="0" indent="0" eaLnBrk="1" hangingPunct="1">
              <a:lnSpc>
                <a:spcPct val="100000"/>
              </a:lnSpc>
              <a:spcAft>
                <a:spcPct val="0"/>
              </a:spcAft>
            </a:pPr>
            <a:r>
              <a:rPr lang="en-AU" sz="2400" dirty="0" smtClean="0"/>
              <a:t>	Head of Technology &amp; Innovation – Canada</a:t>
            </a:r>
          </a:p>
          <a:p>
            <a:pPr marL="0" indent="0" eaLnBrk="1" hangingPunct="1">
              <a:lnSpc>
                <a:spcPct val="100000"/>
              </a:lnSpc>
              <a:spcAft>
                <a:spcPct val="0"/>
              </a:spcAft>
            </a:pPr>
            <a:r>
              <a:rPr lang="en-AU" sz="2400" dirty="0" smtClean="0"/>
              <a:t>	Norton Rose Fulbright</a:t>
            </a:r>
          </a:p>
          <a:p>
            <a:pPr marL="0" indent="0" eaLnBrk="1" hangingPunct="1">
              <a:lnSpc>
                <a:spcPct val="100000"/>
              </a:lnSpc>
              <a:spcAft>
                <a:spcPct val="0"/>
              </a:spcAft>
            </a:pPr>
            <a:endParaRPr lang="en-AU" sz="2400" dirty="0" smtClean="0"/>
          </a:p>
          <a:p>
            <a:pPr marL="0" indent="0" eaLnBrk="1" hangingPunct="1">
              <a:lnSpc>
                <a:spcPct val="100000"/>
              </a:lnSpc>
              <a:spcAft>
                <a:spcPct val="0"/>
              </a:spcAft>
            </a:pPr>
            <a:r>
              <a:rPr lang="en-AU" sz="2400" dirty="0" smtClean="0">
                <a:solidFill>
                  <a:schemeClr val="tx1"/>
                </a:solidFill>
              </a:rPr>
              <a:t>	Direct:	   416 216 4075 </a:t>
            </a:r>
          </a:p>
          <a:p>
            <a:pPr marL="0" indent="0" eaLnBrk="1" hangingPunct="1">
              <a:lnSpc>
                <a:spcPct val="100000"/>
              </a:lnSpc>
              <a:spcAft>
                <a:spcPct val="0"/>
              </a:spcAft>
            </a:pPr>
            <a:r>
              <a:rPr lang="en-AU" sz="2400" dirty="0" smtClean="0">
                <a:solidFill>
                  <a:schemeClr val="tx1"/>
                </a:solidFill>
              </a:rPr>
              <a:t>	Email:	   </a:t>
            </a:r>
            <a:r>
              <a:rPr lang="en-AU" sz="2400" dirty="0" smtClean="0">
                <a:solidFill>
                  <a:schemeClr val="tx1"/>
                </a:solidFill>
                <a:hlinkClick r:id="rId4"/>
              </a:rPr>
              <a:t>robert.percival@nortonrosefulbright.com</a:t>
            </a:r>
            <a:r>
              <a:rPr lang="en-AU" sz="2400" dirty="0" smtClean="0">
                <a:solidFill>
                  <a:schemeClr val="tx1"/>
                </a:solidFill>
              </a:rPr>
              <a:t> </a:t>
            </a:r>
          </a:p>
          <a:p>
            <a:pPr marL="0" indent="0" eaLnBrk="1" hangingPunct="1">
              <a:lnSpc>
                <a:spcPct val="100000"/>
              </a:lnSpc>
              <a:spcAft>
                <a:spcPct val="0"/>
              </a:spcAft>
            </a:pPr>
            <a:endParaRPr lang="en-AU" sz="2000" dirty="0"/>
          </a:p>
          <a:p>
            <a:pPr marL="0" indent="0" eaLnBrk="1" hangingPunct="1">
              <a:lnSpc>
                <a:spcPct val="100000"/>
              </a:lnSpc>
              <a:spcAft>
                <a:spcPct val="0"/>
              </a:spcAft>
            </a:pPr>
            <a:r>
              <a:rPr lang="en-AU" sz="2000" dirty="0"/>
              <a:t>	</a:t>
            </a:r>
            <a:endParaRPr lang="en-AU" sz="1600" dirty="0" smtClean="0">
              <a:solidFill>
                <a:schemeClr val="tx1"/>
              </a:solidFill>
            </a:endParaRPr>
          </a:p>
        </p:txBody>
      </p:sp>
      <p:sp>
        <p:nvSpPr>
          <p:cNvPr id="5" name="Footer Placeholder 3"/>
          <p:cNvSpPr>
            <a:spLocks noGrp="1"/>
          </p:cNvSpPr>
          <p:nvPr>
            <p:ph type="ftr" sz="quarter" idx="4294967295"/>
            <p:custDataLst>
              <p:tags r:id="rId1"/>
            </p:custDataLst>
          </p:nvPr>
        </p:nvSpPr>
        <p:spPr>
          <a:xfrm>
            <a:off x="582613" y="6529388"/>
            <a:ext cx="5220000" cy="179387"/>
          </a:xfrm>
          <a:prstGeom prst="rect">
            <a:avLst/>
          </a:prstGeom>
        </p:spPr>
        <p:txBody>
          <a:bodyPr/>
          <a:lstStyle/>
          <a:p>
            <a:endParaRPr lang="en-GB" sz="800" dirty="0">
              <a:solidFill>
                <a:srgbClr val="000000"/>
              </a:solidFill>
            </a:endParaRPr>
          </a:p>
        </p:txBody>
      </p:sp>
      <p:sp>
        <p:nvSpPr>
          <p:cNvPr id="6" name="Slide Number Placeholder 2"/>
          <p:cNvSpPr>
            <a:spLocks noGrp="1"/>
          </p:cNvSpPr>
          <p:nvPr>
            <p:ph type="sldNum" sz="quarter" idx="11"/>
          </p:nvPr>
        </p:nvSpPr>
        <p:spPr>
          <a:xfrm>
            <a:off x="358775" y="6529388"/>
            <a:ext cx="260350" cy="179387"/>
          </a:xfrm>
        </p:spPr>
        <p:txBody>
          <a:bodyPr/>
          <a:lstStyle/>
          <a:p>
            <a:fld id="{56E3EF9F-6447-4352-9D67-5AAB50718BD2}" type="slidenum">
              <a:rPr lang="en-GB" smtClean="0">
                <a:solidFill>
                  <a:srgbClr val="000000"/>
                </a:solidFill>
              </a:rPr>
              <a:pPr/>
              <a:t>24</a:t>
            </a:fld>
            <a:endParaRPr lang="en-GB" dirty="0">
              <a:solidFill>
                <a:srgbClr val="000000"/>
              </a:solidFill>
            </a:endParaRPr>
          </a:p>
        </p:txBody>
      </p:sp>
      <p:cxnSp>
        <p:nvCxnSpPr>
          <p:cNvPr id="7" name="Straight Connector 6"/>
          <p:cNvCxnSpPr/>
          <p:nvPr/>
        </p:nvCxnSpPr>
        <p:spPr>
          <a:xfrm>
            <a:off x="576675" y="6530316"/>
            <a:ext cx="0" cy="136566"/>
          </a:xfrm>
          <a:prstGeom prst="line">
            <a:avLst/>
          </a:prstGeom>
          <a:ln w="63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95500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Placeholder 2"/>
          <p:cNvSpPr>
            <a:spLocks noGrp="1"/>
          </p:cNvSpPr>
          <p:nvPr>
            <p:ph type="body" sz="quarter" idx="12"/>
            <p:custDataLst>
              <p:tags r:id="rId2"/>
            </p:custDataLst>
          </p:nvPr>
        </p:nvSpPr>
        <p:spPr bwMode="auto">
          <a:xfrm>
            <a:off x="360363" y="1044575"/>
            <a:ext cx="8423275" cy="5175250"/>
          </a:xfrm>
        </p:spPr>
        <p:txBody>
          <a:bodyPr wrap="square" numCol="1" compatLnSpc="1">
            <a:prstTxWarp prst="textNoShape">
              <a:avLst/>
            </a:prstTxWarp>
          </a:bodyPr>
          <a:lstStyle/>
          <a:p>
            <a:pPr marL="0" indent="0" eaLnBrk="1" hangingPunct="1"/>
            <a:endParaRPr lang="en-GB" b="1" dirty="0" smtClean="0">
              <a:latin typeface="Arial" charset="0"/>
              <a:cs typeface="Arial" charset="0"/>
            </a:endParaRPr>
          </a:p>
        </p:txBody>
      </p:sp>
      <p:pic>
        <p:nvPicPr>
          <p:cNvPr id="1026" name="Picture 2" descr="C:\Users\michael.park\AppData\Local\Microsoft\Windows\Temporary Internet Files\Content.Outlook\XVGDQRZ8\EnglishUK_International_map.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9184" y="870204"/>
            <a:ext cx="8485632" cy="5117592"/>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p:cNvSpPr>
            <a:spLocks noGrp="1"/>
          </p:cNvSpPr>
          <p:nvPr>
            <p:ph type="ftr" sz="quarter" idx="13"/>
          </p:nvPr>
        </p:nvSpPr>
        <p:spPr/>
        <p:txBody>
          <a:bodyPr/>
          <a:lstStyle/>
          <a:p>
            <a:pPr>
              <a:defRPr/>
            </a:pPr>
            <a:endParaRPr lang="en-GB" dirty="0">
              <a:solidFill>
                <a:srgbClr val="000000"/>
              </a:solidFill>
            </a:endParaRPr>
          </a:p>
        </p:txBody>
      </p:sp>
    </p:spTree>
    <p:custDataLst>
      <p:tags r:id="rId1"/>
    </p:custDataLst>
    <p:extLst>
      <p:ext uri="{BB962C8B-B14F-4D97-AF65-F5344CB8AC3E}">
        <p14:creationId xmlns:p14="http://schemas.microsoft.com/office/powerpoint/2010/main" val="329649477"/>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4155397967"/>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a:spLocks noGrp="1"/>
          </p:cNvSpPr>
          <p:nvPr>
            <p:ph type="body" sz="quarter" idx="12"/>
            <p:custDataLst>
              <p:tags r:id="rId2"/>
            </p:custDataLst>
          </p:nvPr>
        </p:nvSpPr>
        <p:spPr>
          <a:xfrm>
            <a:off x="360000" y="1044000"/>
            <a:ext cx="8424000" cy="5040000"/>
          </a:xfrm>
        </p:spPr>
        <p:txBody>
          <a:bodyPr anchor="b" anchorCtr="0"/>
          <a:lstStyle/>
          <a:p>
            <a:r>
              <a:rPr lang="en-GB" b="1" dirty="0" smtClean="0">
                <a:solidFill>
                  <a:srgbClr val="FF0000"/>
                </a:solidFill>
              </a:rPr>
              <a:t>Disclaimer</a:t>
            </a:r>
          </a:p>
          <a:p>
            <a:pPr lvl="1"/>
            <a:r>
              <a:rPr lang="en-GB" b="1" dirty="0" smtClean="0"/>
              <a:t>Norton Rose Fulbright US LLP, Norton Rose Fulbright LLP, Norton Rose Fulbright Australia, Norton Rose Fulbright Canada LLP and Norton Rose Fulbright South Africa Inc are separate legal entities and all of them are members of Norton Rose Fulbright Verein, a Swiss verein.  Norton Rose Fulbright Verein helps coordinate the activities of the members but does not itself provide legal services to clients.</a:t>
            </a:r>
          </a:p>
          <a:p>
            <a:pPr lvl="1"/>
            <a:r>
              <a:rPr lang="en-GB" b="1" dirty="0" smtClean="0"/>
              <a:t>References to ‘Norton Rose Fulbright’, ‘the law firm’ and ‘legal practice’ are to one or more of the Norton Rose Fulbright members or to one of their respective affiliates (together ‘Norton Rose Fulbright entity/entities’). No individual who is a member, partner, shareholder, director, employee or consultant of, in or to any Norton Rose Fulbright entity (whether or not such individual is described as a ‘partner’) accepts or assumes responsibility, or has any liability, to any person in respect of this communication. Any reference to a partner or director is to a member, employee or consultant with equivalent standing and qualifications of the relevant Norton Rose Fulbright entity.</a:t>
            </a:r>
          </a:p>
          <a:p>
            <a:pPr lvl="1"/>
            <a:r>
              <a:rPr lang="en-GB" b="1" dirty="0" smtClean="0"/>
              <a:t>The purpose of this communication is to provide general information of a legal nature. It does not contain a full analysis of the law nor does it constitute an opinion of any Norton Rose Fulbright entity on the points of law discussed. You must take specific legal advice on any particular matter which concerns you. If you require any advice or further information, please speak to your usual contact at Norton Rose Fulbright.</a:t>
            </a:r>
          </a:p>
          <a:p>
            <a:pPr lvl="1"/>
            <a:endParaRPr lang="en-GB" b="1" dirty="0"/>
          </a:p>
        </p:txBody>
      </p:sp>
      <p:sp>
        <p:nvSpPr>
          <p:cNvPr id="7" name="Footer Placeholder 1"/>
          <p:cNvSpPr>
            <a:spLocks noGrp="1"/>
          </p:cNvSpPr>
          <p:nvPr>
            <p:ph type="ftr" sz="quarter" idx="10"/>
            <p:custDataLst>
              <p:tags r:id="rId3"/>
            </p:custDataLst>
          </p:nvPr>
        </p:nvSpPr>
        <p:spPr>
          <a:xfrm>
            <a:off x="583200" y="6530400"/>
            <a:ext cx="5220000" cy="180000"/>
          </a:xfrm>
        </p:spPr>
        <p:txBody>
          <a:bodyPr/>
          <a:lstStyle/>
          <a:p>
            <a:endParaRPr lang="en-GB" dirty="0"/>
          </a:p>
        </p:txBody>
      </p:sp>
      <p:sp>
        <p:nvSpPr>
          <p:cNvPr id="9" name="Slide Number Placeholder 8"/>
          <p:cNvSpPr>
            <a:spLocks noGrp="1"/>
          </p:cNvSpPr>
          <p:nvPr>
            <p:ph type="sldNum" sz="quarter" idx="11"/>
          </p:nvPr>
        </p:nvSpPr>
        <p:spPr/>
        <p:txBody>
          <a:bodyPr/>
          <a:lstStyle/>
          <a:p>
            <a:fld id="{4CF3FB75-92AC-43D7-B874-1B3BEFDC3FBA}" type="slidenum">
              <a:rPr lang="en-GB" smtClean="0"/>
              <a:pPr/>
              <a:t>27</a:t>
            </a:fld>
            <a:endParaRPr lang="en-GB" dirty="0"/>
          </a:p>
        </p:txBody>
      </p:sp>
    </p:spTree>
    <p:custDataLst>
      <p:tags r:id="rId1"/>
    </p:custDataLst>
    <p:extLst>
      <p:ext uri="{BB962C8B-B14F-4D97-AF65-F5344CB8AC3E}">
        <p14:creationId xmlns:p14="http://schemas.microsoft.com/office/powerpoint/2010/main" val="568086932"/>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22" name="Rectangle 2"/>
          <p:cNvSpPr>
            <a:spLocks noGrp="1" noChangeArrowheads="1"/>
          </p:cNvSpPr>
          <p:nvPr>
            <p:ph type="title"/>
          </p:nvPr>
        </p:nvSpPr>
        <p:spPr>
          <a:xfrm>
            <a:off x="396472" y="3776778"/>
            <a:ext cx="8424000" cy="1146914"/>
          </a:xfrm>
          <a:noFill/>
        </p:spPr>
        <p:txBody>
          <a:bodyPr/>
          <a:lstStyle/>
          <a:p>
            <a:pPr algn="ctr"/>
            <a:r>
              <a:rPr lang="en-AU" sz="5000" dirty="0" smtClean="0">
                <a:solidFill>
                  <a:schemeClr val="bg1"/>
                </a:solidFill>
              </a:rPr>
              <a:t>Overview of Agile</a:t>
            </a:r>
            <a:endParaRPr lang="en-US" sz="5000" dirty="0" smtClean="0">
              <a:solidFill>
                <a:schemeClr val="bg1"/>
              </a:solidFill>
            </a:endParaRPr>
          </a:p>
        </p:txBody>
      </p:sp>
      <p:sp>
        <p:nvSpPr>
          <p:cNvPr id="6" name="Freeform 80"/>
          <p:cNvSpPr>
            <a:spLocks noChangeAspect="1" noEditPoints="1"/>
          </p:cNvSpPr>
          <p:nvPr/>
        </p:nvSpPr>
        <p:spPr bwMode="auto">
          <a:xfrm>
            <a:off x="3799489" y="1433494"/>
            <a:ext cx="1545023" cy="1818766"/>
          </a:xfrm>
          <a:custGeom>
            <a:avLst/>
            <a:gdLst>
              <a:gd name="T0" fmla="*/ 214 w 282"/>
              <a:gd name="T1" fmla="*/ 0 h 332"/>
              <a:gd name="T2" fmla="*/ 251 w 282"/>
              <a:gd name="T3" fmla="*/ 37 h 332"/>
              <a:gd name="T4" fmla="*/ 236 w 282"/>
              <a:gd name="T5" fmla="*/ 130 h 332"/>
              <a:gd name="T6" fmla="*/ 229 w 282"/>
              <a:gd name="T7" fmla="*/ 21 h 332"/>
              <a:gd name="T8" fmla="*/ 71 w 282"/>
              <a:gd name="T9" fmla="*/ 15 h 332"/>
              <a:gd name="T10" fmla="*/ 94 w 282"/>
              <a:gd name="T11" fmla="*/ 46 h 332"/>
              <a:gd name="T12" fmla="*/ 15 w 282"/>
              <a:gd name="T13" fmla="*/ 140 h 332"/>
              <a:gd name="T14" fmla="*/ 22 w 282"/>
              <a:gd name="T15" fmla="*/ 300 h 332"/>
              <a:gd name="T16" fmla="*/ 84 w 282"/>
              <a:gd name="T17" fmla="*/ 307 h 332"/>
              <a:gd name="T18" fmla="*/ 37 w 282"/>
              <a:gd name="T19" fmla="*/ 322 h 332"/>
              <a:gd name="T20" fmla="*/ 0 w 282"/>
              <a:gd name="T21" fmla="*/ 285 h 332"/>
              <a:gd name="T22" fmla="*/ 0 w 282"/>
              <a:gd name="T23" fmla="*/ 135 h 332"/>
              <a:gd name="T24" fmla="*/ 43 w 282"/>
              <a:gd name="T25" fmla="*/ 4 h 332"/>
              <a:gd name="T26" fmla="*/ 43 w 282"/>
              <a:gd name="T27" fmla="*/ 4 h 332"/>
              <a:gd name="T28" fmla="*/ 43 w 282"/>
              <a:gd name="T29" fmla="*/ 3 h 332"/>
              <a:gd name="T30" fmla="*/ 45 w 282"/>
              <a:gd name="T31" fmla="*/ 2 h 332"/>
              <a:gd name="T32" fmla="*/ 45 w 282"/>
              <a:gd name="T33" fmla="*/ 1 h 332"/>
              <a:gd name="T34" fmla="*/ 45 w 282"/>
              <a:gd name="T35" fmla="*/ 1 h 332"/>
              <a:gd name="T36" fmla="*/ 45 w 282"/>
              <a:gd name="T37" fmla="*/ 1 h 332"/>
              <a:gd name="T38" fmla="*/ 47 w 282"/>
              <a:gd name="T39" fmla="*/ 0 h 332"/>
              <a:gd name="T40" fmla="*/ 48 w 282"/>
              <a:gd name="T41" fmla="*/ 0 h 332"/>
              <a:gd name="T42" fmla="*/ 48 w 282"/>
              <a:gd name="T43" fmla="*/ 0 h 332"/>
              <a:gd name="T44" fmla="*/ 48 w 282"/>
              <a:gd name="T45" fmla="*/ 0 h 332"/>
              <a:gd name="T46" fmla="*/ 48 w 282"/>
              <a:gd name="T47" fmla="*/ 0 h 332"/>
              <a:gd name="T48" fmla="*/ 48 w 282"/>
              <a:gd name="T49" fmla="*/ 0 h 332"/>
              <a:gd name="T50" fmla="*/ 50 w 282"/>
              <a:gd name="T51" fmla="*/ 0 h 332"/>
              <a:gd name="T52" fmla="*/ 46 w 282"/>
              <a:gd name="T53" fmla="*/ 225 h 332"/>
              <a:gd name="T54" fmla="*/ 127 w 282"/>
              <a:gd name="T55" fmla="*/ 212 h 332"/>
              <a:gd name="T56" fmla="*/ 46 w 282"/>
              <a:gd name="T57" fmla="*/ 179 h 332"/>
              <a:gd name="T58" fmla="*/ 127 w 282"/>
              <a:gd name="T59" fmla="*/ 191 h 332"/>
              <a:gd name="T60" fmla="*/ 46 w 282"/>
              <a:gd name="T61" fmla="*/ 179 h 332"/>
              <a:gd name="T62" fmla="*/ 46 w 282"/>
              <a:gd name="T63" fmla="*/ 159 h 332"/>
              <a:gd name="T64" fmla="*/ 209 w 282"/>
              <a:gd name="T65" fmla="*/ 147 h 332"/>
              <a:gd name="T66" fmla="*/ 130 w 282"/>
              <a:gd name="T67" fmla="*/ 108 h 332"/>
              <a:gd name="T68" fmla="*/ 209 w 282"/>
              <a:gd name="T69" fmla="*/ 120 h 332"/>
              <a:gd name="T70" fmla="*/ 130 w 282"/>
              <a:gd name="T71" fmla="*/ 108 h 332"/>
              <a:gd name="T72" fmla="*/ 130 w 282"/>
              <a:gd name="T73" fmla="*/ 86 h 332"/>
              <a:gd name="T74" fmla="*/ 209 w 282"/>
              <a:gd name="T75" fmla="*/ 73 h 332"/>
              <a:gd name="T76" fmla="*/ 130 w 282"/>
              <a:gd name="T77" fmla="*/ 42 h 332"/>
              <a:gd name="T78" fmla="*/ 209 w 282"/>
              <a:gd name="T79" fmla="*/ 54 h 332"/>
              <a:gd name="T80" fmla="*/ 130 w 282"/>
              <a:gd name="T81" fmla="*/ 42 h 332"/>
              <a:gd name="T82" fmla="*/ 118 w 282"/>
              <a:gd name="T83" fmla="*/ 272 h 332"/>
              <a:gd name="T84" fmla="*/ 282 w 282"/>
              <a:gd name="T85" fmla="*/ 184 h 332"/>
              <a:gd name="T86" fmla="*/ 113 w 282"/>
              <a:gd name="T87" fmla="*/ 278 h 332"/>
              <a:gd name="T88" fmla="*/ 111 w 282"/>
              <a:gd name="T89" fmla="*/ 332 h 332"/>
              <a:gd name="T90" fmla="*/ 113 w 282"/>
              <a:gd name="T91" fmla="*/ 278 h 332"/>
              <a:gd name="T92" fmla="*/ 236 w 282"/>
              <a:gd name="T93" fmla="*/ 256 h 332"/>
              <a:gd name="T94" fmla="*/ 229 w 282"/>
              <a:gd name="T95" fmla="*/ 300 h 332"/>
              <a:gd name="T96" fmla="*/ 185 w 282"/>
              <a:gd name="T97" fmla="*/ 307 h 332"/>
              <a:gd name="T98" fmla="*/ 182 w 282"/>
              <a:gd name="T99" fmla="*/ 322 h 332"/>
              <a:gd name="T100" fmla="*/ 240 w 282"/>
              <a:gd name="T101" fmla="*/ 311 h 332"/>
              <a:gd name="T102" fmla="*/ 251 w 282"/>
              <a:gd name="T103" fmla="*/ 241 h 332"/>
              <a:gd name="T104" fmla="*/ 78 w 282"/>
              <a:gd name="T105" fmla="*/ 41 h 332"/>
              <a:gd name="T106" fmla="*/ 27 w 282"/>
              <a:gd name="T107" fmla="*/ 102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82" h="332">
                <a:moveTo>
                  <a:pt x="50" y="0"/>
                </a:moveTo>
                <a:cubicBezTo>
                  <a:pt x="214" y="0"/>
                  <a:pt x="214" y="0"/>
                  <a:pt x="214" y="0"/>
                </a:cubicBezTo>
                <a:cubicBezTo>
                  <a:pt x="224" y="0"/>
                  <a:pt x="234" y="4"/>
                  <a:pt x="240" y="10"/>
                </a:cubicBezTo>
                <a:cubicBezTo>
                  <a:pt x="247" y="17"/>
                  <a:pt x="251" y="26"/>
                  <a:pt x="251" y="37"/>
                </a:cubicBezTo>
                <a:cubicBezTo>
                  <a:pt x="251" y="115"/>
                  <a:pt x="251" y="115"/>
                  <a:pt x="251" y="115"/>
                </a:cubicBezTo>
                <a:cubicBezTo>
                  <a:pt x="236" y="130"/>
                  <a:pt x="236" y="130"/>
                  <a:pt x="236" y="130"/>
                </a:cubicBezTo>
                <a:cubicBezTo>
                  <a:pt x="236" y="37"/>
                  <a:pt x="236" y="37"/>
                  <a:pt x="236" y="37"/>
                </a:cubicBezTo>
                <a:cubicBezTo>
                  <a:pt x="236" y="31"/>
                  <a:pt x="233" y="25"/>
                  <a:pt x="229" y="21"/>
                </a:cubicBezTo>
                <a:cubicBezTo>
                  <a:pt x="225" y="18"/>
                  <a:pt x="220" y="15"/>
                  <a:pt x="214" y="15"/>
                </a:cubicBezTo>
                <a:cubicBezTo>
                  <a:pt x="71" y="15"/>
                  <a:pt x="71" y="15"/>
                  <a:pt x="71" y="15"/>
                </a:cubicBezTo>
                <a:cubicBezTo>
                  <a:pt x="94" y="35"/>
                  <a:pt x="94" y="35"/>
                  <a:pt x="94" y="35"/>
                </a:cubicBezTo>
                <a:cubicBezTo>
                  <a:pt x="97" y="38"/>
                  <a:pt x="97" y="42"/>
                  <a:pt x="94" y="46"/>
                </a:cubicBezTo>
                <a:cubicBezTo>
                  <a:pt x="94" y="46"/>
                  <a:pt x="94" y="46"/>
                  <a:pt x="94" y="46"/>
                </a:cubicBezTo>
                <a:cubicBezTo>
                  <a:pt x="15" y="140"/>
                  <a:pt x="15" y="140"/>
                  <a:pt x="15" y="140"/>
                </a:cubicBezTo>
                <a:cubicBezTo>
                  <a:pt x="15" y="285"/>
                  <a:pt x="15" y="285"/>
                  <a:pt x="15" y="285"/>
                </a:cubicBezTo>
                <a:cubicBezTo>
                  <a:pt x="15" y="291"/>
                  <a:pt x="18" y="296"/>
                  <a:pt x="22" y="300"/>
                </a:cubicBezTo>
                <a:cubicBezTo>
                  <a:pt x="26" y="304"/>
                  <a:pt x="31" y="307"/>
                  <a:pt x="37" y="307"/>
                </a:cubicBezTo>
                <a:cubicBezTo>
                  <a:pt x="84" y="307"/>
                  <a:pt x="84" y="307"/>
                  <a:pt x="84" y="307"/>
                </a:cubicBezTo>
                <a:cubicBezTo>
                  <a:pt x="78" y="322"/>
                  <a:pt x="78" y="322"/>
                  <a:pt x="78" y="322"/>
                </a:cubicBezTo>
                <a:cubicBezTo>
                  <a:pt x="37" y="322"/>
                  <a:pt x="37" y="322"/>
                  <a:pt x="37" y="322"/>
                </a:cubicBezTo>
                <a:cubicBezTo>
                  <a:pt x="27" y="322"/>
                  <a:pt x="17" y="318"/>
                  <a:pt x="11" y="311"/>
                </a:cubicBezTo>
                <a:cubicBezTo>
                  <a:pt x="4" y="305"/>
                  <a:pt x="0" y="295"/>
                  <a:pt x="0" y="285"/>
                </a:cubicBezTo>
                <a:cubicBezTo>
                  <a:pt x="0" y="138"/>
                  <a:pt x="0" y="138"/>
                  <a:pt x="0" y="138"/>
                </a:cubicBezTo>
                <a:cubicBezTo>
                  <a:pt x="0" y="137"/>
                  <a:pt x="0" y="136"/>
                  <a:pt x="0" y="135"/>
                </a:cubicBezTo>
                <a:cubicBezTo>
                  <a:pt x="42" y="5"/>
                  <a:pt x="42" y="5"/>
                  <a:pt x="42" y="5"/>
                </a:cubicBezTo>
                <a:cubicBezTo>
                  <a:pt x="43" y="5"/>
                  <a:pt x="43" y="4"/>
                  <a:pt x="43" y="4"/>
                </a:cubicBezTo>
                <a:cubicBezTo>
                  <a:pt x="43" y="4"/>
                  <a:pt x="43" y="4"/>
                  <a:pt x="43" y="4"/>
                </a:cubicBezTo>
                <a:cubicBezTo>
                  <a:pt x="43" y="4"/>
                  <a:pt x="43" y="4"/>
                  <a:pt x="43" y="4"/>
                </a:cubicBezTo>
                <a:cubicBezTo>
                  <a:pt x="43" y="3"/>
                  <a:pt x="43" y="3"/>
                  <a:pt x="43" y="3"/>
                </a:cubicBezTo>
                <a:cubicBezTo>
                  <a:pt x="43" y="3"/>
                  <a:pt x="43" y="3"/>
                  <a:pt x="43" y="3"/>
                </a:cubicBezTo>
                <a:cubicBezTo>
                  <a:pt x="43" y="3"/>
                  <a:pt x="43" y="3"/>
                  <a:pt x="43" y="3"/>
                </a:cubicBezTo>
                <a:cubicBezTo>
                  <a:pt x="44" y="3"/>
                  <a:pt x="44" y="2"/>
                  <a:pt x="45" y="2"/>
                </a:cubicBezTo>
                <a:cubicBezTo>
                  <a:pt x="45" y="2"/>
                  <a:pt x="45" y="2"/>
                  <a:pt x="45" y="2"/>
                </a:cubicBezTo>
                <a:cubicBezTo>
                  <a:pt x="45" y="1"/>
                  <a:pt x="45" y="1"/>
                  <a:pt x="45" y="1"/>
                </a:cubicBezTo>
                <a:cubicBezTo>
                  <a:pt x="45" y="1"/>
                  <a:pt x="45" y="1"/>
                  <a:pt x="45" y="1"/>
                </a:cubicBezTo>
                <a:cubicBezTo>
                  <a:pt x="45" y="1"/>
                  <a:pt x="45" y="1"/>
                  <a:pt x="45" y="1"/>
                </a:cubicBezTo>
                <a:cubicBezTo>
                  <a:pt x="45" y="1"/>
                  <a:pt x="45" y="1"/>
                  <a:pt x="45" y="1"/>
                </a:cubicBezTo>
                <a:cubicBezTo>
                  <a:pt x="45" y="1"/>
                  <a:pt x="45" y="1"/>
                  <a:pt x="45" y="1"/>
                </a:cubicBezTo>
                <a:cubicBezTo>
                  <a:pt x="45" y="1"/>
                  <a:pt x="45" y="1"/>
                  <a:pt x="45" y="1"/>
                </a:cubicBezTo>
                <a:cubicBezTo>
                  <a:pt x="46" y="1"/>
                  <a:pt x="46" y="0"/>
                  <a:pt x="47" y="0"/>
                </a:cubicBezTo>
                <a:cubicBezTo>
                  <a:pt x="47" y="0"/>
                  <a:pt x="47" y="0"/>
                  <a:pt x="47" y="0"/>
                </a:cubicBezTo>
                <a:cubicBezTo>
                  <a:pt x="48" y="0"/>
                  <a:pt x="48" y="0"/>
                  <a:pt x="48" y="0"/>
                </a:cubicBezTo>
                <a:cubicBezTo>
                  <a:pt x="48" y="0"/>
                  <a:pt x="48" y="0"/>
                  <a:pt x="48" y="0"/>
                </a:cubicBezTo>
                <a:cubicBezTo>
                  <a:pt x="48" y="0"/>
                  <a:pt x="48" y="0"/>
                  <a:pt x="48" y="0"/>
                </a:cubicBezTo>
                <a:cubicBezTo>
                  <a:pt x="48" y="0"/>
                  <a:pt x="48" y="0"/>
                  <a:pt x="48" y="0"/>
                </a:cubicBezTo>
                <a:cubicBezTo>
                  <a:pt x="48" y="0"/>
                  <a:pt x="48" y="0"/>
                  <a:pt x="48" y="0"/>
                </a:cubicBezTo>
                <a:cubicBezTo>
                  <a:pt x="48" y="0"/>
                  <a:pt x="48" y="0"/>
                  <a:pt x="48" y="0"/>
                </a:cubicBezTo>
                <a:cubicBezTo>
                  <a:pt x="48" y="0"/>
                  <a:pt x="48" y="0"/>
                  <a:pt x="48" y="0"/>
                </a:cubicBezTo>
                <a:cubicBezTo>
                  <a:pt x="48" y="0"/>
                  <a:pt x="48" y="0"/>
                  <a:pt x="48" y="0"/>
                </a:cubicBezTo>
                <a:cubicBezTo>
                  <a:pt x="48" y="0"/>
                  <a:pt x="48" y="0"/>
                  <a:pt x="48" y="0"/>
                </a:cubicBezTo>
                <a:cubicBezTo>
                  <a:pt x="49" y="0"/>
                  <a:pt x="49" y="0"/>
                  <a:pt x="50" y="0"/>
                </a:cubicBezTo>
                <a:cubicBezTo>
                  <a:pt x="50" y="0"/>
                  <a:pt x="50" y="0"/>
                  <a:pt x="50" y="0"/>
                </a:cubicBezTo>
                <a:close/>
                <a:moveTo>
                  <a:pt x="46" y="212"/>
                </a:moveTo>
                <a:cubicBezTo>
                  <a:pt x="46" y="225"/>
                  <a:pt x="46" y="225"/>
                  <a:pt x="46" y="225"/>
                </a:cubicBezTo>
                <a:cubicBezTo>
                  <a:pt x="127" y="225"/>
                  <a:pt x="127" y="225"/>
                  <a:pt x="127" y="225"/>
                </a:cubicBezTo>
                <a:cubicBezTo>
                  <a:pt x="127" y="212"/>
                  <a:pt x="127" y="212"/>
                  <a:pt x="127" y="212"/>
                </a:cubicBezTo>
                <a:cubicBezTo>
                  <a:pt x="46" y="212"/>
                  <a:pt x="46" y="212"/>
                  <a:pt x="46" y="212"/>
                </a:cubicBezTo>
                <a:close/>
                <a:moveTo>
                  <a:pt x="46" y="179"/>
                </a:moveTo>
                <a:cubicBezTo>
                  <a:pt x="46" y="191"/>
                  <a:pt x="46" y="191"/>
                  <a:pt x="46" y="191"/>
                </a:cubicBezTo>
                <a:cubicBezTo>
                  <a:pt x="127" y="191"/>
                  <a:pt x="127" y="191"/>
                  <a:pt x="127" y="191"/>
                </a:cubicBezTo>
                <a:cubicBezTo>
                  <a:pt x="127" y="179"/>
                  <a:pt x="127" y="179"/>
                  <a:pt x="127" y="179"/>
                </a:cubicBezTo>
                <a:cubicBezTo>
                  <a:pt x="46" y="179"/>
                  <a:pt x="46" y="179"/>
                  <a:pt x="46" y="179"/>
                </a:cubicBezTo>
                <a:close/>
                <a:moveTo>
                  <a:pt x="46" y="147"/>
                </a:moveTo>
                <a:cubicBezTo>
                  <a:pt x="46" y="159"/>
                  <a:pt x="46" y="159"/>
                  <a:pt x="46" y="159"/>
                </a:cubicBezTo>
                <a:cubicBezTo>
                  <a:pt x="209" y="159"/>
                  <a:pt x="209" y="159"/>
                  <a:pt x="209" y="159"/>
                </a:cubicBezTo>
                <a:cubicBezTo>
                  <a:pt x="209" y="147"/>
                  <a:pt x="209" y="147"/>
                  <a:pt x="209" y="147"/>
                </a:cubicBezTo>
                <a:cubicBezTo>
                  <a:pt x="46" y="147"/>
                  <a:pt x="46" y="147"/>
                  <a:pt x="46" y="147"/>
                </a:cubicBezTo>
                <a:close/>
                <a:moveTo>
                  <a:pt x="130" y="108"/>
                </a:moveTo>
                <a:cubicBezTo>
                  <a:pt x="130" y="120"/>
                  <a:pt x="130" y="120"/>
                  <a:pt x="130" y="120"/>
                </a:cubicBezTo>
                <a:cubicBezTo>
                  <a:pt x="209" y="120"/>
                  <a:pt x="209" y="120"/>
                  <a:pt x="209" y="120"/>
                </a:cubicBezTo>
                <a:cubicBezTo>
                  <a:pt x="209" y="108"/>
                  <a:pt x="209" y="108"/>
                  <a:pt x="209" y="108"/>
                </a:cubicBezTo>
                <a:cubicBezTo>
                  <a:pt x="130" y="108"/>
                  <a:pt x="130" y="108"/>
                  <a:pt x="130" y="108"/>
                </a:cubicBezTo>
                <a:close/>
                <a:moveTo>
                  <a:pt x="130" y="73"/>
                </a:moveTo>
                <a:cubicBezTo>
                  <a:pt x="130" y="86"/>
                  <a:pt x="130" y="86"/>
                  <a:pt x="130" y="86"/>
                </a:cubicBezTo>
                <a:cubicBezTo>
                  <a:pt x="209" y="86"/>
                  <a:pt x="209" y="86"/>
                  <a:pt x="209" y="86"/>
                </a:cubicBezTo>
                <a:cubicBezTo>
                  <a:pt x="209" y="73"/>
                  <a:pt x="209" y="73"/>
                  <a:pt x="209" y="73"/>
                </a:cubicBezTo>
                <a:cubicBezTo>
                  <a:pt x="130" y="73"/>
                  <a:pt x="130" y="73"/>
                  <a:pt x="130" y="73"/>
                </a:cubicBezTo>
                <a:close/>
                <a:moveTo>
                  <a:pt x="130" y="42"/>
                </a:moveTo>
                <a:cubicBezTo>
                  <a:pt x="130" y="54"/>
                  <a:pt x="130" y="54"/>
                  <a:pt x="130" y="54"/>
                </a:cubicBezTo>
                <a:cubicBezTo>
                  <a:pt x="209" y="54"/>
                  <a:pt x="209" y="54"/>
                  <a:pt x="209" y="54"/>
                </a:cubicBezTo>
                <a:cubicBezTo>
                  <a:pt x="209" y="42"/>
                  <a:pt x="209" y="42"/>
                  <a:pt x="209" y="42"/>
                </a:cubicBezTo>
                <a:cubicBezTo>
                  <a:pt x="130" y="42"/>
                  <a:pt x="130" y="42"/>
                  <a:pt x="130" y="42"/>
                </a:cubicBezTo>
                <a:close/>
                <a:moveTo>
                  <a:pt x="244" y="146"/>
                </a:moveTo>
                <a:cubicBezTo>
                  <a:pt x="118" y="272"/>
                  <a:pt x="118" y="272"/>
                  <a:pt x="118" y="272"/>
                </a:cubicBezTo>
                <a:cubicBezTo>
                  <a:pt x="155" y="310"/>
                  <a:pt x="155" y="310"/>
                  <a:pt x="155" y="310"/>
                </a:cubicBezTo>
                <a:cubicBezTo>
                  <a:pt x="282" y="184"/>
                  <a:pt x="282" y="184"/>
                  <a:pt x="282" y="184"/>
                </a:cubicBezTo>
                <a:cubicBezTo>
                  <a:pt x="244" y="146"/>
                  <a:pt x="244" y="146"/>
                  <a:pt x="244" y="146"/>
                </a:cubicBezTo>
                <a:close/>
                <a:moveTo>
                  <a:pt x="113" y="278"/>
                </a:moveTo>
                <a:cubicBezTo>
                  <a:pt x="98" y="319"/>
                  <a:pt x="98" y="319"/>
                  <a:pt x="98" y="319"/>
                </a:cubicBezTo>
                <a:cubicBezTo>
                  <a:pt x="111" y="332"/>
                  <a:pt x="111" y="332"/>
                  <a:pt x="111" y="332"/>
                </a:cubicBezTo>
                <a:cubicBezTo>
                  <a:pt x="150" y="316"/>
                  <a:pt x="150" y="316"/>
                  <a:pt x="150" y="316"/>
                </a:cubicBezTo>
                <a:cubicBezTo>
                  <a:pt x="113" y="278"/>
                  <a:pt x="113" y="278"/>
                  <a:pt x="113" y="278"/>
                </a:cubicBezTo>
                <a:close/>
                <a:moveTo>
                  <a:pt x="251" y="241"/>
                </a:moveTo>
                <a:cubicBezTo>
                  <a:pt x="236" y="256"/>
                  <a:pt x="236" y="256"/>
                  <a:pt x="236" y="256"/>
                </a:cubicBezTo>
                <a:cubicBezTo>
                  <a:pt x="236" y="285"/>
                  <a:pt x="236" y="285"/>
                  <a:pt x="236" y="285"/>
                </a:cubicBezTo>
                <a:cubicBezTo>
                  <a:pt x="236" y="291"/>
                  <a:pt x="233" y="296"/>
                  <a:pt x="229" y="300"/>
                </a:cubicBezTo>
                <a:cubicBezTo>
                  <a:pt x="225" y="304"/>
                  <a:pt x="220" y="307"/>
                  <a:pt x="214" y="307"/>
                </a:cubicBezTo>
                <a:cubicBezTo>
                  <a:pt x="185" y="307"/>
                  <a:pt x="185" y="307"/>
                  <a:pt x="185" y="307"/>
                </a:cubicBezTo>
                <a:cubicBezTo>
                  <a:pt x="176" y="316"/>
                  <a:pt x="176" y="316"/>
                  <a:pt x="176" y="316"/>
                </a:cubicBezTo>
                <a:cubicBezTo>
                  <a:pt x="182" y="322"/>
                  <a:pt x="182" y="322"/>
                  <a:pt x="182" y="322"/>
                </a:cubicBezTo>
                <a:cubicBezTo>
                  <a:pt x="214" y="322"/>
                  <a:pt x="214" y="322"/>
                  <a:pt x="214" y="322"/>
                </a:cubicBezTo>
                <a:cubicBezTo>
                  <a:pt x="224" y="322"/>
                  <a:pt x="234" y="318"/>
                  <a:pt x="240" y="311"/>
                </a:cubicBezTo>
                <a:cubicBezTo>
                  <a:pt x="247" y="305"/>
                  <a:pt x="251" y="295"/>
                  <a:pt x="251" y="285"/>
                </a:cubicBezTo>
                <a:cubicBezTo>
                  <a:pt x="251" y="241"/>
                  <a:pt x="251" y="241"/>
                  <a:pt x="251" y="241"/>
                </a:cubicBezTo>
                <a:close/>
                <a:moveTo>
                  <a:pt x="27" y="102"/>
                </a:moveTo>
                <a:cubicBezTo>
                  <a:pt x="78" y="41"/>
                  <a:pt x="78" y="41"/>
                  <a:pt x="78" y="41"/>
                </a:cubicBezTo>
                <a:cubicBezTo>
                  <a:pt x="54" y="21"/>
                  <a:pt x="54" y="21"/>
                  <a:pt x="54" y="21"/>
                </a:cubicBezTo>
                <a:lnTo>
                  <a:pt x="27" y="102"/>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GB"/>
          </a:p>
        </p:txBody>
      </p:sp>
      <p:sp>
        <p:nvSpPr>
          <p:cNvPr id="3" name="Footer Placeholder 2"/>
          <p:cNvSpPr>
            <a:spLocks noGrp="1"/>
          </p:cNvSpPr>
          <p:nvPr>
            <p:ph type="ftr" sz="quarter" idx="14"/>
          </p:nvPr>
        </p:nvSpPr>
        <p:spPr/>
        <p:txBody>
          <a:bodyPr/>
          <a:lstStyle/>
          <a:p>
            <a:pPr>
              <a:defRPr/>
            </a:pPr>
            <a:endParaRPr lang="en-GB" dirty="0"/>
          </a:p>
        </p:txBody>
      </p:sp>
    </p:spTree>
    <p:custDataLst>
      <p:tags r:id="rId1"/>
    </p:custDataLst>
    <p:extLst>
      <p:ext uri="{BB962C8B-B14F-4D97-AF65-F5344CB8AC3E}">
        <p14:creationId xmlns:p14="http://schemas.microsoft.com/office/powerpoint/2010/main" val="41120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software development? </a:t>
            </a:r>
            <a:endParaRPr lang="en-GB" dirty="0"/>
          </a:p>
        </p:txBody>
      </p:sp>
      <p:sp>
        <p:nvSpPr>
          <p:cNvPr id="4" name="Slide Number Placeholder 3"/>
          <p:cNvSpPr>
            <a:spLocks noGrp="1"/>
          </p:cNvSpPr>
          <p:nvPr>
            <p:ph type="sldNum" sz="quarter" idx="13"/>
            <p:custDataLst>
              <p:tags r:id="rId2"/>
            </p:custDataLst>
          </p:nvPr>
        </p:nvSpPr>
        <p:spPr/>
        <p:txBody>
          <a:bodyPr/>
          <a:lstStyle/>
          <a:p>
            <a:pPr>
              <a:defRPr/>
            </a:pPr>
            <a:fld id="{4A20B1E7-376A-4E49-AB89-7591AA0CDAE5}" type="slidenum">
              <a:rPr lang="en-GB" smtClean="0"/>
              <a:pPr>
                <a:defRPr/>
              </a:pPr>
              <a:t>4</a:t>
            </a:fld>
            <a:endParaRPr lang="en-GB" dirty="0"/>
          </a:p>
        </p:txBody>
      </p:sp>
      <p:sp>
        <p:nvSpPr>
          <p:cNvPr id="5" name="Footer Placeholder 4"/>
          <p:cNvSpPr>
            <a:spLocks noGrp="1"/>
          </p:cNvSpPr>
          <p:nvPr>
            <p:ph type="ftr" sz="quarter" idx="14"/>
            <p:custDataLst>
              <p:tags r:id="rId3"/>
            </p:custDataLst>
          </p:nvPr>
        </p:nvSpPr>
        <p:spPr/>
        <p:txBody>
          <a:bodyPr/>
          <a:lstStyle/>
          <a:p>
            <a:pPr>
              <a:defRPr/>
            </a:pPr>
            <a:endParaRPr lang="en-GB" dirty="0"/>
          </a:p>
        </p:txBody>
      </p:sp>
      <p:sp>
        <p:nvSpPr>
          <p:cNvPr id="3" name="TextBox 2"/>
          <p:cNvSpPr txBox="1"/>
          <p:nvPr/>
        </p:nvSpPr>
        <p:spPr>
          <a:xfrm>
            <a:off x="390850" y="1120147"/>
            <a:ext cx="8055726" cy="4093428"/>
          </a:xfrm>
          <a:prstGeom prst="rect">
            <a:avLst/>
          </a:prstGeom>
          <a:noFill/>
        </p:spPr>
        <p:txBody>
          <a:bodyPr wrap="square" rtlCol="0">
            <a:spAutoFit/>
          </a:bodyPr>
          <a:lstStyle/>
          <a:p>
            <a:pPr marL="285750" indent="-285750">
              <a:buFont typeface="Arial" panose="020B0604020202020204" pitchFamily="34" charset="0"/>
              <a:buChar char="•"/>
            </a:pPr>
            <a:r>
              <a:rPr lang="en-CA" sz="2000" dirty="0" smtClean="0"/>
              <a:t>A set of steps of phases that a computer program goes through while it is being created </a:t>
            </a:r>
          </a:p>
          <a:p>
            <a:pPr marL="285750" indent="-285750">
              <a:buFont typeface="Arial" panose="020B0604020202020204" pitchFamily="34" charset="0"/>
              <a:buChar char="•"/>
            </a:pPr>
            <a:endParaRPr lang="en-CA" sz="2000" dirty="0"/>
          </a:p>
          <a:p>
            <a:pPr marL="285750" indent="-285750">
              <a:buFont typeface="Arial" panose="020B0604020202020204" pitchFamily="34" charset="0"/>
              <a:buChar char="•"/>
            </a:pPr>
            <a:r>
              <a:rPr lang="en-CA" sz="2000" dirty="0" smtClean="0"/>
              <a:t>Not just about the code itself </a:t>
            </a:r>
          </a:p>
          <a:p>
            <a:pPr marL="285750" indent="-285750">
              <a:buFont typeface="Arial" panose="020B0604020202020204" pitchFamily="34" charset="0"/>
              <a:buChar char="•"/>
            </a:pPr>
            <a:endParaRPr lang="en-CA" sz="2000" dirty="0"/>
          </a:p>
          <a:p>
            <a:pPr marL="285750" indent="-285750">
              <a:buFont typeface="Arial" panose="020B0604020202020204" pitchFamily="34" charset="0"/>
              <a:buChar char="•"/>
            </a:pPr>
            <a:r>
              <a:rPr lang="en-CA" sz="2000" dirty="0" smtClean="0"/>
              <a:t>Rather, </a:t>
            </a:r>
            <a:r>
              <a:rPr lang="en-CA" sz="2000" i="1" dirty="0" smtClean="0"/>
              <a:t>a structured and planned process from conception to design to creation to deployment</a:t>
            </a:r>
            <a:r>
              <a:rPr lang="en-CA" sz="2000" dirty="0" smtClean="0"/>
              <a:t> </a:t>
            </a:r>
          </a:p>
          <a:p>
            <a:pPr marL="285750" indent="-285750">
              <a:buFont typeface="Arial" panose="020B0604020202020204" pitchFamily="34" charset="0"/>
              <a:buChar char="•"/>
            </a:pPr>
            <a:endParaRPr lang="en-CA" sz="2000" dirty="0"/>
          </a:p>
          <a:p>
            <a:pPr marL="285750" indent="-285750">
              <a:buFont typeface="Arial" panose="020B0604020202020204" pitchFamily="34" charset="0"/>
              <a:buChar char="•"/>
            </a:pPr>
            <a:r>
              <a:rPr lang="en-CA" sz="2000" dirty="0" smtClean="0"/>
              <a:t>Software development principles have origins in long standing principles utilized in the construction and manufacturing industries</a:t>
            </a:r>
          </a:p>
          <a:p>
            <a:pPr marL="285750" indent="-285750">
              <a:buFont typeface="Arial" panose="020B0604020202020204" pitchFamily="34" charset="0"/>
              <a:buChar char="•"/>
            </a:pPr>
            <a:endParaRPr lang="en-CA" sz="2000" dirty="0"/>
          </a:p>
          <a:p>
            <a:pPr marL="285750" indent="-285750">
              <a:buFont typeface="Arial" panose="020B0604020202020204" pitchFamily="34" charset="0"/>
              <a:buChar char="•"/>
            </a:pPr>
            <a:r>
              <a:rPr lang="en-CA" sz="2000" dirty="0" smtClean="0"/>
              <a:t>Long standing most well-known and utilized is the “</a:t>
            </a:r>
            <a:r>
              <a:rPr lang="en-CA" sz="2000" b="1" i="1" dirty="0" smtClean="0">
                <a:solidFill>
                  <a:srgbClr val="FF0000"/>
                </a:solidFill>
              </a:rPr>
              <a:t>waterfall software development</a:t>
            </a:r>
            <a:r>
              <a:rPr lang="en-CA" sz="2000" dirty="0" smtClean="0"/>
              <a:t>” process</a:t>
            </a:r>
          </a:p>
        </p:txBody>
      </p:sp>
    </p:spTree>
    <p:custDataLst>
      <p:tags r:id="rId1"/>
    </p:custDataLst>
    <p:extLst>
      <p:ext uri="{BB962C8B-B14F-4D97-AF65-F5344CB8AC3E}">
        <p14:creationId xmlns:p14="http://schemas.microsoft.com/office/powerpoint/2010/main" val="215711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n-US" dirty="0"/>
              <a:t>T</a:t>
            </a:r>
            <a:r>
              <a:rPr lang="en-US" dirty="0" smtClean="0"/>
              <a:t>raditional” / waterfall development model</a:t>
            </a:r>
            <a:endParaRPr lang="en-GB" dirty="0"/>
          </a:p>
        </p:txBody>
      </p:sp>
      <p:sp>
        <p:nvSpPr>
          <p:cNvPr id="4" name="Slide Number Placeholder 3"/>
          <p:cNvSpPr>
            <a:spLocks noGrp="1"/>
          </p:cNvSpPr>
          <p:nvPr>
            <p:ph type="sldNum" sz="quarter" idx="13"/>
            <p:custDataLst>
              <p:tags r:id="rId2"/>
            </p:custDataLst>
          </p:nvPr>
        </p:nvSpPr>
        <p:spPr/>
        <p:txBody>
          <a:bodyPr/>
          <a:lstStyle/>
          <a:p>
            <a:pPr>
              <a:defRPr/>
            </a:pPr>
            <a:fld id="{4A20B1E7-376A-4E49-AB89-7591AA0CDAE5}" type="slidenum">
              <a:rPr lang="en-GB" smtClean="0"/>
              <a:pPr>
                <a:defRPr/>
              </a:pPr>
              <a:t>5</a:t>
            </a:fld>
            <a:endParaRPr lang="en-GB" dirty="0"/>
          </a:p>
        </p:txBody>
      </p:sp>
      <p:sp>
        <p:nvSpPr>
          <p:cNvPr id="5" name="Footer Placeholder 4"/>
          <p:cNvSpPr>
            <a:spLocks noGrp="1"/>
          </p:cNvSpPr>
          <p:nvPr>
            <p:ph type="ftr" sz="quarter" idx="14"/>
            <p:custDataLst>
              <p:tags r:id="rId3"/>
            </p:custDataLst>
          </p:nvPr>
        </p:nvSpPr>
        <p:spPr/>
        <p:txBody>
          <a:bodyPr/>
          <a:lstStyle/>
          <a:p>
            <a:pPr>
              <a:defRPr/>
            </a:pPr>
            <a:endParaRPr lang="en-GB" dirty="0"/>
          </a:p>
        </p:txBody>
      </p:sp>
      <p:grpSp>
        <p:nvGrpSpPr>
          <p:cNvPr id="40" name="Group 39"/>
          <p:cNvGrpSpPr>
            <a:grpSpLocks noChangeAspect="1"/>
          </p:cNvGrpSpPr>
          <p:nvPr/>
        </p:nvGrpSpPr>
        <p:grpSpPr>
          <a:xfrm>
            <a:off x="1028000" y="1461015"/>
            <a:ext cx="7150955" cy="4297760"/>
            <a:chOff x="344488" y="974726"/>
            <a:chExt cx="8412887" cy="5056188"/>
          </a:xfrm>
        </p:grpSpPr>
        <p:pic>
          <p:nvPicPr>
            <p:cNvPr id="6" name="Picture 5" descr="Waterfall Development Process"/>
            <p:cNvPicPr>
              <a:picLocks noChangeAspect="1" noChangeArrowheads="1"/>
            </p:cNvPicPr>
            <p:nvPr/>
          </p:nvPicPr>
          <p:blipFill rotWithShape="1">
            <a:blip r:embed="rId6">
              <a:extLst>
                <a:ext uri="{28A0092B-C50C-407E-A947-70E740481C1C}">
                  <a14:useLocalDpi xmlns:a14="http://schemas.microsoft.com/office/drawing/2010/main" val="0"/>
                </a:ext>
              </a:extLst>
            </a:blip>
            <a:srcRect l="3715" t="3338" r="5549" b="8691"/>
            <a:stretch/>
          </p:blipFill>
          <p:spPr bwMode="auto">
            <a:xfrm>
              <a:off x="344488" y="974726"/>
              <a:ext cx="8412887" cy="5056188"/>
            </a:xfrm>
            <a:prstGeom prst="rect">
              <a:avLst/>
            </a:prstGeom>
            <a:noFill/>
            <a:extLst>
              <a:ext uri="{909E8E84-426E-40DD-AFC4-6F175D3DCCD1}">
                <a14:hiddenFill xmlns:a14="http://schemas.microsoft.com/office/drawing/2010/main">
                  <a:solidFill>
                    <a:srgbClr val="FFFFFF"/>
                  </a:solidFill>
                </a14:hiddenFill>
              </a:ext>
            </a:extLst>
          </p:spPr>
        </p:pic>
        <p:sp>
          <p:nvSpPr>
            <p:cNvPr id="39" name="Rectangle 38"/>
            <p:cNvSpPr/>
            <p:nvPr/>
          </p:nvSpPr>
          <p:spPr>
            <a:xfrm>
              <a:off x="1130300" y="4699000"/>
              <a:ext cx="4013200" cy="101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ustDataLst>
      <p:tags r:id="rId1"/>
    </p:custDataLst>
    <p:extLst>
      <p:ext uri="{BB962C8B-B14F-4D97-AF65-F5344CB8AC3E}">
        <p14:creationId xmlns:p14="http://schemas.microsoft.com/office/powerpoint/2010/main" val="3038459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benefits of waterfall development model</a:t>
            </a:r>
            <a:endParaRPr lang="en-GB" dirty="0"/>
          </a:p>
        </p:txBody>
      </p:sp>
      <p:sp>
        <p:nvSpPr>
          <p:cNvPr id="4" name="Slide Number Placeholder 3"/>
          <p:cNvSpPr>
            <a:spLocks noGrp="1"/>
          </p:cNvSpPr>
          <p:nvPr>
            <p:ph type="sldNum" sz="quarter" idx="13"/>
            <p:custDataLst>
              <p:tags r:id="rId2"/>
            </p:custDataLst>
          </p:nvPr>
        </p:nvSpPr>
        <p:spPr/>
        <p:txBody>
          <a:bodyPr/>
          <a:lstStyle/>
          <a:p>
            <a:pPr>
              <a:defRPr/>
            </a:pPr>
            <a:fld id="{4A20B1E7-376A-4E49-AB89-7591AA0CDAE5}" type="slidenum">
              <a:rPr lang="en-GB" smtClean="0"/>
              <a:pPr>
                <a:defRPr/>
              </a:pPr>
              <a:t>6</a:t>
            </a:fld>
            <a:endParaRPr lang="en-GB" dirty="0"/>
          </a:p>
        </p:txBody>
      </p:sp>
      <p:sp>
        <p:nvSpPr>
          <p:cNvPr id="5" name="Footer Placeholder 4"/>
          <p:cNvSpPr>
            <a:spLocks noGrp="1"/>
          </p:cNvSpPr>
          <p:nvPr>
            <p:ph type="ftr" sz="quarter" idx="14"/>
            <p:custDataLst>
              <p:tags r:id="rId3"/>
            </p:custDataLst>
          </p:nvPr>
        </p:nvSpPr>
        <p:spPr/>
        <p:txBody>
          <a:bodyPr/>
          <a:lstStyle/>
          <a:p>
            <a:pPr>
              <a:defRPr/>
            </a:pPr>
            <a:endParaRPr lang="en-GB" dirty="0"/>
          </a:p>
        </p:txBody>
      </p:sp>
      <p:sp>
        <p:nvSpPr>
          <p:cNvPr id="3" name="TextBox 2"/>
          <p:cNvSpPr txBox="1"/>
          <p:nvPr/>
        </p:nvSpPr>
        <p:spPr>
          <a:xfrm>
            <a:off x="358775" y="1334168"/>
            <a:ext cx="8304778" cy="2616101"/>
          </a:xfrm>
          <a:prstGeom prst="rect">
            <a:avLst/>
          </a:prstGeom>
          <a:noFill/>
        </p:spPr>
        <p:txBody>
          <a:bodyPr wrap="square" rtlCol="0">
            <a:spAutoFit/>
          </a:bodyPr>
          <a:lstStyle/>
          <a:p>
            <a:pPr marL="285750" indent="-285750">
              <a:buFont typeface="Arial" panose="020B0604020202020204" pitchFamily="34" charset="0"/>
              <a:buChar char="•"/>
            </a:pPr>
            <a:r>
              <a:rPr lang="en-CA" sz="2000" dirty="0" smtClean="0"/>
              <a:t>Provides a clear and structured way to approach software development projects</a:t>
            </a:r>
          </a:p>
          <a:p>
            <a:pPr marL="285750" indent="-285750">
              <a:buFont typeface="Arial" panose="020B0604020202020204" pitchFamily="34" charset="0"/>
              <a:buChar char="•"/>
            </a:pPr>
            <a:endParaRPr lang="en-CA" sz="2000" dirty="0"/>
          </a:p>
          <a:p>
            <a:pPr marL="285750" indent="-285750">
              <a:buFont typeface="Arial" panose="020B0604020202020204" pitchFamily="34" charset="0"/>
              <a:buChar char="•"/>
            </a:pPr>
            <a:r>
              <a:rPr lang="en-CA" sz="2000" dirty="0" smtClean="0"/>
              <a:t>Lends itself to identifying clear milestones to track project progress </a:t>
            </a:r>
          </a:p>
          <a:p>
            <a:endParaRPr lang="en-CA" sz="2000" dirty="0" smtClean="0"/>
          </a:p>
          <a:p>
            <a:pPr marL="285750" indent="-285750">
              <a:buFont typeface="Arial" panose="020B0604020202020204" pitchFamily="34" charset="0"/>
              <a:buChar char="•"/>
            </a:pPr>
            <a:r>
              <a:rPr lang="en-CA" sz="2000" dirty="0" smtClean="0"/>
              <a:t>If the requirements and design are correct at the start of the development project, time and effort and money may be saved </a:t>
            </a:r>
          </a:p>
          <a:p>
            <a:endParaRPr lang="en-CA" sz="2400" dirty="0"/>
          </a:p>
        </p:txBody>
      </p:sp>
    </p:spTree>
    <p:custDataLst>
      <p:tags r:id="rId1"/>
    </p:custDataLst>
    <p:extLst>
      <p:ext uri="{BB962C8B-B14F-4D97-AF65-F5344CB8AC3E}">
        <p14:creationId xmlns:p14="http://schemas.microsoft.com/office/powerpoint/2010/main" val="20600784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with waterfall development model</a:t>
            </a:r>
            <a:endParaRPr lang="en-GB" dirty="0"/>
          </a:p>
        </p:txBody>
      </p:sp>
      <p:sp>
        <p:nvSpPr>
          <p:cNvPr id="4" name="Slide Number Placeholder 3"/>
          <p:cNvSpPr>
            <a:spLocks noGrp="1"/>
          </p:cNvSpPr>
          <p:nvPr>
            <p:ph type="sldNum" sz="quarter" idx="13"/>
            <p:custDataLst>
              <p:tags r:id="rId2"/>
            </p:custDataLst>
          </p:nvPr>
        </p:nvSpPr>
        <p:spPr/>
        <p:txBody>
          <a:bodyPr/>
          <a:lstStyle/>
          <a:p>
            <a:pPr>
              <a:defRPr/>
            </a:pPr>
            <a:fld id="{4A20B1E7-376A-4E49-AB89-7591AA0CDAE5}" type="slidenum">
              <a:rPr lang="en-GB" smtClean="0"/>
              <a:pPr>
                <a:defRPr/>
              </a:pPr>
              <a:t>7</a:t>
            </a:fld>
            <a:endParaRPr lang="en-GB" dirty="0"/>
          </a:p>
        </p:txBody>
      </p:sp>
      <p:sp>
        <p:nvSpPr>
          <p:cNvPr id="5" name="Footer Placeholder 4"/>
          <p:cNvSpPr>
            <a:spLocks noGrp="1"/>
          </p:cNvSpPr>
          <p:nvPr>
            <p:ph type="ftr" sz="quarter" idx="14"/>
            <p:custDataLst>
              <p:tags r:id="rId3"/>
            </p:custDataLst>
          </p:nvPr>
        </p:nvSpPr>
        <p:spPr/>
        <p:txBody>
          <a:bodyPr/>
          <a:lstStyle/>
          <a:p>
            <a:pPr>
              <a:defRPr/>
            </a:pPr>
            <a:endParaRPr lang="en-GB" dirty="0"/>
          </a:p>
        </p:txBody>
      </p:sp>
      <p:sp>
        <p:nvSpPr>
          <p:cNvPr id="3" name="TextBox 2"/>
          <p:cNvSpPr txBox="1"/>
          <p:nvPr/>
        </p:nvSpPr>
        <p:spPr>
          <a:xfrm>
            <a:off x="358775" y="1070697"/>
            <a:ext cx="8304778" cy="5724644"/>
          </a:xfrm>
          <a:prstGeom prst="rect">
            <a:avLst/>
          </a:prstGeom>
          <a:noFill/>
        </p:spPr>
        <p:txBody>
          <a:bodyPr wrap="square" rtlCol="0">
            <a:spAutoFit/>
          </a:bodyPr>
          <a:lstStyle/>
          <a:p>
            <a:pPr marL="285750" indent="-285750">
              <a:buFont typeface="Arial" panose="020B0604020202020204" pitchFamily="34" charset="0"/>
              <a:buChar char="•"/>
            </a:pPr>
            <a:r>
              <a:rPr lang="en-CA" dirty="0" smtClean="0"/>
              <a:t>In practice it is difficult to define requirements in clear and unambiguous way at the outset</a:t>
            </a:r>
          </a:p>
          <a:p>
            <a:pPr marL="285750" indent="-285750">
              <a:buFont typeface="Arial" panose="020B0604020202020204" pitchFamily="34" charset="0"/>
              <a:buChar char="•"/>
            </a:pPr>
            <a:endParaRPr lang="en-CA" dirty="0" smtClean="0"/>
          </a:p>
          <a:p>
            <a:pPr marL="285750" indent="-285750">
              <a:buFont typeface="Arial" panose="020B0604020202020204" pitchFamily="34" charset="0"/>
              <a:buChar char="•"/>
            </a:pPr>
            <a:r>
              <a:rPr lang="en-CA" dirty="0" err="1" smtClean="0"/>
              <a:t>WDM</a:t>
            </a:r>
            <a:r>
              <a:rPr lang="en-CA" dirty="0" smtClean="0"/>
              <a:t> is not very adaptable to change–assumes requirements can be “frozen” at conclusion of planning phase before moving to design/build stages</a:t>
            </a:r>
          </a:p>
          <a:p>
            <a:endParaRPr lang="en-CA" dirty="0" smtClean="0"/>
          </a:p>
          <a:p>
            <a:pPr marL="742950" lvl="1" indent="-285750">
              <a:buFont typeface="Arial" panose="020B0604020202020204" pitchFamily="34" charset="0"/>
              <a:buChar char="•"/>
            </a:pPr>
            <a:r>
              <a:rPr lang="en-CA" dirty="0" smtClean="0"/>
              <a:t>This is often not a likely valid assumption – especially where requirements are not well understood at the project outset</a:t>
            </a:r>
          </a:p>
          <a:p>
            <a:pPr marL="742950" lvl="1" indent="-285750">
              <a:buFont typeface="Arial" panose="020B0604020202020204" pitchFamily="34" charset="0"/>
              <a:buChar char="•"/>
            </a:pPr>
            <a:endParaRPr lang="en-CA" dirty="0" smtClean="0"/>
          </a:p>
          <a:p>
            <a:pPr marL="742950" lvl="1" indent="-285750">
              <a:buFont typeface="Arial" panose="020B0604020202020204" pitchFamily="34" charset="0"/>
              <a:buChar char="•"/>
            </a:pPr>
            <a:r>
              <a:rPr lang="en-CA" dirty="0" smtClean="0"/>
              <a:t>Required changes not may present themselves until deployment stage where problems / shortcomings in the software can be observed</a:t>
            </a:r>
          </a:p>
          <a:p>
            <a:pPr marL="285750" indent="-285750">
              <a:buFont typeface="Arial" panose="020B0604020202020204" pitchFamily="34" charset="0"/>
              <a:buChar char="•"/>
            </a:pPr>
            <a:endParaRPr lang="en-CA" dirty="0" smtClean="0"/>
          </a:p>
          <a:p>
            <a:pPr marL="285750" indent="-285750">
              <a:buFont typeface="Arial" panose="020B0604020202020204" pitchFamily="34" charset="0"/>
              <a:buChar char="•"/>
            </a:pPr>
            <a:r>
              <a:rPr lang="en-CA" dirty="0" smtClean="0"/>
              <a:t>Changes “up the waterfall” during development often occur – requirements may change during development – due to business changes, changes in law etc. – sends development back to design, re-development etc.</a:t>
            </a:r>
          </a:p>
          <a:p>
            <a:pPr marL="285750" indent="-285750">
              <a:buFont typeface="Arial" panose="020B0604020202020204" pitchFamily="34" charset="0"/>
              <a:buChar char="•"/>
            </a:pPr>
            <a:endParaRPr lang="en-CA" dirty="0" smtClean="0"/>
          </a:p>
          <a:p>
            <a:pPr marL="285750" indent="-285750">
              <a:buFont typeface="Arial" panose="020B0604020202020204" pitchFamily="34" charset="0"/>
              <a:buChar char="•"/>
            </a:pPr>
            <a:r>
              <a:rPr lang="en-CA" dirty="0" smtClean="0"/>
              <a:t>Sequential nature means much up front requirements scoping and design before any development started – much time and money is spent before any tangible deliverables </a:t>
            </a:r>
          </a:p>
          <a:p>
            <a:endParaRPr lang="en-CA" sz="2400" dirty="0"/>
          </a:p>
        </p:txBody>
      </p:sp>
    </p:spTree>
    <p:custDataLst>
      <p:tags r:id="rId1"/>
    </p:custDataLst>
    <p:extLst>
      <p:ext uri="{BB962C8B-B14F-4D97-AF65-F5344CB8AC3E}">
        <p14:creationId xmlns:p14="http://schemas.microsoft.com/office/powerpoint/2010/main" val="1924965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with waterfall leads to Agile </a:t>
            </a:r>
            <a:endParaRPr lang="en-GB" dirty="0"/>
          </a:p>
        </p:txBody>
      </p:sp>
      <p:sp>
        <p:nvSpPr>
          <p:cNvPr id="4" name="Slide Number Placeholder 3"/>
          <p:cNvSpPr>
            <a:spLocks noGrp="1"/>
          </p:cNvSpPr>
          <p:nvPr>
            <p:ph type="sldNum" sz="quarter" idx="13"/>
            <p:custDataLst>
              <p:tags r:id="rId2"/>
            </p:custDataLst>
          </p:nvPr>
        </p:nvSpPr>
        <p:spPr/>
        <p:txBody>
          <a:bodyPr/>
          <a:lstStyle/>
          <a:p>
            <a:pPr>
              <a:defRPr/>
            </a:pPr>
            <a:fld id="{4A20B1E7-376A-4E49-AB89-7591AA0CDAE5}" type="slidenum">
              <a:rPr lang="en-GB" smtClean="0"/>
              <a:pPr>
                <a:defRPr/>
              </a:pPr>
              <a:t>8</a:t>
            </a:fld>
            <a:endParaRPr lang="en-GB" dirty="0"/>
          </a:p>
        </p:txBody>
      </p:sp>
      <p:sp>
        <p:nvSpPr>
          <p:cNvPr id="5" name="Footer Placeholder 4"/>
          <p:cNvSpPr>
            <a:spLocks noGrp="1"/>
          </p:cNvSpPr>
          <p:nvPr>
            <p:ph type="ftr" sz="quarter" idx="14"/>
            <p:custDataLst>
              <p:tags r:id="rId3"/>
            </p:custDataLst>
          </p:nvPr>
        </p:nvSpPr>
        <p:spPr/>
        <p:txBody>
          <a:bodyPr/>
          <a:lstStyle/>
          <a:p>
            <a:pPr>
              <a:defRPr/>
            </a:pPr>
            <a:endParaRPr lang="en-GB" dirty="0"/>
          </a:p>
        </p:txBody>
      </p:sp>
      <p:sp>
        <p:nvSpPr>
          <p:cNvPr id="3" name="TextBox 2"/>
          <p:cNvSpPr txBox="1"/>
          <p:nvPr/>
        </p:nvSpPr>
        <p:spPr>
          <a:xfrm>
            <a:off x="358775" y="1070697"/>
            <a:ext cx="8424000" cy="5324535"/>
          </a:xfrm>
          <a:prstGeom prst="rect">
            <a:avLst/>
          </a:prstGeom>
          <a:noFill/>
        </p:spPr>
        <p:txBody>
          <a:bodyPr wrap="square" rtlCol="0">
            <a:spAutoFit/>
          </a:bodyPr>
          <a:lstStyle/>
          <a:p>
            <a:pPr marL="285750" indent="-285750">
              <a:buFont typeface="Arial" panose="020B0604020202020204" pitchFamily="34" charset="0"/>
              <a:buChar char="•"/>
            </a:pPr>
            <a:r>
              <a:rPr lang="en-CA" sz="2000" dirty="0" smtClean="0"/>
              <a:t>S/W </a:t>
            </a:r>
            <a:r>
              <a:rPr lang="en-CA" sz="2000" dirty="0" err="1" smtClean="0"/>
              <a:t>dev</a:t>
            </a:r>
            <a:r>
              <a:rPr lang="en-CA" sz="2000" dirty="0" smtClean="0"/>
              <a:t> success statistics are not great*: </a:t>
            </a:r>
            <a:r>
              <a:rPr lang="en-CA" sz="2000" b="1" dirty="0" smtClean="0">
                <a:solidFill>
                  <a:srgbClr val="FF0000"/>
                </a:solidFill>
              </a:rPr>
              <a:t>~16%</a:t>
            </a:r>
            <a:r>
              <a:rPr lang="en-CA" sz="2000" dirty="0" smtClean="0"/>
              <a:t> success / </a:t>
            </a:r>
            <a:r>
              <a:rPr lang="en-CA" sz="2000" b="1" dirty="0" smtClean="0">
                <a:solidFill>
                  <a:srgbClr val="FF0000"/>
                </a:solidFill>
              </a:rPr>
              <a:t>~53%</a:t>
            </a:r>
            <a:r>
              <a:rPr lang="en-CA" sz="2000" dirty="0" smtClean="0"/>
              <a:t> completed over budget, over time, or delivered less functionality / </a:t>
            </a:r>
            <a:r>
              <a:rPr lang="en-CA" sz="2000" b="1" dirty="0" smtClean="0">
                <a:solidFill>
                  <a:srgbClr val="FF0000"/>
                </a:solidFill>
              </a:rPr>
              <a:t>~31%</a:t>
            </a:r>
            <a:r>
              <a:rPr lang="en-CA" sz="2000" dirty="0" smtClean="0"/>
              <a:t> projects cancelled    &lt; </a:t>
            </a:r>
            <a:r>
              <a:rPr lang="en-CA" sz="1600" dirty="0" smtClean="0"/>
              <a:t>* </a:t>
            </a:r>
            <a:r>
              <a:rPr lang="en-CA" sz="1600" i="1" dirty="0"/>
              <a:t>See Standish Group’s “Chaos Reports</a:t>
            </a:r>
            <a:r>
              <a:rPr lang="en-CA" sz="1600" dirty="0" smtClean="0"/>
              <a:t>” &gt;</a:t>
            </a:r>
            <a:r>
              <a:rPr lang="en-CA" sz="2000" dirty="0" smtClean="0"/>
              <a:t> </a:t>
            </a:r>
          </a:p>
          <a:p>
            <a:pPr marL="285750" indent="-285750">
              <a:buFont typeface="Arial" panose="020B0604020202020204" pitchFamily="34" charset="0"/>
              <a:buChar char="•"/>
            </a:pPr>
            <a:endParaRPr lang="en-CA" sz="2000" dirty="0" smtClean="0"/>
          </a:p>
          <a:p>
            <a:pPr marL="285750" indent="-285750">
              <a:buFont typeface="Arial" panose="020B0604020202020204" pitchFamily="34" charset="0"/>
              <a:buChar char="•"/>
            </a:pPr>
            <a:r>
              <a:rPr lang="en-CA" sz="2000" dirty="0" err="1" smtClean="0"/>
              <a:t>WDM</a:t>
            </a:r>
            <a:r>
              <a:rPr lang="en-CA" sz="2000" dirty="0" smtClean="0"/>
              <a:t> issues lead to development of other methodologies in the </a:t>
            </a:r>
            <a:r>
              <a:rPr lang="en-CA" sz="2000" dirty="0" err="1" smtClean="0"/>
              <a:t>1990’s</a:t>
            </a:r>
            <a:r>
              <a:rPr lang="en-CA" sz="2000" dirty="0" smtClean="0"/>
              <a:t> </a:t>
            </a:r>
          </a:p>
          <a:p>
            <a:pPr marL="285750" indent="-285750">
              <a:buFont typeface="Arial" panose="020B0604020202020204" pitchFamily="34" charset="0"/>
              <a:buChar char="•"/>
            </a:pPr>
            <a:endParaRPr lang="en-CA" sz="2000" dirty="0" smtClean="0"/>
          </a:p>
          <a:p>
            <a:pPr marL="285750" indent="-285750">
              <a:buFont typeface="Arial" panose="020B0604020202020204" pitchFamily="34" charset="0"/>
              <a:buChar char="•"/>
            </a:pPr>
            <a:r>
              <a:rPr lang="en-CA" sz="2000" dirty="0" smtClean="0"/>
              <a:t>Focus was on “</a:t>
            </a:r>
            <a:r>
              <a:rPr lang="en-CA" sz="2000" i="1" dirty="0" smtClean="0"/>
              <a:t>iterative</a:t>
            </a:r>
            <a:r>
              <a:rPr lang="en-CA" sz="2000" dirty="0" smtClean="0"/>
              <a:t>” software development </a:t>
            </a:r>
          </a:p>
          <a:p>
            <a:endParaRPr lang="en-CA" sz="2000" dirty="0" smtClean="0"/>
          </a:p>
          <a:p>
            <a:pPr marL="285750" indent="-285750">
              <a:buFont typeface="Arial" panose="020B0604020202020204" pitchFamily="34" charset="0"/>
              <a:buChar char="•"/>
            </a:pPr>
            <a:r>
              <a:rPr lang="en-CA" sz="2000" dirty="0" smtClean="0"/>
              <a:t>“</a:t>
            </a:r>
            <a:r>
              <a:rPr lang="en-CA" sz="2000" b="1" dirty="0" smtClean="0">
                <a:solidFill>
                  <a:srgbClr val="FF0000"/>
                </a:solidFill>
              </a:rPr>
              <a:t>Agile</a:t>
            </a:r>
            <a:r>
              <a:rPr lang="en-CA" sz="2000" dirty="0" smtClean="0"/>
              <a:t>” is a general term for a several different iterative software development methodologies which all have a core common element:</a:t>
            </a:r>
          </a:p>
          <a:p>
            <a:pPr marL="285750" indent="-285750">
              <a:buFont typeface="Arial" panose="020B0604020202020204" pitchFamily="34" charset="0"/>
              <a:buChar char="•"/>
            </a:pPr>
            <a:endParaRPr lang="en-CA" sz="2000" dirty="0" smtClean="0"/>
          </a:p>
          <a:p>
            <a:pPr marL="457200" lvl="2"/>
            <a:r>
              <a:rPr lang="en-CA" sz="2000" dirty="0" smtClean="0"/>
              <a:t>	the </a:t>
            </a:r>
            <a:r>
              <a:rPr lang="en-CA" sz="2000" dirty="0"/>
              <a:t>rapid development of software on </a:t>
            </a:r>
            <a:r>
              <a:rPr lang="en-CA" sz="2000" dirty="0" smtClean="0"/>
              <a:t>an iterative basis with 	working software delivered at the end of each iterative cycle </a:t>
            </a:r>
            <a:endParaRPr lang="en-CA" sz="2000" dirty="0"/>
          </a:p>
          <a:p>
            <a:pPr marL="285750" indent="-285750">
              <a:buFont typeface="Arial" panose="020B0604020202020204" pitchFamily="34" charset="0"/>
              <a:buChar char="•"/>
            </a:pPr>
            <a:endParaRPr lang="en-CA" sz="2000" dirty="0" smtClean="0"/>
          </a:p>
          <a:p>
            <a:pPr marL="285750" indent="-285750">
              <a:buFont typeface="Arial" panose="020B0604020202020204" pitchFamily="34" charset="0"/>
              <a:buChar char="•"/>
            </a:pPr>
            <a:r>
              <a:rPr lang="en-CA" sz="2000" dirty="0" smtClean="0"/>
              <a:t>In 2001 a group of software developers produced the “</a:t>
            </a:r>
            <a:r>
              <a:rPr lang="en-CA" sz="2000" b="1" dirty="0" smtClean="0">
                <a:solidFill>
                  <a:srgbClr val="FF0000"/>
                </a:solidFill>
              </a:rPr>
              <a:t>Manifesto for Agile Software Development</a:t>
            </a:r>
            <a:r>
              <a:rPr lang="en-CA" sz="2000" dirty="0" smtClean="0"/>
              <a:t>” – purpose was to define the values of the so-called Agile movement</a:t>
            </a:r>
          </a:p>
        </p:txBody>
      </p:sp>
    </p:spTree>
    <p:custDataLst>
      <p:tags r:id="rId1"/>
    </p:custDataLst>
    <p:extLst>
      <p:ext uri="{BB962C8B-B14F-4D97-AF65-F5344CB8AC3E}">
        <p14:creationId xmlns:p14="http://schemas.microsoft.com/office/powerpoint/2010/main" val="3944815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development – the Agile manifesto</a:t>
            </a:r>
            <a:endParaRPr lang="en-GB" dirty="0"/>
          </a:p>
        </p:txBody>
      </p:sp>
      <p:sp>
        <p:nvSpPr>
          <p:cNvPr id="3" name="Text Placeholder 2"/>
          <p:cNvSpPr>
            <a:spLocks noGrp="1"/>
          </p:cNvSpPr>
          <p:nvPr>
            <p:ph type="body" sz="quarter" idx="12"/>
          </p:nvPr>
        </p:nvSpPr>
        <p:spPr>
          <a:xfrm>
            <a:off x="369888" y="1028295"/>
            <a:ext cx="8424000" cy="4824556"/>
          </a:xfrm>
          <a:solidFill>
            <a:schemeClr val="accent5">
              <a:lumMod val="20000"/>
              <a:lumOff val="80000"/>
            </a:schemeClr>
          </a:solidFill>
        </p:spPr>
        <p:txBody>
          <a:bodyPr anchor="ctr" anchorCtr="0"/>
          <a:lstStyle/>
          <a:p>
            <a:pPr algn="ctr">
              <a:lnSpc>
                <a:spcPct val="100000"/>
              </a:lnSpc>
              <a:spcBef>
                <a:spcPts val="1800"/>
              </a:spcBef>
              <a:spcAft>
                <a:spcPts val="0"/>
              </a:spcAft>
            </a:pPr>
            <a:r>
              <a:rPr lang="en-AU" sz="2400" dirty="0">
                <a:solidFill>
                  <a:schemeClr val="tx1"/>
                </a:solidFill>
              </a:rPr>
              <a:t>We are </a:t>
            </a:r>
            <a:r>
              <a:rPr lang="en-AU" sz="2400" b="1" dirty="0">
                <a:solidFill>
                  <a:schemeClr val="tx1"/>
                </a:solidFill>
              </a:rPr>
              <a:t>uncovering</a:t>
            </a:r>
            <a:r>
              <a:rPr lang="en-AU" sz="2400" dirty="0">
                <a:solidFill>
                  <a:schemeClr val="tx1"/>
                </a:solidFill>
              </a:rPr>
              <a:t> better ways of developing</a:t>
            </a:r>
            <a:br>
              <a:rPr lang="en-AU" sz="2400" dirty="0">
                <a:solidFill>
                  <a:schemeClr val="tx1"/>
                </a:solidFill>
              </a:rPr>
            </a:br>
            <a:r>
              <a:rPr lang="en-AU" sz="2400" dirty="0">
                <a:solidFill>
                  <a:schemeClr val="tx1"/>
                </a:solidFill>
              </a:rPr>
              <a:t>software by doing it and helping others do it</a:t>
            </a:r>
            <a:r>
              <a:rPr lang="en-AU" sz="2400" dirty="0" smtClean="0">
                <a:solidFill>
                  <a:schemeClr val="tx1"/>
                </a:solidFill>
              </a:rPr>
              <a:t>.</a:t>
            </a:r>
            <a:r>
              <a:rPr lang="en-AU" sz="2400" dirty="0">
                <a:solidFill>
                  <a:schemeClr val="tx1"/>
                </a:solidFill>
              </a:rPr>
              <a:t/>
            </a:r>
            <a:br>
              <a:rPr lang="en-AU" sz="2400" dirty="0">
                <a:solidFill>
                  <a:schemeClr val="tx1"/>
                </a:solidFill>
              </a:rPr>
            </a:br>
            <a:r>
              <a:rPr lang="en-AU" sz="2400" dirty="0">
                <a:solidFill>
                  <a:schemeClr val="tx1"/>
                </a:solidFill>
              </a:rPr>
              <a:t>Through this work we have come to value</a:t>
            </a:r>
            <a:r>
              <a:rPr lang="en-AU" sz="2400" dirty="0" smtClean="0">
                <a:solidFill>
                  <a:schemeClr val="tx1"/>
                </a:solidFill>
              </a:rPr>
              <a:t>:</a:t>
            </a:r>
            <a:endParaRPr lang="en-AU" sz="2400" dirty="0">
              <a:solidFill>
                <a:schemeClr val="tx1"/>
              </a:solidFill>
            </a:endParaRPr>
          </a:p>
          <a:p>
            <a:pPr algn="ctr">
              <a:lnSpc>
                <a:spcPct val="100000"/>
              </a:lnSpc>
              <a:spcBef>
                <a:spcPts val="1800"/>
              </a:spcBef>
              <a:spcAft>
                <a:spcPts val="0"/>
              </a:spcAft>
            </a:pPr>
            <a:r>
              <a:rPr lang="en-AU" sz="2400" b="1" dirty="0">
                <a:solidFill>
                  <a:srgbClr val="0070C0"/>
                </a:solidFill>
              </a:rPr>
              <a:t>Individuals and interactions </a:t>
            </a:r>
            <a:r>
              <a:rPr lang="en-AU" sz="2400" u="sng" dirty="0">
                <a:solidFill>
                  <a:schemeClr val="tx1"/>
                </a:solidFill>
              </a:rPr>
              <a:t>over</a:t>
            </a:r>
            <a:r>
              <a:rPr lang="en-AU" sz="2400" dirty="0">
                <a:solidFill>
                  <a:schemeClr val="tx1"/>
                </a:solidFill>
              </a:rPr>
              <a:t> </a:t>
            </a:r>
            <a:r>
              <a:rPr lang="en-AU" sz="2400" b="1" dirty="0"/>
              <a:t>processes and tools</a:t>
            </a:r>
            <a:r>
              <a:rPr lang="en-AU" sz="2400" dirty="0">
                <a:solidFill>
                  <a:schemeClr val="tx1"/>
                </a:solidFill>
              </a:rPr>
              <a:t/>
            </a:r>
            <a:br>
              <a:rPr lang="en-AU" sz="2400" dirty="0">
                <a:solidFill>
                  <a:schemeClr val="tx1"/>
                </a:solidFill>
              </a:rPr>
            </a:br>
            <a:r>
              <a:rPr lang="en-AU" sz="2400" b="1" dirty="0">
                <a:solidFill>
                  <a:srgbClr val="0070C0"/>
                </a:solidFill>
              </a:rPr>
              <a:t>Working software</a:t>
            </a:r>
            <a:r>
              <a:rPr lang="en-AU" sz="2400" b="1" dirty="0">
                <a:solidFill>
                  <a:schemeClr val="tx1"/>
                </a:solidFill>
              </a:rPr>
              <a:t> </a:t>
            </a:r>
            <a:r>
              <a:rPr lang="en-AU" sz="2400" u="sng" dirty="0">
                <a:solidFill>
                  <a:schemeClr val="tx1"/>
                </a:solidFill>
              </a:rPr>
              <a:t>over</a:t>
            </a:r>
            <a:r>
              <a:rPr lang="en-AU" sz="2400" dirty="0">
                <a:solidFill>
                  <a:schemeClr val="tx1"/>
                </a:solidFill>
              </a:rPr>
              <a:t> </a:t>
            </a:r>
            <a:r>
              <a:rPr lang="en-AU" sz="2400" b="1" dirty="0"/>
              <a:t>comprehensive documentation</a:t>
            </a:r>
            <a:r>
              <a:rPr lang="en-AU" sz="2400" dirty="0">
                <a:solidFill>
                  <a:schemeClr val="tx1"/>
                </a:solidFill>
              </a:rPr>
              <a:t/>
            </a:r>
            <a:br>
              <a:rPr lang="en-AU" sz="2400" dirty="0">
                <a:solidFill>
                  <a:schemeClr val="tx1"/>
                </a:solidFill>
              </a:rPr>
            </a:br>
            <a:r>
              <a:rPr lang="en-AU" sz="2400" b="1" dirty="0">
                <a:solidFill>
                  <a:srgbClr val="0070C0"/>
                </a:solidFill>
              </a:rPr>
              <a:t>Customer collaboration </a:t>
            </a:r>
            <a:r>
              <a:rPr lang="en-AU" sz="2400" u="sng" dirty="0">
                <a:solidFill>
                  <a:schemeClr val="tx1"/>
                </a:solidFill>
              </a:rPr>
              <a:t>over</a:t>
            </a:r>
            <a:r>
              <a:rPr lang="en-AU" sz="2400" dirty="0">
                <a:solidFill>
                  <a:schemeClr val="tx1"/>
                </a:solidFill>
              </a:rPr>
              <a:t> </a:t>
            </a:r>
            <a:r>
              <a:rPr lang="en-AU" sz="2400" b="1" dirty="0"/>
              <a:t>contract negotiation</a:t>
            </a:r>
            <a:r>
              <a:rPr lang="en-AU" sz="2400" dirty="0">
                <a:solidFill>
                  <a:schemeClr val="tx1"/>
                </a:solidFill>
              </a:rPr>
              <a:t/>
            </a:r>
            <a:br>
              <a:rPr lang="en-AU" sz="2400" dirty="0">
                <a:solidFill>
                  <a:schemeClr val="tx1"/>
                </a:solidFill>
              </a:rPr>
            </a:br>
            <a:r>
              <a:rPr lang="en-AU" sz="2400" b="1" dirty="0">
                <a:solidFill>
                  <a:srgbClr val="0070C0"/>
                </a:solidFill>
              </a:rPr>
              <a:t>Responding to change </a:t>
            </a:r>
            <a:r>
              <a:rPr lang="en-AU" sz="2400" u="sng" dirty="0">
                <a:solidFill>
                  <a:schemeClr val="tx1"/>
                </a:solidFill>
              </a:rPr>
              <a:t>over</a:t>
            </a:r>
            <a:r>
              <a:rPr lang="en-AU" sz="2400" dirty="0">
                <a:solidFill>
                  <a:schemeClr val="tx1"/>
                </a:solidFill>
              </a:rPr>
              <a:t> </a:t>
            </a:r>
            <a:r>
              <a:rPr lang="en-AU" sz="2400" b="1" dirty="0"/>
              <a:t>following a </a:t>
            </a:r>
            <a:r>
              <a:rPr lang="en-AU" sz="2400" b="1" dirty="0" smtClean="0"/>
              <a:t>plan</a:t>
            </a:r>
            <a:endParaRPr lang="en-AU" sz="2400" b="1" dirty="0">
              <a:solidFill>
                <a:schemeClr val="tx1"/>
              </a:solidFill>
            </a:endParaRPr>
          </a:p>
          <a:p>
            <a:pPr algn="ctr">
              <a:lnSpc>
                <a:spcPct val="100000"/>
              </a:lnSpc>
              <a:spcBef>
                <a:spcPts val="1800"/>
              </a:spcBef>
              <a:spcAft>
                <a:spcPts val="0"/>
              </a:spcAft>
            </a:pPr>
            <a:r>
              <a:rPr lang="en-AU" sz="2400" dirty="0">
                <a:solidFill>
                  <a:schemeClr val="tx1"/>
                </a:solidFill>
              </a:rPr>
              <a:t>That is, while there is value in the items on</a:t>
            </a:r>
            <a:br>
              <a:rPr lang="en-AU" sz="2400" dirty="0">
                <a:solidFill>
                  <a:schemeClr val="tx1"/>
                </a:solidFill>
              </a:rPr>
            </a:br>
            <a:r>
              <a:rPr lang="en-AU" sz="2400" dirty="0">
                <a:solidFill>
                  <a:schemeClr val="tx1"/>
                </a:solidFill>
              </a:rPr>
              <a:t>the right, we value the items on the left more.</a:t>
            </a:r>
            <a:endParaRPr lang="en-GB" sz="2400" dirty="0">
              <a:solidFill>
                <a:schemeClr val="tx1"/>
              </a:solidFill>
            </a:endParaRPr>
          </a:p>
        </p:txBody>
      </p:sp>
      <p:sp>
        <p:nvSpPr>
          <p:cNvPr id="4" name="Slide Number Placeholder 3"/>
          <p:cNvSpPr>
            <a:spLocks noGrp="1"/>
          </p:cNvSpPr>
          <p:nvPr>
            <p:ph type="sldNum" sz="quarter" idx="13"/>
            <p:custDataLst>
              <p:tags r:id="rId2"/>
            </p:custDataLst>
          </p:nvPr>
        </p:nvSpPr>
        <p:spPr/>
        <p:txBody>
          <a:bodyPr/>
          <a:lstStyle/>
          <a:p>
            <a:pPr>
              <a:defRPr/>
            </a:pPr>
            <a:fld id="{4A20B1E7-376A-4E49-AB89-7591AA0CDAE5}" type="slidenum">
              <a:rPr lang="en-GB" smtClean="0"/>
              <a:pPr>
                <a:defRPr/>
              </a:pPr>
              <a:t>9</a:t>
            </a:fld>
            <a:endParaRPr lang="en-GB" dirty="0"/>
          </a:p>
        </p:txBody>
      </p:sp>
      <p:sp>
        <p:nvSpPr>
          <p:cNvPr id="5" name="Footer Placeholder 4"/>
          <p:cNvSpPr>
            <a:spLocks noGrp="1"/>
          </p:cNvSpPr>
          <p:nvPr>
            <p:ph type="ftr" sz="quarter" idx="14"/>
            <p:custDataLst>
              <p:tags r:id="rId3"/>
            </p:custDataLst>
          </p:nvPr>
        </p:nvSpPr>
        <p:spPr/>
        <p:txBody>
          <a:bodyPr/>
          <a:lstStyle/>
          <a:p>
            <a:pPr>
              <a:defRPr/>
            </a:pPr>
            <a:endParaRPr lang="en-GB" dirty="0"/>
          </a:p>
        </p:txBody>
      </p:sp>
      <p:sp>
        <p:nvSpPr>
          <p:cNvPr id="7" name="Rectangle 6"/>
          <p:cNvSpPr/>
          <p:nvPr/>
        </p:nvSpPr>
        <p:spPr>
          <a:xfrm>
            <a:off x="369888" y="5938576"/>
            <a:ext cx="8424000" cy="215444"/>
          </a:xfrm>
          <a:prstGeom prst="rect">
            <a:avLst/>
          </a:prstGeom>
        </p:spPr>
        <p:txBody>
          <a:bodyPr wrap="square">
            <a:spAutoFit/>
          </a:bodyPr>
          <a:lstStyle>
            <a:defPPr>
              <a:defRPr lang="en-GB"/>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a:lstStyle>
          <a:p>
            <a:pPr algn="ctr"/>
            <a:r>
              <a:rPr lang="en-AU" sz="800" dirty="0"/>
              <a:t>© 2001, </a:t>
            </a:r>
            <a:r>
              <a:rPr lang="en-AU" sz="800" dirty="0" smtClean="0"/>
              <a:t>this </a:t>
            </a:r>
            <a:r>
              <a:rPr lang="en-AU" sz="800" dirty="0"/>
              <a:t>declaration may be freely copied in any form</a:t>
            </a:r>
            <a:r>
              <a:rPr lang="en-AU" sz="800" dirty="0" smtClean="0"/>
              <a:t>, but </a:t>
            </a:r>
            <a:r>
              <a:rPr lang="en-AU" sz="800" dirty="0"/>
              <a:t>only in its entirety through this notice</a:t>
            </a:r>
          </a:p>
        </p:txBody>
      </p:sp>
    </p:spTree>
    <p:custDataLst>
      <p:tags r:id="rId1"/>
    </p:custDataLst>
    <p:extLst>
      <p:ext uri="{BB962C8B-B14F-4D97-AF65-F5344CB8AC3E}">
        <p14:creationId xmlns:p14="http://schemas.microsoft.com/office/powerpoint/2010/main" val="120954395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LNPRESENTATIONTYPE" val="True"/>
  <p:tag name="BLNLEGALENTITY" val="Norton Rose Fulbright (Asia) LLP"/>
  <p:tag name="INSERTCOVERPICTURE" val="\\corp.nortonrose.com\marketingtemplates\Global\images\powerpoint\front_cover_pictures\Headlights\Technology and Innovation\Fibreoptics_AA72MA_Alamy_RM_21-Apr-2021_BW_ppt_fullpg.jpg"/>
  <p:tag name="PRESENTATION TOC TITLE" val="Contents"/>
  <p:tag name="PRESENTATION TOC OUTLINE LEVEL TOP" val="2"/>
</p:tagLst>
</file>

<file path=ppt/tags/tag10.xml><?xml version="1.0" encoding="utf-8"?>
<p:tagLst xmlns:a="http://schemas.openxmlformats.org/drawingml/2006/main" xmlns:r="http://schemas.openxmlformats.org/officeDocument/2006/relationships" xmlns:p="http://schemas.openxmlformats.org/presentationml/2006/main">
  <p:tag name="MS_PLACEHOLDERID" val="placeholderID6_41271.7"/>
</p:tagLst>
</file>

<file path=ppt/tags/tag100.xml><?xml version="1.0" encoding="utf-8"?>
<p:tagLst xmlns:a="http://schemas.openxmlformats.org/drawingml/2006/main" xmlns:r="http://schemas.openxmlformats.org/officeDocument/2006/relationships" xmlns:p="http://schemas.openxmlformats.org/presentationml/2006/main">
  <p:tag name="MS_PLACEHOLDERID" val="placeholderID2_41382.51"/>
</p:tagLst>
</file>

<file path=ppt/tags/tag101.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102.xml><?xml version="1.0" encoding="utf-8"?>
<p:tagLst xmlns:a="http://schemas.openxmlformats.org/drawingml/2006/main" xmlns:r="http://schemas.openxmlformats.org/officeDocument/2006/relationships" xmlns:p="http://schemas.openxmlformats.org/presentationml/2006/main">
  <p:tag name="MS_PLACEHOLDERID" val="placeholderID64_41271.7"/>
</p:tagLst>
</file>

<file path=ppt/tags/tag103.xml><?xml version="1.0" encoding="utf-8"?>
<p:tagLst xmlns:a="http://schemas.openxmlformats.org/drawingml/2006/main" xmlns:r="http://schemas.openxmlformats.org/officeDocument/2006/relationships" xmlns:p="http://schemas.openxmlformats.org/presentationml/2006/main">
  <p:tag name="MS_PLACEHOLDERID" val="placeholderID65_41271.7"/>
</p:tagLst>
</file>

<file path=ppt/tags/tag104.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105.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06.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07.xml><?xml version="1.0" encoding="utf-8"?>
<p:tagLst xmlns:a="http://schemas.openxmlformats.org/drawingml/2006/main" xmlns:r="http://schemas.openxmlformats.org/officeDocument/2006/relationships" xmlns:p="http://schemas.openxmlformats.org/presentationml/2006/main">
  <p:tag name="AUTOMATIONTAG" val="Presentation cover"/>
  <p:tag name="SLIDETOCOUTLINELEVEL" val="0"/>
  <p:tag name="SLIDEGROUP" val="Content"/>
  <p:tag name="SLIDEGROUPTYPE" val="Content"/>
  <p:tag name="SLIDETITLE" val="Presentation cover"/>
</p:tagLst>
</file>

<file path=ppt/tags/tag108.xml><?xml version="1.0" encoding="utf-8"?>
<p:tagLst xmlns:a="http://schemas.openxmlformats.org/drawingml/2006/main" xmlns:r="http://schemas.openxmlformats.org/officeDocument/2006/relationships" xmlns:p="http://schemas.openxmlformats.org/presentationml/2006/main">
  <p:tag name="MS_PLACEHOLDERID" val="placeholderID1_41271.7"/>
  <p:tag name="SHAPESTYLE" val="Slide title 1"/>
</p:tagLst>
</file>

<file path=ppt/tags/tag109.xml><?xml version="1.0" encoding="utf-8"?>
<p:tagLst xmlns:a="http://schemas.openxmlformats.org/drawingml/2006/main" xmlns:r="http://schemas.openxmlformats.org/officeDocument/2006/relationships" xmlns:p="http://schemas.openxmlformats.org/presentationml/2006/main">
  <p:tag name="MS_PLACEHOLDERID" val="placeholderID2_41271.7"/>
  <p:tag name="MSOBJECTKEEPASPECTRATIOOFFWIDTH" val="False"/>
  <p:tag name="MSOBJECTKEEPASPECTRATIOOFFHEIGHT" val="True"/>
  <p:tag name="MSOBJECTGROWSLEFT" val="False"/>
  <p:tag name="MSOBJECTGROWSUP" val="False"/>
  <p:tag name="MSOBJECTGROWSCENTRE" val="False"/>
  <p:tag name="MSOBJECTZORDERPOSITION" val="0"/>
  <p:tag name="MSOBJECTHASSHADOW" val="False"/>
  <p:tag name="MSOBJECTPICTUREISMANDATORY" val="False"/>
  <p:tag name="MSOBJECTSCALEPICTURE" val="True"/>
  <p:tag name="PLACEHOLDERAUTOMATIONTAG" val="COVERSUBTITLE"/>
</p:tagLst>
</file>

<file path=ppt/tags/tag11.xml><?xml version="1.0" encoding="utf-8"?>
<p:tagLst xmlns:a="http://schemas.openxmlformats.org/drawingml/2006/main" xmlns:r="http://schemas.openxmlformats.org/officeDocument/2006/relationships" xmlns:p="http://schemas.openxmlformats.org/presentationml/2006/main">
  <p:tag name="MS_PLACEHOLDERID" val="placeholderID7_41271.7"/>
</p:tagLst>
</file>

<file path=ppt/tags/tag110.xml><?xml version="1.0" encoding="utf-8"?>
<p:tagLst xmlns:a="http://schemas.openxmlformats.org/drawingml/2006/main" xmlns:r="http://schemas.openxmlformats.org/officeDocument/2006/relationships" xmlns:p="http://schemas.openxmlformats.org/presentationml/2006/main">
  <p:tag name="SLIDETOCOUTLINELEVEL" val="2"/>
  <p:tag name="SLIDEGROUP" val="Content"/>
  <p:tag name="SLIDEGROUPTYPE" val="Content"/>
  <p:tag name="SLIDETITLE" val="NRG_Standard slide"/>
  <p:tag name="AUTOMATIONTAG" val="NRG_Standard slide"/>
</p:tagLst>
</file>

<file path=ppt/tags/tag111.xml><?xml version="1.0" encoding="utf-8"?>
<p:tagLst xmlns:a="http://schemas.openxmlformats.org/drawingml/2006/main" xmlns:r="http://schemas.openxmlformats.org/officeDocument/2006/relationships" xmlns:p="http://schemas.openxmlformats.org/presentationml/2006/main">
  <p:tag name="MS_PLACEHOLDERID" val="placeholderID5_41271.6"/>
</p:tagLst>
</file>

<file path=ppt/tags/tag112.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13.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14.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15.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16.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17.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18.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19.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2.xml><?xml version="1.0" encoding="utf-8"?>
<p:tagLst xmlns:a="http://schemas.openxmlformats.org/drawingml/2006/main" xmlns:r="http://schemas.openxmlformats.org/officeDocument/2006/relationships" xmlns:p="http://schemas.openxmlformats.org/presentationml/2006/main">
  <p:tag name="MS_PLACEHOLDERID" val="placeholderID8_41271.7"/>
</p:tagLst>
</file>

<file path=ppt/tags/tag120.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21.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22.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23.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24.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25.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26.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27.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28.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29.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3.xml><?xml version="1.0" encoding="utf-8"?>
<p:tagLst xmlns:a="http://schemas.openxmlformats.org/drawingml/2006/main" xmlns:r="http://schemas.openxmlformats.org/officeDocument/2006/relationships" xmlns:p="http://schemas.openxmlformats.org/presentationml/2006/main">
  <p:tag name="MS_PLACEHOLDERID" val="placeholderID9_41271.7"/>
</p:tagLst>
</file>

<file path=ppt/tags/tag130.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31.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32.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33.xml><?xml version="1.0" encoding="utf-8"?>
<p:tagLst xmlns:a="http://schemas.openxmlformats.org/drawingml/2006/main" xmlns:r="http://schemas.openxmlformats.org/officeDocument/2006/relationships" xmlns:p="http://schemas.openxmlformats.org/presentationml/2006/main">
  <p:tag name="SLIDETOCOUTLINELEVEL" val="2"/>
  <p:tag name="SLIDEGROUP" val="Content"/>
  <p:tag name="SLIDEGROUPTYPE" val="Content"/>
  <p:tag name="SLIDETITLE" val="Standard slide"/>
  <p:tag name="AUTOMATIONTAG" val="Standard slide"/>
</p:tagLst>
</file>

<file path=ppt/tags/tag134.xml><?xml version="1.0" encoding="utf-8"?>
<p:tagLst xmlns:a="http://schemas.openxmlformats.org/drawingml/2006/main" xmlns:r="http://schemas.openxmlformats.org/officeDocument/2006/relationships" xmlns:p="http://schemas.openxmlformats.org/presentationml/2006/main">
  <p:tag name="MS_PLACEHOLDERID" val="placeholderID5_41271.6"/>
</p:tagLst>
</file>

<file path=ppt/tags/tag135.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36.xml><?xml version="1.0" encoding="utf-8"?>
<p:tagLst xmlns:a="http://schemas.openxmlformats.org/drawingml/2006/main" xmlns:r="http://schemas.openxmlformats.org/officeDocument/2006/relationships" xmlns:p="http://schemas.openxmlformats.org/presentationml/2006/main">
  <p:tag name="MS_PLACEHOLDERID" val="placeholderID8_41271.6"/>
  <p:tag name="MSOBJECTPICTURESUBFOLDER" val="Full_width"/>
  <p:tag name="MSOBJECTKEEPASPECTRATIOOFFWIDTH" val="False"/>
  <p:tag name="MSOBJECTKEEPASPECTRATIOOFFHEIGHT" val="True"/>
  <p:tag name="MSOBJECTGROWSLEFT" val="False"/>
  <p:tag name="MSOBJECTGROWSUP" val="False"/>
  <p:tag name="MSOBJECTZORDERPOSITION" val="0"/>
  <p:tag name="MSOBJECTHASSHADOW" val="False"/>
  <p:tag name="MSOBJECTSCALEPICTURE" val="True"/>
  <p:tag name="PLACEHOLDERAUTOMATIONTAG" val="Text_Chart_Picture_Or_Text"/>
</p:tagLst>
</file>

<file path=ppt/tags/tag137.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38.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39.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4.xml><?xml version="1.0" encoding="utf-8"?>
<p:tagLst xmlns:a="http://schemas.openxmlformats.org/drawingml/2006/main" xmlns:r="http://schemas.openxmlformats.org/officeDocument/2006/relationships" xmlns:p="http://schemas.openxmlformats.org/presentationml/2006/main">
  <p:tag name="MS_PLACEHOLDERID" val="placeholderID10_41271.7"/>
</p:tagLst>
</file>

<file path=ppt/tags/tag140.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41.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42.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43.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44.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45.xml><?xml version="1.0" encoding="utf-8"?>
<p:tagLst xmlns:a="http://schemas.openxmlformats.org/drawingml/2006/main" xmlns:r="http://schemas.openxmlformats.org/officeDocument/2006/relationships" xmlns:p="http://schemas.openxmlformats.org/presentationml/2006/main">
  <p:tag name="SLIDETOCOUTLINELEVEL" val="2"/>
  <p:tag name="SLIDEGROUP" val="Content"/>
  <p:tag name="SLIDEGROUPTYPE" val="Content"/>
  <p:tag name="SLIDETITLE" val="Summary highlights two columns"/>
  <p:tag name="AUTOMATIONTAG" val="Summary highlights two columns"/>
</p:tagLst>
</file>

<file path=ppt/tags/tag146.xml><?xml version="1.0" encoding="utf-8"?>
<p:tagLst xmlns:a="http://schemas.openxmlformats.org/drawingml/2006/main" xmlns:r="http://schemas.openxmlformats.org/officeDocument/2006/relationships" xmlns:p="http://schemas.openxmlformats.org/presentationml/2006/main">
  <p:tag name="MS_PLACEHOLDERID" val="placeholderID6_41271.7"/>
</p:tagLst>
</file>

<file path=ppt/tags/tag147.xml><?xml version="1.0" encoding="utf-8"?>
<p:tagLst xmlns:a="http://schemas.openxmlformats.org/drawingml/2006/main" xmlns:r="http://schemas.openxmlformats.org/officeDocument/2006/relationships" xmlns:p="http://schemas.openxmlformats.org/presentationml/2006/main">
  <p:tag name="MS_PLACEHOLDERID" val="placeholderID7_41271.7"/>
</p:tagLst>
</file>

<file path=ppt/tags/tag148.xml><?xml version="1.0" encoding="utf-8"?>
<p:tagLst xmlns:a="http://schemas.openxmlformats.org/drawingml/2006/main" xmlns:r="http://schemas.openxmlformats.org/officeDocument/2006/relationships" xmlns:p="http://schemas.openxmlformats.org/presentationml/2006/main">
  <p:tag name="MS_PLACEHOLDERID" val="placeholderID8_41271.7"/>
</p:tagLst>
</file>

<file path=ppt/tags/tag149.xml><?xml version="1.0" encoding="utf-8"?>
<p:tagLst xmlns:a="http://schemas.openxmlformats.org/drawingml/2006/main" xmlns:r="http://schemas.openxmlformats.org/officeDocument/2006/relationships" xmlns:p="http://schemas.openxmlformats.org/presentationml/2006/main">
  <p:tag name="MS_PLACEHOLDERID" val="placeholderID9_41271.7"/>
</p:tagLst>
</file>

<file path=ppt/tags/tag15.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150.xml><?xml version="1.0" encoding="utf-8"?>
<p:tagLst xmlns:a="http://schemas.openxmlformats.org/drawingml/2006/main" xmlns:r="http://schemas.openxmlformats.org/officeDocument/2006/relationships" xmlns:p="http://schemas.openxmlformats.org/presentationml/2006/main">
  <p:tag name="MS_PLACEHOLDERID" val="placeholderID10_41271.7"/>
</p:tagLst>
</file>

<file path=ppt/tags/tag151.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52.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53.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54.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55.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56.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57.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58.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59.xml><?xml version="1.0" encoding="utf-8"?>
<p:tagLst xmlns:a="http://schemas.openxmlformats.org/drawingml/2006/main" xmlns:r="http://schemas.openxmlformats.org/officeDocument/2006/relationships" xmlns:p="http://schemas.openxmlformats.org/presentationml/2006/main">
  <p:tag name="SLIDEGROUPTYPE" val="Content"/>
  <p:tag name="SLIDEGROUP" val="Content"/>
  <p:tag name="SLIDETITLE" val="NRG_Standard slide"/>
  <p:tag name="AUTOMATIONTAG" val="NRG_Standard slide"/>
  <p:tag name="SLIDETOCOUTLINELEVEL" val="2"/>
</p:tagLst>
</file>

<file path=ppt/tags/tag16.xml><?xml version="1.0" encoding="utf-8"?>
<p:tagLst xmlns:a="http://schemas.openxmlformats.org/drawingml/2006/main" xmlns:r="http://schemas.openxmlformats.org/officeDocument/2006/relationships" xmlns:p="http://schemas.openxmlformats.org/presentationml/2006/main">
  <p:tag name="MS_PLACEHOLDERID" val="placeholderID11_41271.7"/>
</p:tagLst>
</file>

<file path=ppt/tags/tag160.xml><?xml version="1.0" encoding="utf-8"?>
<p:tagLst xmlns:a="http://schemas.openxmlformats.org/drawingml/2006/main" xmlns:r="http://schemas.openxmlformats.org/officeDocument/2006/relationships" xmlns:p="http://schemas.openxmlformats.org/presentationml/2006/main">
  <p:tag name="SLIDETOCOUTLINELEVEL" val="2"/>
  <p:tag name="SLIDEGROUP" val="NRF_Content"/>
  <p:tag name="SLIDEGROUPTYPE" val="NRF_Content"/>
  <p:tag name="SLIDETITLE" val="NRF_Standard slide"/>
  <p:tag name="AUTOMATIONTAG" val="NRF_Standard slide"/>
</p:tagLst>
</file>

<file path=ppt/tags/tag161.xml><?xml version="1.0" encoding="utf-8"?>
<p:tagLst xmlns:a="http://schemas.openxmlformats.org/drawingml/2006/main" xmlns:r="http://schemas.openxmlformats.org/officeDocument/2006/relationships" xmlns:p="http://schemas.openxmlformats.org/presentationml/2006/main">
  <p:tag name="MS_PLACEHOLDERID" val="placeholderID5_41271.6"/>
</p:tagLst>
</file>

<file path=ppt/tags/tag162.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163.xml><?xml version="1.0" encoding="utf-8"?>
<p:tagLst xmlns:a="http://schemas.openxmlformats.org/drawingml/2006/main" xmlns:r="http://schemas.openxmlformats.org/officeDocument/2006/relationships" xmlns:p="http://schemas.openxmlformats.org/presentationml/2006/main">
  <p:tag name="MS_PLACEHOLDERID" val="placeholderID8_41271.6"/>
  <p:tag name="MSOBJECTPICTURESUBFOLDER" val="Full_width"/>
  <p:tag name="MSOBJECTKEEPASPECTRATIOOFFWIDTH" val="False"/>
  <p:tag name="MSOBJECTKEEPASPECTRATIOOFFHEIGHT" val="True"/>
  <p:tag name="MSOBJECTGROWSLEFT" val="False"/>
  <p:tag name="MSOBJECTGROWSUP" val="False"/>
  <p:tag name="MSOBJECTZORDERPOSITION" val="0"/>
  <p:tag name="MSOBJECTHASSHADOW" val="False"/>
  <p:tag name="MSOBJECTSCALEPICTURE" val="True"/>
  <p:tag name="PLACEHOLDERAUTOMATIONTAG" val="Text_Chart_Picture_Or_Text"/>
</p:tagLst>
</file>

<file path=ppt/tags/tag164.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65.xml><?xml version="1.0" encoding="utf-8"?>
<p:tagLst xmlns:a="http://schemas.openxmlformats.org/drawingml/2006/main" xmlns:r="http://schemas.openxmlformats.org/officeDocument/2006/relationships" xmlns:p="http://schemas.openxmlformats.org/presentationml/2006/main">
  <p:tag name="SLIDETOCOUTLINELEVEL" val="2"/>
  <p:tag name="SLIDEGROUP" val="Content"/>
  <p:tag name="SLIDEGROUPTYPE" val="Content"/>
  <p:tag name="SLIDETITLE" val="Summary highlights two columns"/>
  <p:tag name="AUTOMATIONTAG" val="Summary highlights two columns"/>
</p:tagLst>
</file>

<file path=ppt/tags/tag166.xml><?xml version="1.0" encoding="utf-8"?>
<p:tagLst xmlns:a="http://schemas.openxmlformats.org/drawingml/2006/main" xmlns:r="http://schemas.openxmlformats.org/officeDocument/2006/relationships" xmlns:p="http://schemas.openxmlformats.org/presentationml/2006/main">
  <p:tag name="MS_PLACEHOLDERID" val="placeholderID6_41271.7"/>
</p:tagLst>
</file>

<file path=ppt/tags/tag167.xml><?xml version="1.0" encoding="utf-8"?>
<p:tagLst xmlns:a="http://schemas.openxmlformats.org/drawingml/2006/main" xmlns:r="http://schemas.openxmlformats.org/officeDocument/2006/relationships" xmlns:p="http://schemas.openxmlformats.org/presentationml/2006/main">
  <p:tag name="MS_PLACEHOLDERID" val="placeholderID7_41271.7"/>
</p:tagLst>
</file>

<file path=ppt/tags/tag168.xml><?xml version="1.0" encoding="utf-8"?>
<p:tagLst xmlns:a="http://schemas.openxmlformats.org/drawingml/2006/main" xmlns:r="http://schemas.openxmlformats.org/officeDocument/2006/relationships" xmlns:p="http://schemas.openxmlformats.org/presentationml/2006/main">
  <p:tag name="MS_PLACEHOLDERID" val="placeholderID8_41271.7"/>
</p:tagLst>
</file>

<file path=ppt/tags/tag169.xml><?xml version="1.0" encoding="utf-8"?>
<p:tagLst xmlns:a="http://schemas.openxmlformats.org/drawingml/2006/main" xmlns:r="http://schemas.openxmlformats.org/officeDocument/2006/relationships" xmlns:p="http://schemas.openxmlformats.org/presentationml/2006/main">
  <p:tag name="MS_PLACEHOLDERID" val="placeholderID9_41271.7"/>
</p:tagLst>
</file>

<file path=ppt/tags/tag17.xml><?xml version="1.0" encoding="utf-8"?>
<p:tagLst xmlns:a="http://schemas.openxmlformats.org/drawingml/2006/main" xmlns:r="http://schemas.openxmlformats.org/officeDocument/2006/relationships" xmlns:p="http://schemas.openxmlformats.org/presentationml/2006/main">
  <p:tag name="MS_PLACEHOLDERID" val="placeholderID12_41271.7"/>
</p:tagLst>
</file>

<file path=ppt/tags/tag170.xml><?xml version="1.0" encoding="utf-8"?>
<p:tagLst xmlns:a="http://schemas.openxmlformats.org/drawingml/2006/main" xmlns:r="http://schemas.openxmlformats.org/officeDocument/2006/relationships" xmlns:p="http://schemas.openxmlformats.org/presentationml/2006/main">
  <p:tag name="MS_PLACEHOLDERID" val="placeholderID10_41271.7"/>
</p:tagLst>
</file>

<file path=ppt/tags/tag171.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172.xml><?xml version="1.0" encoding="utf-8"?>
<p:tagLst xmlns:a="http://schemas.openxmlformats.org/drawingml/2006/main" xmlns:r="http://schemas.openxmlformats.org/officeDocument/2006/relationships" xmlns:p="http://schemas.openxmlformats.org/presentationml/2006/main">
  <p:tag name="SLIDETOCOUTLINELEVEL" val="2"/>
  <p:tag name="SLIDEGROUP" val="Compliance"/>
  <p:tag name="SLIDEGROUPTYPE" val="Compliance"/>
  <p:tag name="SLIDETITLE" val="Standard disclaimer"/>
  <p:tag name="AUTOMATIONTAG" val="Standard disclaimer"/>
</p:tagLst>
</file>

<file path=ppt/tags/tag173.xml><?xml version="1.0" encoding="utf-8"?>
<p:tagLst xmlns:a="http://schemas.openxmlformats.org/drawingml/2006/main" xmlns:r="http://schemas.openxmlformats.org/officeDocument/2006/relationships" xmlns:p="http://schemas.openxmlformats.org/presentationml/2006/main">
  <p:tag name="MS_PLACEHOLDERID" val="placeholderID66_41271.7"/>
</p:tagLst>
</file>

<file path=ppt/tags/tag174.xml><?xml version="1.0" encoding="utf-8"?>
<p:tagLst xmlns:a="http://schemas.openxmlformats.org/drawingml/2006/main" xmlns:r="http://schemas.openxmlformats.org/officeDocument/2006/relationships" xmlns:p="http://schemas.openxmlformats.org/presentationml/2006/main">
  <p:tag name="AUTOMATIONTAG" val="Back cover"/>
  <p:tag name="SLIDETOCOUTLINELEVEL" val="2"/>
  <p:tag name="SLIDEGROUP" val="Content"/>
  <p:tag name="SLIDEGROUPTYPE" val="Content"/>
  <p:tag name="SLIDETITLE" val="Back cover"/>
</p:tagLst>
</file>

<file path=ppt/tags/tag175.xml><?xml version="1.0" encoding="utf-8"?>
<p:tagLst xmlns:a="http://schemas.openxmlformats.org/drawingml/2006/main" xmlns:r="http://schemas.openxmlformats.org/officeDocument/2006/relationships" xmlns:p="http://schemas.openxmlformats.org/presentationml/2006/main">
  <p:tag name="AUTOMATIONTAG" val="Standard disclaimer"/>
  <p:tag name="SLIDETOCOUTLINELEVEL" val="2"/>
  <p:tag name="SLIDEGROUP" val="Compliance"/>
  <p:tag name="SLIDEGROUPTYPE" val="Compliance"/>
  <p:tag name="SLIDETITLE" val="Standard disclaimer"/>
</p:tagLst>
</file>

<file path=ppt/tags/tag176.xml><?xml version="1.0" encoding="utf-8"?>
<p:tagLst xmlns:a="http://schemas.openxmlformats.org/drawingml/2006/main" xmlns:r="http://schemas.openxmlformats.org/officeDocument/2006/relationships" xmlns:p="http://schemas.openxmlformats.org/presentationml/2006/main">
  <p:tag name="MS_PLACEHOLDERID" val="placeholderID66_41271.7"/>
  <p:tag name="PLACEHOLDERAUTOMATIONTAG" val="Disclaimer"/>
</p:tagLst>
</file>

<file path=ppt/tags/tag177.xml><?xml version="1.0" encoding="utf-8"?>
<p:tagLst xmlns:a="http://schemas.openxmlformats.org/drawingml/2006/main" xmlns:r="http://schemas.openxmlformats.org/officeDocument/2006/relationships" xmlns:p="http://schemas.openxmlformats.org/presentationml/2006/main">
  <p:tag name="MS_PLACEHOLDERID" val="placeholderID64_41271.7"/>
</p:tagLst>
</file>

<file path=ppt/tags/tag18.xml><?xml version="1.0" encoding="utf-8"?>
<p:tagLst xmlns:a="http://schemas.openxmlformats.org/drawingml/2006/main" xmlns:r="http://schemas.openxmlformats.org/officeDocument/2006/relationships" xmlns:p="http://schemas.openxmlformats.org/presentationml/2006/main">
  <p:tag name="MS_PLACEHOLDERID" val="placeholderID13_41271.7"/>
</p:tagLst>
</file>

<file path=ppt/tags/tag19.xml><?xml version="1.0" encoding="utf-8"?>
<p:tagLst xmlns:a="http://schemas.openxmlformats.org/drawingml/2006/main" xmlns:r="http://schemas.openxmlformats.org/officeDocument/2006/relationships" xmlns:p="http://schemas.openxmlformats.org/presentationml/2006/main">
  <p:tag name="MS_PLACEHOLDERID" val="placeholderID14_41271.7"/>
</p:tagLst>
</file>

<file path=ppt/tags/tag2.xml><?xml version="1.0" encoding="utf-8"?>
<p:tagLst xmlns:a="http://schemas.openxmlformats.org/drawingml/2006/main" xmlns:r="http://schemas.openxmlformats.org/officeDocument/2006/relationships" xmlns:p="http://schemas.openxmlformats.org/presentationml/2006/main">
  <p:tag name="MS_PLACEHOLDERID" val="placeholderID1_41325.71"/>
</p:tagLst>
</file>

<file path=ppt/tags/tag20.xml><?xml version="1.0" encoding="utf-8"?>
<p:tagLst xmlns:a="http://schemas.openxmlformats.org/drawingml/2006/main" xmlns:r="http://schemas.openxmlformats.org/officeDocument/2006/relationships" xmlns:p="http://schemas.openxmlformats.org/presentationml/2006/main">
  <p:tag name="MS_PLACEHOLDERID" val="placeholderID15_41271.7"/>
</p:tagLst>
</file>

<file path=ppt/tags/tag21.xml><?xml version="1.0" encoding="utf-8"?>
<p:tagLst xmlns:a="http://schemas.openxmlformats.org/drawingml/2006/main" xmlns:r="http://schemas.openxmlformats.org/officeDocument/2006/relationships" xmlns:p="http://schemas.openxmlformats.org/presentationml/2006/main">
  <p:tag name="MS_PLACEHOLDERID" val="placeholderID16_41271.7"/>
</p:tagLst>
</file>

<file path=ppt/tags/tag22.xml><?xml version="1.0" encoding="utf-8"?>
<p:tagLst xmlns:a="http://schemas.openxmlformats.org/drawingml/2006/main" xmlns:r="http://schemas.openxmlformats.org/officeDocument/2006/relationships" xmlns:p="http://schemas.openxmlformats.org/presentationml/2006/main">
  <p:tag name="MS_PLACEHOLDERID" val="placeholderID17_41271.7"/>
</p:tagLst>
</file>

<file path=ppt/tags/tag23.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24.xml><?xml version="1.0" encoding="utf-8"?>
<p:tagLst xmlns:a="http://schemas.openxmlformats.org/drawingml/2006/main" xmlns:r="http://schemas.openxmlformats.org/officeDocument/2006/relationships" xmlns:p="http://schemas.openxmlformats.org/presentationml/2006/main">
  <p:tag name="MS_PLACEHOLDERID" val="placeholderID24_41271.7"/>
</p:tagLst>
</file>

<file path=ppt/tags/tag25.xml><?xml version="1.0" encoding="utf-8"?>
<p:tagLst xmlns:a="http://schemas.openxmlformats.org/drawingml/2006/main" xmlns:r="http://schemas.openxmlformats.org/officeDocument/2006/relationships" xmlns:p="http://schemas.openxmlformats.org/presentationml/2006/main">
  <p:tag name="MS_PLACEHOLDERID" val="placeholderID25_41271.7"/>
</p:tagLst>
</file>

<file path=ppt/tags/tag26.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27.xml><?xml version="1.0" encoding="utf-8"?>
<p:tagLst xmlns:a="http://schemas.openxmlformats.org/drawingml/2006/main" xmlns:r="http://schemas.openxmlformats.org/officeDocument/2006/relationships" xmlns:p="http://schemas.openxmlformats.org/presentationml/2006/main">
  <p:tag name="MS_PLACEHOLDERID" val="placeholderID2_41382.51"/>
</p:tagLst>
</file>

<file path=ppt/tags/tag28.xml><?xml version="1.0" encoding="utf-8"?>
<p:tagLst xmlns:a="http://schemas.openxmlformats.org/drawingml/2006/main" xmlns:r="http://schemas.openxmlformats.org/officeDocument/2006/relationships" xmlns:p="http://schemas.openxmlformats.org/presentationml/2006/main">
  <p:tag name="MS_PLACEHOLDERID" val="placeholderID2_41271.8"/>
  <p:tag name="MSOBJECTPICTURESUBFOLDER" val="Full_page"/>
  <p:tag name="MSOBJECTKEEPASPECTRATIOOFFWIDTH" val="False"/>
  <p:tag name="MSOBJECTKEEPASPECTRATIOOFFHEIGHT" val="True"/>
  <p:tag name="MSOBJECTGROWSLEFT" val="False"/>
  <p:tag name="MSOBJECTGROWSUP" val="False"/>
  <p:tag name="MSOBJECTGROWSCENTRE" val="False"/>
  <p:tag name="MSOBJECTZORDERPOSITION" val="0"/>
  <p:tag name="MSOBJECTHASSHADOW" val="False"/>
  <p:tag name="MSOBJECTPICTUREISMANDATORY" val="True"/>
  <p:tag name="MSOBJECTSCALEPICTURE" val="True"/>
  <p:tag name="PLACEHOLDERAUTOMATIONTAG" val="Text_Chart_Picture_Or_Text"/>
</p:tagLst>
</file>

<file path=ppt/tags/tag29.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3.xml><?xml version="1.0" encoding="utf-8"?>
<p:tagLst xmlns:a="http://schemas.openxmlformats.org/drawingml/2006/main" xmlns:r="http://schemas.openxmlformats.org/officeDocument/2006/relationships" xmlns:p="http://schemas.openxmlformats.org/presentationml/2006/main">
  <p:tag name="MS_PLACEHOLDERID" val="placeholderID2_41477.47"/>
</p:tagLst>
</file>

<file path=ppt/tags/tag30.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31.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32.xml><?xml version="1.0" encoding="utf-8"?>
<p:tagLst xmlns:a="http://schemas.openxmlformats.org/drawingml/2006/main" xmlns:r="http://schemas.openxmlformats.org/officeDocument/2006/relationships" xmlns:p="http://schemas.openxmlformats.org/presentationml/2006/main">
  <p:tag name="MS_PLACEHOLDERID" val="placeholderID26_41271.7"/>
</p:tagLst>
</file>

<file path=ppt/tags/tag33.xml><?xml version="1.0" encoding="utf-8"?>
<p:tagLst xmlns:a="http://schemas.openxmlformats.org/drawingml/2006/main" xmlns:r="http://schemas.openxmlformats.org/officeDocument/2006/relationships" xmlns:p="http://schemas.openxmlformats.org/presentationml/2006/main">
  <p:tag name="MS_PLACEHOLDERID" val="placeholderID28_41271.7"/>
</p:tagLst>
</file>

<file path=ppt/tags/tag34.xml><?xml version="1.0" encoding="utf-8"?>
<p:tagLst xmlns:a="http://schemas.openxmlformats.org/drawingml/2006/main" xmlns:r="http://schemas.openxmlformats.org/officeDocument/2006/relationships" xmlns:p="http://schemas.openxmlformats.org/presentationml/2006/main">
  <p:tag name="MS_PLACEHOLDERID" val="placeholderID29_41271.7"/>
</p:tagLst>
</file>

<file path=ppt/tags/tag35.xml><?xml version="1.0" encoding="utf-8"?>
<p:tagLst xmlns:a="http://schemas.openxmlformats.org/drawingml/2006/main" xmlns:r="http://schemas.openxmlformats.org/officeDocument/2006/relationships" xmlns:p="http://schemas.openxmlformats.org/presentationml/2006/main">
  <p:tag name="MS_PLACEHOLDERID" val="placeholderID1_41341.58"/>
</p:tagLst>
</file>

<file path=ppt/tags/tag36.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37.xml><?xml version="1.0" encoding="utf-8"?>
<p:tagLst xmlns:a="http://schemas.openxmlformats.org/drawingml/2006/main" xmlns:r="http://schemas.openxmlformats.org/officeDocument/2006/relationships" xmlns:p="http://schemas.openxmlformats.org/presentationml/2006/main">
  <p:tag name="MS_PLACEHOLDERID" val="placeholderID30_41271.7"/>
</p:tagLst>
</file>

<file path=ppt/tags/tag38.xml><?xml version="1.0" encoding="utf-8"?>
<p:tagLst xmlns:a="http://schemas.openxmlformats.org/drawingml/2006/main" xmlns:r="http://schemas.openxmlformats.org/officeDocument/2006/relationships" xmlns:p="http://schemas.openxmlformats.org/presentationml/2006/main">
  <p:tag name="MS_PLACEHOLDERID" val="placeholderID31_41271.7"/>
</p:tagLst>
</file>

<file path=ppt/tags/tag39.xml><?xml version="1.0" encoding="utf-8"?>
<p:tagLst xmlns:a="http://schemas.openxmlformats.org/drawingml/2006/main" xmlns:r="http://schemas.openxmlformats.org/officeDocument/2006/relationships" xmlns:p="http://schemas.openxmlformats.org/presentationml/2006/main">
  <p:tag name="MS_PLACEHOLDERID" val="placeholderID34_41271.7"/>
</p:tagLst>
</file>

<file path=ppt/tags/tag4.xml><?xml version="1.0" encoding="utf-8"?>
<p:tagLst xmlns:a="http://schemas.openxmlformats.org/drawingml/2006/main" xmlns:r="http://schemas.openxmlformats.org/officeDocument/2006/relationships" xmlns:p="http://schemas.openxmlformats.org/presentationml/2006/main">
  <p:tag name="MS_PLACEHOLDERID" val="placeholderID3_41477.47"/>
</p:tagLst>
</file>

<file path=ppt/tags/tag40.xml><?xml version="1.0" encoding="utf-8"?>
<p:tagLst xmlns:a="http://schemas.openxmlformats.org/drawingml/2006/main" xmlns:r="http://schemas.openxmlformats.org/officeDocument/2006/relationships" xmlns:p="http://schemas.openxmlformats.org/presentationml/2006/main">
  <p:tag name="MS_PLACEHOLDERID" val="placeholderID2_41341.58"/>
</p:tagLst>
</file>

<file path=ppt/tags/tag41.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42.xml><?xml version="1.0" encoding="utf-8"?>
<p:tagLst xmlns:a="http://schemas.openxmlformats.org/drawingml/2006/main" xmlns:r="http://schemas.openxmlformats.org/officeDocument/2006/relationships" xmlns:p="http://schemas.openxmlformats.org/presentationml/2006/main">
  <p:tag name="MS_PLACEHOLDERID" val="placeholderID3_41382.51"/>
</p:tagLst>
</file>

<file path=ppt/tags/tag43.xml><?xml version="1.0" encoding="utf-8"?>
<p:tagLst xmlns:a="http://schemas.openxmlformats.org/drawingml/2006/main" xmlns:r="http://schemas.openxmlformats.org/officeDocument/2006/relationships" xmlns:p="http://schemas.openxmlformats.org/presentationml/2006/main">
  <p:tag name="MS_PLACEHOLDERID" val="placeholderID35_41271.7"/>
</p:tagLst>
</file>

<file path=ppt/tags/tag44.xml><?xml version="1.0" encoding="utf-8"?>
<p:tagLst xmlns:a="http://schemas.openxmlformats.org/drawingml/2006/main" xmlns:r="http://schemas.openxmlformats.org/officeDocument/2006/relationships" xmlns:p="http://schemas.openxmlformats.org/presentationml/2006/main">
  <p:tag name="MS_PLACEHOLDERID" val="placeholderID36_41271.7"/>
</p:tagLst>
</file>

<file path=ppt/tags/tag45.xml><?xml version="1.0" encoding="utf-8"?>
<p:tagLst xmlns:a="http://schemas.openxmlformats.org/drawingml/2006/main" xmlns:r="http://schemas.openxmlformats.org/officeDocument/2006/relationships" xmlns:p="http://schemas.openxmlformats.org/presentationml/2006/main">
  <p:tag name="MS_PLACEHOLDERID" val="placeholderID37_41271.7"/>
</p:tagLst>
</file>

<file path=ppt/tags/tag46.xml><?xml version="1.0" encoding="utf-8"?>
<p:tagLst xmlns:a="http://schemas.openxmlformats.org/drawingml/2006/main" xmlns:r="http://schemas.openxmlformats.org/officeDocument/2006/relationships" xmlns:p="http://schemas.openxmlformats.org/presentationml/2006/main">
  <p:tag name="MS_PLACEHOLDERID" val="placeholderID38_41271.7"/>
</p:tagLst>
</file>

<file path=ppt/tags/tag47.xml><?xml version="1.0" encoding="utf-8"?>
<p:tagLst xmlns:a="http://schemas.openxmlformats.org/drawingml/2006/main" xmlns:r="http://schemas.openxmlformats.org/officeDocument/2006/relationships" xmlns:p="http://schemas.openxmlformats.org/presentationml/2006/main">
  <p:tag name="MS_PLACEHOLDERID" val="placeholderID39_41271.7"/>
</p:tagLst>
</file>

<file path=ppt/tags/tag48.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49.xml><?xml version="1.0" encoding="utf-8"?>
<p:tagLst xmlns:a="http://schemas.openxmlformats.org/drawingml/2006/main" xmlns:r="http://schemas.openxmlformats.org/officeDocument/2006/relationships" xmlns:p="http://schemas.openxmlformats.org/presentationml/2006/main">
  <p:tag name="MS_PLACEHOLDERID" val="placeholderID5_41271.6"/>
</p:tagLst>
</file>

<file path=ppt/tags/tag5.xml><?xml version="1.0" encoding="utf-8"?>
<p:tagLst xmlns:a="http://schemas.openxmlformats.org/drawingml/2006/main" xmlns:r="http://schemas.openxmlformats.org/officeDocument/2006/relationships" xmlns:p="http://schemas.openxmlformats.org/presentationml/2006/main">
  <p:tag name="MS_PLACEHOLDERID" val="placeholderID5_41271.6"/>
</p:tagLst>
</file>

<file path=ppt/tags/tag50.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51.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52.xml><?xml version="1.0" encoding="utf-8"?>
<p:tagLst xmlns:a="http://schemas.openxmlformats.org/drawingml/2006/main" xmlns:r="http://schemas.openxmlformats.org/officeDocument/2006/relationships" xmlns:p="http://schemas.openxmlformats.org/presentationml/2006/main">
  <p:tag name="MS_PLACEHOLDERID" val="placeholderID4_41382.51"/>
</p:tagLst>
</file>

<file path=ppt/tags/tag53.xml><?xml version="1.0" encoding="utf-8"?>
<p:tagLst xmlns:a="http://schemas.openxmlformats.org/drawingml/2006/main" xmlns:r="http://schemas.openxmlformats.org/officeDocument/2006/relationships" xmlns:p="http://schemas.openxmlformats.org/presentationml/2006/main">
  <p:tag name="MS_PLACEHOLDERID" val="placeholderID40_41271.7"/>
</p:tagLst>
</file>

<file path=ppt/tags/tag54.xml><?xml version="1.0" encoding="utf-8"?>
<p:tagLst xmlns:a="http://schemas.openxmlformats.org/drawingml/2006/main" xmlns:r="http://schemas.openxmlformats.org/officeDocument/2006/relationships" xmlns:p="http://schemas.openxmlformats.org/presentationml/2006/main">
  <p:tag name="MS_PLACEHOLDERID" val="placeholderID41_41271.7"/>
</p:tagLst>
</file>

<file path=ppt/tags/tag55.xml><?xml version="1.0" encoding="utf-8"?>
<p:tagLst xmlns:a="http://schemas.openxmlformats.org/drawingml/2006/main" xmlns:r="http://schemas.openxmlformats.org/officeDocument/2006/relationships" xmlns:p="http://schemas.openxmlformats.org/presentationml/2006/main">
  <p:tag name="MS_PLACEHOLDERID" val="placeholderID42_41271.7"/>
</p:tagLst>
</file>

<file path=ppt/tags/tag56.xml><?xml version="1.0" encoding="utf-8"?>
<p:tagLst xmlns:a="http://schemas.openxmlformats.org/drawingml/2006/main" xmlns:r="http://schemas.openxmlformats.org/officeDocument/2006/relationships" xmlns:p="http://schemas.openxmlformats.org/presentationml/2006/main">
  <p:tag name="MS_PLACEHOLDERID" val="placeholderID43_41271.7"/>
</p:tagLst>
</file>

<file path=ppt/tags/tag57.xml><?xml version="1.0" encoding="utf-8"?>
<p:tagLst xmlns:a="http://schemas.openxmlformats.org/drawingml/2006/main" xmlns:r="http://schemas.openxmlformats.org/officeDocument/2006/relationships" xmlns:p="http://schemas.openxmlformats.org/presentationml/2006/main">
  <p:tag name="MS_PLACEHOLDERID" val="placeholderID44_41271.7"/>
</p:tagLst>
</file>

<file path=ppt/tags/tag58.xml><?xml version="1.0" encoding="utf-8"?>
<p:tagLst xmlns:a="http://schemas.openxmlformats.org/drawingml/2006/main" xmlns:r="http://schemas.openxmlformats.org/officeDocument/2006/relationships" xmlns:p="http://schemas.openxmlformats.org/presentationml/2006/main">
  <p:tag name="MS_PLACEHOLDERID" val="placeholderID45_41271.7"/>
</p:tagLst>
</file>

<file path=ppt/tags/tag59.xml><?xml version="1.0" encoding="utf-8"?>
<p:tagLst xmlns:a="http://schemas.openxmlformats.org/drawingml/2006/main" xmlns:r="http://schemas.openxmlformats.org/officeDocument/2006/relationships" xmlns:p="http://schemas.openxmlformats.org/presentationml/2006/main">
  <p:tag name="MS_PLACEHOLDERID" val="placeholderID3_41271.8"/>
  <p:tag name="MSOBJECTPICTURESUBFOLDER" val="Half_page_landscape"/>
  <p:tag name="MSOBJECTKEEPASPECTRATIOOFFWIDTH" val="False"/>
  <p:tag name="MSOBJECTKEEPASPECTRATIOOFFHEIGHT" val="True"/>
  <p:tag name="MSOBJECTGROWSLEFT" val="False"/>
  <p:tag name="MSOBJECTGROWSUP" val="False"/>
  <p:tag name="MSOBJECTGROWSCENTRE" val="False"/>
  <p:tag name="MSOBJECTZORDERPOSITION" val="0"/>
  <p:tag name="MSOBJECTHASSHADOW" val="False"/>
  <p:tag name="MSOBJECTPICTUREISMANDATORY" val="True"/>
  <p:tag name="MSOBJECTSCALEPICTURE" val="True"/>
  <p:tag name="PLACEHOLDERAUTOMATIONTAG" val="Text_Chart_Picture_Or_Text"/>
</p:tagLst>
</file>

<file path=ppt/tags/tag6.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60.xml><?xml version="1.0" encoding="utf-8"?>
<p:tagLst xmlns:a="http://schemas.openxmlformats.org/drawingml/2006/main" xmlns:r="http://schemas.openxmlformats.org/officeDocument/2006/relationships" xmlns:p="http://schemas.openxmlformats.org/presentationml/2006/main">
  <p:tag name="MS_PLACEHOLDERID" val="placeholderID1_41277.68"/>
</p:tagLst>
</file>

<file path=ppt/tags/tag61.xml><?xml version="1.0" encoding="utf-8"?>
<p:tagLst xmlns:a="http://schemas.openxmlformats.org/drawingml/2006/main" xmlns:r="http://schemas.openxmlformats.org/officeDocument/2006/relationships" xmlns:p="http://schemas.openxmlformats.org/presentationml/2006/main">
  <p:tag name="MS_PLACEHOLDERID" val="placeholderID47_41271.7"/>
</p:tagLst>
</file>

<file path=ppt/tags/tag62.xml><?xml version="1.0" encoding="utf-8"?>
<p:tagLst xmlns:a="http://schemas.openxmlformats.org/drawingml/2006/main" xmlns:r="http://schemas.openxmlformats.org/officeDocument/2006/relationships" xmlns:p="http://schemas.openxmlformats.org/presentationml/2006/main">
  <p:tag name="MS_PLACEHOLDERID" val="placeholderID48_41271.7"/>
</p:tagLst>
</file>

<file path=ppt/tags/tag63.xml><?xml version="1.0" encoding="utf-8"?>
<p:tagLst xmlns:a="http://schemas.openxmlformats.org/drawingml/2006/main" xmlns:r="http://schemas.openxmlformats.org/officeDocument/2006/relationships" xmlns:p="http://schemas.openxmlformats.org/presentationml/2006/main">
  <p:tag name="MS_PLACEHOLDERID" val="placeholderID49_41271.7"/>
</p:tagLst>
</file>

<file path=ppt/tags/tag64.xml><?xml version="1.0" encoding="utf-8"?>
<p:tagLst xmlns:a="http://schemas.openxmlformats.org/drawingml/2006/main" xmlns:r="http://schemas.openxmlformats.org/officeDocument/2006/relationships" xmlns:p="http://schemas.openxmlformats.org/presentationml/2006/main">
  <p:tag name="MS_PLACEHOLDERID" val="placeholderID50_41271.7"/>
</p:tagLst>
</file>

<file path=ppt/tags/tag65.xml><?xml version="1.0" encoding="utf-8"?>
<p:tagLst xmlns:a="http://schemas.openxmlformats.org/drawingml/2006/main" xmlns:r="http://schemas.openxmlformats.org/officeDocument/2006/relationships" xmlns:p="http://schemas.openxmlformats.org/presentationml/2006/main">
  <p:tag name="MS_PLACEHOLDERID" val="placeholderID51_41271.7"/>
</p:tagLst>
</file>

<file path=ppt/tags/tag66.xml><?xml version="1.0" encoding="utf-8"?>
<p:tagLst xmlns:a="http://schemas.openxmlformats.org/drawingml/2006/main" xmlns:r="http://schemas.openxmlformats.org/officeDocument/2006/relationships" xmlns:p="http://schemas.openxmlformats.org/presentationml/2006/main">
  <p:tag name="MS_PLACEHOLDERID" val="placeholderID4_41271.8"/>
  <p:tag name="MSOBJECTPICTURESUBFOLDER" val="Half_page_portrait"/>
  <p:tag name="MSOBJECTKEEPASPECTRATIOOFFWIDTH" val="False"/>
  <p:tag name="MSOBJECTKEEPASPECTRATIOOFFHEIGHT" val="True"/>
  <p:tag name="MSOBJECTGROWSLEFT" val="False"/>
  <p:tag name="MSOBJECTGROWSUP" val="False"/>
  <p:tag name="MSOBJECTGROWSCENTRE" val="False"/>
  <p:tag name="MSOBJECTZORDERPOSITION" val="0"/>
  <p:tag name="MSOBJECTHASSHADOW" val="False"/>
  <p:tag name="MSOBJECTPICTUREISMANDATORY" val="True"/>
  <p:tag name="MSOBJECTSCALEPICTURE" val="True"/>
  <p:tag name="PLACEHOLDERAUTOMATIONTAG" val="Text_Chart_Picture_Or_Text"/>
</p:tagLst>
</file>

<file path=ppt/tags/tag67.xml><?xml version="1.0" encoding="utf-8"?>
<p:tagLst xmlns:a="http://schemas.openxmlformats.org/drawingml/2006/main" xmlns:r="http://schemas.openxmlformats.org/officeDocument/2006/relationships" xmlns:p="http://schemas.openxmlformats.org/presentationml/2006/main">
  <p:tag name="MS_PLACEHOLDERID" val="placeholderID2_41277.68"/>
</p:tagLst>
</file>

<file path=ppt/tags/tag68.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69.xml><?xml version="1.0" encoding="utf-8"?>
<p:tagLst xmlns:a="http://schemas.openxmlformats.org/drawingml/2006/main" xmlns:r="http://schemas.openxmlformats.org/officeDocument/2006/relationships" xmlns:p="http://schemas.openxmlformats.org/presentationml/2006/main">
  <p:tag name="MS_PLACEHOLDERID" val="placeholderID52_41271.7"/>
</p:tagLst>
</file>

<file path=ppt/tags/tag7.xml><?xml version="1.0" encoding="utf-8"?>
<p:tagLst xmlns:a="http://schemas.openxmlformats.org/drawingml/2006/main" xmlns:r="http://schemas.openxmlformats.org/officeDocument/2006/relationships" xmlns:p="http://schemas.openxmlformats.org/presentationml/2006/main">
  <p:tag name="MS_PLACEHOLDERID" val="placeholderID8_41271.6"/>
  <p:tag name="MSOBJECTPICTURESUBFOLDER" val="Full_width"/>
  <p:tag name="MSOBJECTKEEPASPECTRATIOOFFWIDTH" val="False"/>
  <p:tag name="MSOBJECTKEEPASPECTRATIOOFFHEIGHT" val="True"/>
  <p:tag name="MSOBJECTGROWSLEFT" val="False"/>
  <p:tag name="MSOBJECTGROWSUP" val="False"/>
  <p:tag name="MSOBJECTZORDERPOSITION" val="0"/>
  <p:tag name="MSOBJECTHASSHADOW" val="False"/>
  <p:tag name="MSOBJECTSCALEPICTURE" val="True"/>
  <p:tag name="PLACEHOLDERAUTOMATIONTAG" val="Text_Chart_Picture_Or_Text"/>
</p:tagLst>
</file>

<file path=ppt/tags/tag70.xml><?xml version="1.0" encoding="utf-8"?>
<p:tagLst xmlns:a="http://schemas.openxmlformats.org/drawingml/2006/main" xmlns:r="http://schemas.openxmlformats.org/officeDocument/2006/relationships" xmlns:p="http://schemas.openxmlformats.org/presentationml/2006/main">
  <p:tag name="MS_PLACEHOLDERID" val="placeholderID54_41271.7"/>
</p:tagLst>
</file>

<file path=ppt/tags/tag71.xml><?xml version="1.0" encoding="utf-8"?>
<p:tagLst xmlns:a="http://schemas.openxmlformats.org/drawingml/2006/main" xmlns:r="http://schemas.openxmlformats.org/officeDocument/2006/relationships" xmlns:p="http://schemas.openxmlformats.org/presentationml/2006/main">
  <p:tag name="MS_PLACEHOLDERID" val="placeholderID55_41271.7"/>
</p:tagLst>
</file>

<file path=ppt/tags/tag72.xml><?xml version="1.0" encoding="utf-8"?>
<p:tagLst xmlns:a="http://schemas.openxmlformats.org/drawingml/2006/main" xmlns:r="http://schemas.openxmlformats.org/officeDocument/2006/relationships" xmlns:p="http://schemas.openxmlformats.org/presentationml/2006/main">
  <p:tag name="MS_PLACEHOLDERID" val="placeholderID56_41271.7"/>
</p:tagLst>
</file>

<file path=ppt/tags/tag73.xml><?xml version="1.0" encoding="utf-8"?>
<p:tagLst xmlns:a="http://schemas.openxmlformats.org/drawingml/2006/main" xmlns:r="http://schemas.openxmlformats.org/officeDocument/2006/relationships" xmlns:p="http://schemas.openxmlformats.org/presentationml/2006/main">
  <p:tag name="MS_PLACEHOLDERID" val="placeholderID57_41271.7"/>
</p:tagLst>
</file>

<file path=ppt/tags/tag74.xml><?xml version="1.0" encoding="utf-8"?>
<p:tagLst xmlns:a="http://schemas.openxmlformats.org/drawingml/2006/main" xmlns:r="http://schemas.openxmlformats.org/officeDocument/2006/relationships" xmlns:p="http://schemas.openxmlformats.org/presentationml/2006/main">
  <p:tag name="MS_PLACEHOLDERID" val="placeholderID58_41271.7"/>
</p:tagLst>
</file>

<file path=ppt/tags/tag75.xml><?xml version="1.0" encoding="utf-8"?>
<p:tagLst xmlns:a="http://schemas.openxmlformats.org/drawingml/2006/main" xmlns:r="http://schemas.openxmlformats.org/officeDocument/2006/relationships" xmlns:p="http://schemas.openxmlformats.org/presentationml/2006/main">
  <p:tag name="MS_PLACEHOLDERID" val="placeholderID59_41271.7"/>
  <p:tag name="MSOBJECTPICTURESUBFOLDER" val="Biography_photo"/>
  <p:tag name="MSOBJECTKEEPASPECTRATIOOFFWIDTH" val="True"/>
  <p:tag name="MSOBJECTKEEPASPECTRATIOOFFHEIGHT" val="False"/>
  <p:tag name="MSOBJECTGROWSLEFT" val="False"/>
  <p:tag name="MSOBJECTGROWSUP" val="False"/>
  <p:tag name="MSOBJECTZORDERPOSITION" val="0"/>
  <p:tag name="MSOBJECTHASSHADOW" val="False"/>
  <p:tag name="MSOBJECTSCALEPICTURE" val="True"/>
  <p:tag name="PLACEHOLDERAUTOMATIONTAG" val="CVObject1"/>
</p:tagLst>
</file>

<file path=ppt/tags/tag76.xml><?xml version="1.0" encoding="utf-8"?>
<p:tagLst xmlns:a="http://schemas.openxmlformats.org/drawingml/2006/main" xmlns:r="http://schemas.openxmlformats.org/officeDocument/2006/relationships" xmlns:p="http://schemas.openxmlformats.org/presentationml/2006/main">
  <p:tag name="MS_PLACEHOLDERID" val="placeholderID60_41271.7"/>
  <p:tag name="MSOBJECTPICTURESUBFOLDER" val="Biography_photo"/>
  <p:tag name="MSOBJECTKEEPASPECTRATIOOFFWIDTH" val="True"/>
  <p:tag name="MSOBJECTKEEPASPECTRATIOOFFHEIGHT" val="False"/>
  <p:tag name="MSOBJECTGROWSLEFT" val="False"/>
  <p:tag name="MSOBJECTGROWSUP" val="False"/>
  <p:tag name="MSOBJECTZORDERPOSITION" val="0"/>
  <p:tag name="MSOBJECTHASSHADOW" val="False"/>
  <p:tag name="MSOBJECTSCALEPICTURE" val="True"/>
  <p:tag name="PLACEHOLDERAUTOMATIONTAG" val="CVObject2"/>
</p:tagLst>
</file>

<file path=ppt/tags/tag77.xml><?xml version="1.0" encoding="utf-8"?>
<p:tagLst xmlns:a="http://schemas.openxmlformats.org/drawingml/2006/main" xmlns:r="http://schemas.openxmlformats.org/officeDocument/2006/relationships" xmlns:p="http://schemas.openxmlformats.org/presentationml/2006/main">
  <p:tag name="MS_PLACEHOLDERID" val="placeholderID61_41271.7"/>
  <p:tag name="MSOBJECTPICTURESUBFOLDER" val=""/>
  <p:tag name="MSOBJECTKEEPASPECTRATIOOFFWIDTH" val="False"/>
  <p:tag name="MSOBJECTKEEPASPECTRATIOOFFHEIGHT" val="True"/>
  <p:tag name="MSOBJECTGROWSLEFT" val="False"/>
  <p:tag name="MSOBJECTGROWSUP" val="False"/>
  <p:tag name="MSOBJECTZORDERPOSITION" val="0"/>
  <p:tag name="MSOBJECTHASSHADOW" val="False"/>
  <p:tag name="MSOBJECTSCALEPICTURE" val="True"/>
  <p:tag name="PLACEHOLDERAUTOMATIONTAG" val="CVObject1"/>
</p:tagLst>
</file>

<file path=ppt/tags/tag78.xml><?xml version="1.0" encoding="utf-8"?>
<p:tagLst xmlns:a="http://schemas.openxmlformats.org/drawingml/2006/main" xmlns:r="http://schemas.openxmlformats.org/officeDocument/2006/relationships" xmlns:p="http://schemas.openxmlformats.org/presentationml/2006/main">
  <p:tag name="MS_PLACEHOLDERID" val="placeholderID62_41271.7"/>
  <p:tag name="MSOBJECTPICTURESUBFOLDER" val=""/>
  <p:tag name="MSOBJECTKEEPASPECTRATIOOFFWIDTH" val="False"/>
  <p:tag name="MSOBJECTKEEPASPECTRATIOOFFHEIGHT" val="True"/>
  <p:tag name="MSOBJECTGROWSLEFT" val="False"/>
  <p:tag name="MSOBJECTGROWSUP" val="False"/>
  <p:tag name="MSOBJECTZORDERPOSITION" val="0"/>
  <p:tag name="MSOBJECTHASSHADOW" val="False"/>
  <p:tag name="MSOBJECTSCALEPICTURE" val="True"/>
  <p:tag name="PLACEHOLDERAUTOMATIONTAG" val="CVObject2"/>
</p:tagLst>
</file>

<file path=ppt/tags/tag79.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8.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80.xml><?xml version="1.0" encoding="utf-8"?>
<p:tagLst xmlns:a="http://schemas.openxmlformats.org/drawingml/2006/main" xmlns:r="http://schemas.openxmlformats.org/officeDocument/2006/relationships" xmlns:p="http://schemas.openxmlformats.org/presentationml/2006/main">
  <p:tag name="MS_PLACEHOLDERID" val="placeholderID64_41271.7"/>
</p:tagLst>
</file>

<file path=ppt/tags/tag81.xml><?xml version="1.0" encoding="utf-8"?>
<p:tagLst xmlns:a="http://schemas.openxmlformats.org/drawingml/2006/main" xmlns:r="http://schemas.openxmlformats.org/officeDocument/2006/relationships" xmlns:p="http://schemas.openxmlformats.org/presentationml/2006/main">
  <p:tag name="MS_PLACEHOLDERID" val="placeholderID65_41271.7"/>
</p:tagLst>
</file>

<file path=ppt/tags/tag82.xml><?xml version="1.0" encoding="utf-8"?>
<p:tagLst xmlns:a="http://schemas.openxmlformats.org/drawingml/2006/main" xmlns:r="http://schemas.openxmlformats.org/officeDocument/2006/relationships" xmlns:p="http://schemas.openxmlformats.org/presentationml/2006/main">
  <p:tag name="MS_PLACEHOLDERID" val="placeholderID66_41271.7"/>
  <p:tag name="PLACEHOLDERAUTOMATIONTAG" val="Disclaimer"/>
</p:tagLst>
</file>

<file path=ppt/tags/tag83.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84.xml><?xml version="1.0" encoding="utf-8"?>
<p:tagLst xmlns:a="http://schemas.openxmlformats.org/drawingml/2006/main" xmlns:r="http://schemas.openxmlformats.org/officeDocument/2006/relationships" xmlns:p="http://schemas.openxmlformats.org/presentationml/2006/main">
  <p:tag name="MS_PLACEHOLDERID" val="placeholderID2_41466.48"/>
</p:tagLst>
</file>

<file path=ppt/tags/tag85.xml><?xml version="1.0" encoding="utf-8"?>
<p:tagLst xmlns:a="http://schemas.openxmlformats.org/drawingml/2006/main" xmlns:r="http://schemas.openxmlformats.org/officeDocument/2006/relationships" xmlns:p="http://schemas.openxmlformats.org/presentationml/2006/main">
  <p:tag name="FULLFOLDERNAME" val="\\corp.nortonrose.com\marketingtemplates\Global\images\powerpoint\front_cover_pictures\Headlights\Technology and Innovation\Fibreoptics_AA72MA_Alamy_RM_21-Apr-2021_BW_ppt_fullpg.jpg"/>
  <p:tag name="AUTOMATIONTAG" val="front_cover_pictures"/>
  <p:tag name="SUBFOLDERNAME" val="Technology and Innovation\"/>
  <p:tag name="MS_LINKEDOBJECT" val="MS_Picture"/>
  <p:tag name="MSOBJECTPOSITION" val="Technology and Innovation\"/>
  <p:tag name="MS_PLACEHOLDERID" val=""/>
  <p:tag name="PLACEHOLDERAUTOMATIONTAG" val="COVERPICTURE"/>
</p:tagLst>
</file>

<file path=ppt/tags/tag86.xml><?xml version="1.0" encoding="utf-8"?>
<p:tagLst xmlns:a="http://schemas.openxmlformats.org/drawingml/2006/main" xmlns:r="http://schemas.openxmlformats.org/officeDocument/2006/relationships" xmlns:p="http://schemas.openxmlformats.org/presentationml/2006/main">
  <p:tag name="MS_PLACEHOLDERID" val="placeholderID1_41466.48"/>
</p:tagLst>
</file>

<file path=ppt/tags/tag87.xml><?xml version="1.0" encoding="utf-8"?>
<p:tagLst xmlns:a="http://schemas.openxmlformats.org/drawingml/2006/main" xmlns:r="http://schemas.openxmlformats.org/officeDocument/2006/relationships" xmlns:p="http://schemas.openxmlformats.org/presentationml/2006/main">
  <p:tag name="MS_PLACEHOLDERID" val="placeholderID1_41271.7"/>
</p:tagLst>
</file>

<file path=ppt/tags/tag88.xml><?xml version="1.0" encoding="utf-8"?>
<p:tagLst xmlns:a="http://schemas.openxmlformats.org/drawingml/2006/main" xmlns:r="http://schemas.openxmlformats.org/officeDocument/2006/relationships" xmlns:p="http://schemas.openxmlformats.org/presentationml/2006/main">
  <p:tag name="MS_PLACEHOLDERID" val="placeholderID2_41271.7"/>
  <p:tag name="MSOBJECTKEEPASPECTRATIOOFFWIDTH" val="False"/>
  <p:tag name="MSOBJECTKEEPASPECTRATIOOFFHEIGHT" val="True"/>
  <p:tag name="MSOBJECTGROWSLEFT" val="False"/>
  <p:tag name="MSOBJECTGROWSUP" val="False"/>
  <p:tag name="MSOBJECTGROWSCENTRE" val="False"/>
  <p:tag name="MSOBJECTZORDERPOSITION" val="0"/>
  <p:tag name="MSOBJECTHASSHADOW" val="False"/>
  <p:tag name="MSOBJECTPICTUREISMANDATORY" val="False"/>
  <p:tag name="MSOBJECTSCALEPICTURE" val="True"/>
  <p:tag name="PLACEHOLDERAUTOMATIONTAG" val="COVERSUBTITLE"/>
</p:tagLst>
</file>

<file path=ppt/tags/tag89.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9.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90.xml><?xml version="1.0" encoding="utf-8"?>
<p:tagLst xmlns:a="http://schemas.openxmlformats.org/drawingml/2006/main" xmlns:r="http://schemas.openxmlformats.org/officeDocument/2006/relationships" xmlns:p="http://schemas.openxmlformats.org/presentationml/2006/main">
  <p:tag name="MS_PLACEHOLDERID" val="placeholderID7_41271.6"/>
</p:tagLst>
</file>

<file path=ppt/tags/tag91.xml><?xml version="1.0" encoding="utf-8"?>
<p:tagLst xmlns:a="http://schemas.openxmlformats.org/drawingml/2006/main" xmlns:r="http://schemas.openxmlformats.org/officeDocument/2006/relationships" xmlns:p="http://schemas.openxmlformats.org/presentationml/2006/main">
  <p:tag name="MS_PLACEHOLDERID" val="placeholderID1_41382.51"/>
</p:tagLst>
</file>

<file path=ppt/tags/tag92.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93.xml><?xml version="1.0" encoding="utf-8"?>
<p:tagLst xmlns:a="http://schemas.openxmlformats.org/drawingml/2006/main" xmlns:r="http://schemas.openxmlformats.org/officeDocument/2006/relationships" xmlns:p="http://schemas.openxmlformats.org/presentationml/2006/main">
  <p:tag name="MS_PLACEHOLDERID" val="placeholderID7_41271.7"/>
</p:tagLst>
</file>

<file path=ppt/tags/tag94.xml><?xml version="1.0" encoding="utf-8"?>
<p:tagLst xmlns:a="http://schemas.openxmlformats.org/drawingml/2006/main" xmlns:r="http://schemas.openxmlformats.org/officeDocument/2006/relationships" xmlns:p="http://schemas.openxmlformats.org/presentationml/2006/main">
  <p:tag name="MS_PLACEHOLDERID" val="placeholderID8_41271.7"/>
</p:tagLst>
</file>

<file path=ppt/tags/tag95.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96.xml><?xml version="1.0" encoding="utf-8"?>
<p:tagLst xmlns:a="http://schemas.openxmlformats.org/drawingml/2006/main" xmlns:r="http://schemas.openxmlformats.org/officeDocument/2006/relationships" xmlns:p="http://schemas.openxmlformats.org/presentationml/2006/main">
  <p:tag name="MS_PLACEHOLDERID" val="placeholderID12_41271.7"/>
</p:tagLst>
</file>

<file path=ppt/tags/tag97.xml><?xml version="1.0" encoding="utf-8"?>
<p:tagLst xmlns:a="http://schemas.openxmlformats.org/drawingml/2006/main" xmlns:r="http://schemas.openxmlformats.org/officeDocument/2006/relationships" xmlns:p="http://schemas.openxmlformats.org/presentationml/2006/main">
  <p:tag name="MS_PLACEHOLDERID" val="placeholderID13_41271.7"/>
</p:tagLst>
</file>

<file path=ppt/tags/tag98.xml><?xml version="1.0" encoding="utf-8"?>
<p:tagLst xmlns:a="http://schemas.openxmlformats.org/drawingml/2006/main" xmlns:r="http://schemas.openxmlformats.org/officeDocument/2006/relationships" xmlns:p="http://schemas.openxmlformats.org/presentationml/2006/main">
  <p:tag name="MS_PLACEHOLDERID" val="placeholderID3_41277.68"/>
</p:tagLst>
</file>

<file path=ppt/tags/tag99.xml><?xml version="1.0" encoding="utf-8"?>
<p:tagLst xmlns:a="http://schemas.openxmlformats.org/drawingml/2006/main" xmlns:r="http://schemas.openxmlformats.org/officeDocument/2006/relationships" xmlns:p="http://schemas.openxmlformats.org/presentationml/2006/main">
  <p:tag name="MS_PLACEHOLDERID" val="placeholderID24_41271.7"/>
</p:tagLst>
</file>

<file path=ppt/theme/theme1.xml><?xml version="1.0" encoding="utf-8"?>
<a:theme xmlns:a="http://schemas.openxmlformats.org/drawingml/2006/main" name="NRF_Dividers">
  <a:themeElements>
    <a:clrScheme name="NRG_Colours">
      <a:dk1>
        <a:srgbClr val="000000"/>
      </a:dk1>
      <a:lt1>
        <a:srgbClr val="FFFFFF"/>
      </a:lt1>
      <a:dk2>
        <a:srgbClr val="FF0000"/>
      </a:dk2>
      <a:lt2>
        <a:srgbClr val="9C9E9F"/>
      </a:lt2>
      <a:accent1>
        <a:srgbClr val="FF0000"/>
      </a:accent1>
      <a:accent2>
        <a:srgbClr val="9C9E9F"/>
      </a:accent2>
      <a:accent3>
        <a:srgbClr val="707173"/>
      </a:accent3>
      <a:accent4>
        <a:srgbClr val="C6C7C8"/>
      </a:accent4>
      <a:accent5>
        <a:srgbClr val="CC9966"/>
      </a:accent5>
      <a:accent6>
        <a:srgbClr val="DFC3B3"/>
      </a:accent6>
      <a:hlink>
        <a:srgbClr val="707173"/>
      </a:hlink>
      <a:folHlink>
        <a:srgbClr val="FF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NRF_Cover">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_NRG_Content">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2_NRG_Compliance">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NRF_Content">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NRF_Charts">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NRF_Tables">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NRF_Maps">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NRF_Quotations">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NRF_CVs">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NRF_Compliance">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NRF_Back cover">
  <a:themeElements>
    <a:clrScheme name="NRG_Colours">
      <a:dk1>
        <a:srgbClr val="000000"/>
      </a:dk1>
      <a:lt1>
        <a:srgbClr val="FFFFFF"/>
      </a:lt1>
      <a:dk2>
        <a:srgbClr val="FF0000"/>
      </a:dk2>
      <a:lt2>
        <a:srgbClr val="9C9E9F"/>
      </a:lt2>
      <a:accent1>
        <a:srgbClr val="FF0000"/>
      </a:accent1>
      <a:accent2>
        <a:srgbClr val="756E52"/>
      </a:accent2>
      <a:accent3>
        <a:srgbClr val="9C6409"/>
      </a:accent3>
      <a:accent4>
        <a:srgbClr val="4D5357"/>
      </a:accent4>
      <a:accent5>
        <a:srgbClr val="9C9E9F"/>
      </a:accent5>
      <a:accent6>
        <a:srgbClr val="707173"/>
      </a:accent6>
      <a:hlink>
        <a:srgbClr val="707173"/>
      </a:hlink>
      <a:folHlink>
        <a:srgbClr val="FF0000"/>
      </a:folHlink>
    </a:clrScheme>
    <a:fontScheme name="NRG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1535</Words>
  <Application>Microsoft Office PowerPoint</Application>
  <PresentationFormat>On-screen Show (4:3)</PresentationFormat>
  <Paragraphs>214</Paragraphs>
  <Slides>27</Slides>
  <Notes>27</Notes>
  <HiddenSlides>0</HiddenSlides>
  <MMClips>0</MMClips>
  <ScaleCrop>false</ScaleCrop>
  <HeadingPairs>
    <vt:vector size="4" baseType="variant">
      <vt:variant>
        <vt:lpstr>Theme</vt:lpstr>
      </vt:variant>
      <vt:variant>
        <vt:i4>12</vt:i4>
      </vt:variant>
      <vt:variant>
        <vt:lpstr>Slide Titles</vt:lpstr>
      </vt:variant>
      <vt:variant>
        <vt:i4>27</vt:i4>
      </vt:variant>
    </vt:vector>
  </HeadingPairs>
  <TitlesOfParts>
    <vt:vector size="39" baseType="lpstr">
      <vt:lpstr>NRF_Dividers</vt:lpstr>
      <vt:lpstr>NRF_Content</vt:lpstr>
      <vt:lpstr>NRF_Charts</vt:lpstr>
      <vt:lpstr>NRF_Tables</vt:lpstr>
      <vt:lpstr>NRF_Maps</vt:lpstr>
      <vt:lpstr>NRF_Quotations</vt:lpstr>
      <vt:lpstr>NRF_CVs</vt:lpstr>
      <vt:lpstr>NRF_Compliance</vt:lpstr>
      <vt:lpstr>NRF_Back cover</vt:lpstr>
      <vt:lpstr>NRF_Cover</vt:lpstr>
      <vt:lpstr>1_NRG_Content</vt:lpstr>
      <vt:lpstr>2_NRG_Compliance</vt:lpstr>
      <vt:lpstr>Agile Software Development:  Setting the Scene </vt:lpstr>
      <vt:lpstr>Outline of this part of the discussion </vt:lpstr>
      <vt:lpstr>Overview of Agile</vt:lpstr>
      <vt:lpstr>What is software development? </vt:lpstr>
      <vt:lpstr>“Traditional” / waterfall development model</vt:lpstr>
      <vt:lpstr>Main benefits of waterfall development model</vt:lpstr>
      <vt:lpstr>Issues with waterfall development model</vt:lpstr>
      <vt:lpstr>Issues with waterfall leads to Agile </vt:lpstr>
      <vt:lpstr>Agile development – the Agile manifesto</vt:lpstr>
      <vt:lpstr>The 12 principles of the Agile manifesto*</vt:lpstr>
      <vt:lpstr>Agile development</vt:lpstr>
      <vt:lpstr>One common Agile type: Scrum methodology</vt:lpstr>
      <vt:lpstr>Waterfall vs. Agile</vt:lpstr>
      <vt:lpstr>Agile project considerations</vt:lpstr>
      <vt:lpstr>Agile project considerations</vt:lpstr>
      <vt:lpstr>Contracting for Agile projects</vt:lpstr>
      <vt:lpstr>Why “traditional” contracts do not work for Agile (and raise issues for lawyers drafting them) </vt:lpstr>
      <vt:lpstr>Contracting issues for Agile (Scrum, fully outsourced)</vt:lpstr>
      <vt:lpstr>Contracting issues for Agile (Scrum, fully outsourced)</vt:lpstr>
      <vt:lpstr>When to use Agile</vt:lpstr>
      <vt:lpstr>Requirements for Agile success</vt:lpstr>
      <vt:lpstr>When to use Waterfall vs. Agile</vt:lpstr>
      <vt:lpstr>Wrapping up</vt:lpstr>
      <vt:lpstr>Contacts</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