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114" r:id="rId1"/>
    <p:sldMasterId id="2147484127" r:id="rId2"/>
    <p:sldMasterId id="2147484165" r:id="rId3"/>
    <p:sldMasterId id="2147484175" r:id="rId4"/>
  </p:sldMasterIdLst>
  <p:notesMasterIdLst>
    <p:notesMasterId r:id="rId11"/>
  </p:notesMasterIdLst>
  <p:handoutMasterIdLst>
    <p:handoutMasterId r:id="rId12"/>
  </p:handoutMasterIdLst>
  <p:sldIdLst>
    <p:sldId id="501" r:id="rId5"/>
    <p:sldId id="580" r:id="rId6"/>
    <p:sldId id="596" r:id="rId7"/>
    <p:sldId id="598" r:id="rId8"/>
    <p:sldId id="575" r:id="rId9"/>
    <p:sldId id="299" r:id="rId10"/>
  </p:sldIdLst>
  <p:sldSz cx="9144000" cy="6858000" type="screen4x3"/>
  <p:notesSz cx="7010400" cy="9296400"/>
  <p:defaultTextStyle>
    <a:defPPr>
      <a:defRPr lang="en-CA"/>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521415D9-36F7-43E2-AB2F-B90AF26B5E84}">
      <p14:sectionLst xmlns:p14="http://schemas.microsoft.com/office/powerpoint/2010/main">
        <p14:section name="Title Slides" id="{D628437B-C22E-4309-9A05-C34062E089E9}">
          <p14:sldIdLst>
            <p14:sldId id="501"/>
            <p14:sldId id="580"/>
            <p14:sldId id="596"/>
            <p14:sldId id="598"/>
            <p14:sldId id="575"/>
          </p14:sldIdLst>
        </p14:section>
        <p14:section name="Content Slides" id="{D0B07A69-432E-4F82-90B1-85B32622ACFB}">
          <p14:sldIdLst>
            <p14:sldId id="299"/>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EEEE"/>
    <a:srgbClr val="00ADD0"/>
    <a:srgbClr val="E0E0E0"/>
    <a:srgbClr val="F6881F"/>
    <a:srgbClr val="F1F1F1"/>
    <a:srgbClr val="9BA0A5"/>
    <a:srgbClr val="69BE28"/>
    <a:srgbClr val="666D70"/>
    <a:srgbClr val="F8F8F8"/>
    <a:srgbClr val="9354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62" autoAdjust="0"/>
    <p:restoredTop sz="56486" autoAdjust="0"/>
  </p:normalViewPr>
  <p:slideViewPr>
    <p:cSldViewPr snapToGrid="0" showGuides="1">
      <p:cViewPr varScale="1">
        <p:scale>
          <a:sx n="80" d="100"/>
          <a:sy n="80" d="100"/>
        </p:scale>
        <p:origin x="-1236" y="-84"/>
      </p:cViewPr>
      <p:guideLst>
        <p:guide orient="horz" pos="3752"/>
        <p:guide orient="horz" pos="500"/>
        <p:guide pos="5405"/>
        <p:guide pos="357"/>
      </p:guideLst>
    </p:cSldViewPr>
  </p:slideViewPr>
  <p:notesTextViewPr>
    <p:cViewPr>
      <p:scale>
        <a:sx n="1" d="1"/>
        <a:sy n="1" d="1"/>
      </p:scale>
      <p:origin x="0" y="0"/>
    </p:cViewPr>
  </p:notesTextViewPr>
  <p:sorterViewPr>
    <p:cViewPr>
      <p:scale>
        <a:sx n="60" d="100"/>
        <a:sy n="60" d="100"/>
      </p:scale>
      <p:origin x="0" y="0"/>
    </p:cViewPr>
  </p:sorterViewPr>
  <p:notesViewPr>
    <p:cSldViewPr snapToGrid="0"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1954" name="Rectangle 2"/>
          <p:cNvSpPr>
            <a:spLocks noGrp="1" noChangeArrowheads="1"/>
          </p:cNvSpPr>
          <p:nvPr>
            <p:ph type="hdr" sz="quarter"/>
          </p:nvPr>
        </p:nvSpPr>
        <p:spPr bwMode="auto">
          <a:xfrm>
            <a:off x="0" y="0"/>
            <a:ext cx="3037530" cy="465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758" tIns="44879" rIns="89758" bIns="44879" numCol="1" anchor="t" anchorCtr="0" compatLnSpc="1">
            <a:prstTxWarp prst="textNoShape">
              <a:avLst/>
            </a:prstTxWarp>
          </a:bodyPr>
          <a:lstStyle>
            <a:lvl1pPr algn="l">
              <a:spcBef>
                <a:spcPct val="0"/>
              </a:spcBef>
              <a:buClrTx/>
              <a:buFontTx/>
              <a:buNone/>
              <a:defRPr sz="1200">
                <a:latin typeface="Trebuchet MS" pitchFamily="34" charset="0"/>
                <a:cs typeface="+mn-cs"/>
              </a:defRPr>
            </a:lvl1pPr>
          </a:lstStyle>
          <a:p>
            <a:pPr>
              <a:defRPr/>
            </a:pPr>
            <a:endParaRPr lang="en-CA"/>
          </a:p>
        </p:txBody>
      </p:sp>
      <p:sp>
        <p:nvSpPr>
          <p:cNvPr id="381955" name="Rectangle 3"/>
          <p:cNvSpPr>
            <a:spLocks noGrp="1" noChangeArrowheads="1"/>
          </p:cNvSpPr>
          <p:nvPr>
            <p:ph type="dt" sz="quarter" idx="1"/>
          </p:nvPr>
        </p:nvSpPr>
        <p:spPr bwMode="auto">
          <a:xfrm>
            <a:off x="3971317" y="0"/>
            <a:ext cx="3037530" cy="465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758" tIns="44879" rIns="89758" bIns="44879" numCol="1" anchor="t" anchorCtr="0" compatLnSpc="1">
            <a:prstTxWarp prst="textNoShape">
              <a:avLst/>
            </a:prstTxWarp>
          </a:bodyPr>
          <a:lstStyle>
            <a:lvl1pPr algn="r">
              <a:spcBef>
                <a:spcPct val="0"/>
              </a:spcBef>
              <a:buClrTx/>
              <a:buFontTx/>
              <a:buNone/>
              <a:defRPr sz="1200">
                <a:latin typeface="Trebuchet MS" pitchFamily="34" charset="0"/>
                <a:cs typeface="+mn-cs"/>
              </a:defRPr>
            </a:lvl1pPr>
          </a:lstStyle>
          <a:p>
            <a:pPr>
              <a:defRPr/>
            </a:pPr>
            <a:endParaRPr lang="en-CA"/>
          </a:p>
        </p:txBody>
      </p:sp>
      <p:sp>
        <p:nvSpPr>
          <p:cNvPr id="381956" name="Rectangle 4"/>
          <p:cNvSpPr>
            <a:spLocks noGrp="1" noChangeArrowheads="1"/>
          </p:cNvSpPr>
          <p:nvPr>
            <p:ph type="ftr" sz="quarter" idx="2"/>
          </p:nvPr>
        </p:nvSpPr>
        <p:spPr bwMode="auto">
          <a:xfrm>
            <a:off x="0" y="8829394"/>
            <a:ext cx="3037530" cy="465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758" tIns="44879" rIns="89758" bIns="44879" numCol="1" anchor="b" anchorCtr="0" compatLnSpc="1">
            <a:prstTxWarp prst="textNoShape">
              <a:avLst/>
            </a:prstTxWarp>
          </a:bodyPr>
          <a:lstStyle>
            <a:lvl1pPr algn="l">
              <a:spcBef>
                <a:spcPct val="0"/>
              </a:spcBef>
              <a:buClrTx/>
              <a:buFontTx/>
              <a:buNone/>
              <a:defRPr sz="1200">
                <a:latin typeface="Trebuchet MS" pitchFamily="34" charset="0"/>
                <a:cs typeface="+mn-cs"/>
              </a:defRPr>
            </a:lvl1pPr>
          </a:lstStyle>
          <a:p>
            <a:pPr>
              <a:defRPr/>
            </a:pPr>
            <a:endParaRPr lang="en-CA"/>
          </a:p>
        </p:txBody>
      </p:sp>
      <p:sp>
        <p:nvSpPr>
          <p:cNvPr id="381957" name="Rectangle 5"/>
          <p:cNvSpPr>
            <a:spLocks noGrp="1" noChangeArrowheads="1"/>
          </p:cNvSpPr>
          <p:nvPr>
            <p:ph type="sldNum" sz="quarter" idx="3"/>
          </p:nvPr>
        </p:nvSpPr>
        <p:spPr bwMode="auto">
          <a:xfrm>
            <a:off x="3971317" y="8829394"/>
            <a:ext cx="3037530" cy="465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758" tIns="44879" rIns="89758" bIns="44879" numCol="1" anchor="b" anchorCtr="0" compatLnSpc="1">
            <a:prstTxWarp prst="textNoShape">
              <a:avLst/>
            </a:prstTxWarp>
          </a:bodyPr>
          <a:lstStyle>
            <a:lvl1pPr algn="r">
              <a:spcBef>
                <a:spcPct val="0"/>
              </a:spcBef>
              <a:buClrTx/>
              <a:buFontTx/>
              <a:buNone/>
              <a:defRPr sz="1200">
                <a:latin typeface="Trebuchet MS" pitchFamily="34" charset="0"/>
                <a:cs typeface="+mn-cs"/>
              </a:defRPr>
            </a:lvl1pPr>
          </a:lstStyle>
          <a:p>
            <a:pPr>
              <a:defRPr/>
            </a:pPr>
            <a:fld id="{10A5E1BA-0EC8-41F0-AE0B-676CF32066B5}" type="slidenum">
              <a:rPr lang="en-CA"/>
              <a:pPr>
                <a:defRPr/>
              </a:pPr>
              <a:t>‹#›</a:t>
            </a:fld>
            <a:endParaRPr lang="en-CA" dirty="0"/>
          </a:p>
        </p:txBody>
      </p:sp>
    </p:spTree>
    <p:extLst>
      <p:ext uri="{BB962C8B-B14F-4D97-AF65-F5344CB8AC3E}">
        <p14:creationId xmlns:p14="http://schemas.microsoft.com/office/powerpoint/2010/main" val="40816576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6738" name="Rectangle 2"/>
          <p:cNvSpPr>
            <a:spLocks noGrp="1" noChangeArrowheads="1"/>
          </p:cNvSpPr>
          <p:nvPr>
            <p:ph type="hdr" sz="quarter"/>
          </p:nvPr>
        </p:nvSpPr>
        <p:spPr bwMode="auto">
          <a:xfrm>
            <a:off x="0" y="0"/>
            <a:ext cx="3037530" cy="465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758" tIns="44879" rIns="89758" bIns="44879" numCol="1" anchor="t" anchorCtr="0" compatLnSpc="1">
            <a:prstTxWarp prst="textNoShape">
              <a:avLst/>
            </a:prstTxWarp>
          </a:bodyPr>
          <a:lstStyle>
            <a:lvl1pPr algn="l">
              <a:spcBef>
                <a:spcPct val="0"/>
              </a:spcBef>
              <a:buClrTx/>
              <a:buFontTx/>
              <a:buNone/>
              <a:defRPr sz="1200">
                <a:latin typeface="Trebuchet MS" pitchFamily="34" charset="0"/>
                <a:cs typeface="+mn-cs"/>
              </a:defRPr>
            </a:lvl1pPr>
          </a:lstStyle>
          <a:p>
            <a:pPr>
              <a:defRPr/>
            </a:pPr>
            <a:endParaRPr lang="en-CA"/>
          </a:p>
        </p:txBody>
      </p:sp>
      <p:sp>
        <p:nvSpPr>
          <p:cNvPr id="116739" name="Rectangle 3"/>
          <p:cNvSpPr>
            <a:spLocks noGrp="1" noChangeArrowheads="1"/>
          </p:cNvSpPr>
          <p:nvPr>
            <p:ph type="dt" idx="1"/>
          </p:nvPr>
        </p:nvSpPr>
        <p:spPr bwMode="auto">
          <a:xfrm>
            <a:off x="3971317" y="0"/>
            <a:ext cx="3037530" cy="465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758" tIns="44879" rIns="89758" bIns="44879" numCol="1" anchor="t" anchorCtr="0" compatLnSpc="1">
            <a:prstTxWarp prst="textNoShape">
              <a:avLst/>
            </a:prstTxWarp>
          </a:bodyPr>
          <a:lstStyle>
            <a:lvl1pPr algn="r">
              <a:spcBef>
                <a:spcPct val="0"/>
              </a:spcBef>
              <a:buClrTx/>
              <a:buFontTx/>
              <a:buNone/>
              <a:defRPr sz="1200">
                <a:latin typeface="Trebuchet MS" pitchFamily="34" charset="0"/>
                <a:cs typeface="+mn-cs"/>
              </a:defRPr>
            </a:lvl1pPr>
          </a:lstStyle>
          <a:p>
            <a:pPr>
              <a:defRPr/>
            </a:pPr>
            <a:endParaRPr lang="en-CA"/>
          </a:p>
        </p:txBody>
      </p:sp>
      <p:sp>
        <p:nvSpPr>
          <p:cNvPr id="1741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16741" name="Rectangle 5"/>
          <p:cNvSpPr>
            <a:spLocks noGrp="1" noChangeArrowheads="1"/>
          </p:cNvSpPr>
          <p:nvPr>
            <p:ph type="body" sz="quarter" idx="3"/>
          </p:nvPr>
        </p:nvSpPr>
        <p:spPr bwMode="auto">
          <a:xfrm>
            <a:off x="700730" y="4415478"/>
            <a:ext cx="5608941" cy="4184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758" tIns="44879" rIns="89758" bIns="44879" numCol="1" anchor="t" anchorCtr="0" compatLnSpc="1">
            <a:prstTxWarp prst="textNoShape">
              <a:avLst/>
            </a:prstTxWarp>
          </a:bodyPr>
          <a:lstStyle/>
          <a:p>
            <a:pPr lvl="0"/>
            <a:r>
              <a:rPr lang="en-CA" noProof="0" smtClean="0"/>
              <a:t>Click to edit Master text styles</a:t>
            </a:r>
          </a:p>
          <a:p>
            <a:pPr lvl="1"/>
            <a:r>
              <a:rPr lang="en-CA" noProof="0" smtClean="0"/>
              <a:t>Second level</a:t>
            </a:r>
          </a:p>
          <a:p>
            <a:pPr lvl="2"/>
            <a:r>
              <a:rPr lang="en-CA" noProof="0" smtClean="0"/>
              <a:t>Third level</a:t>
            </a:r>
          </a:p>
          <a:p>
            <a:pPr lvl="3"/>
            <a:r>
              <a:rPr lang="en-CA" noProof="0" smtClean="0"/>
              <a:t>Fourth level</a:t>
            </a:r>
          </a:p>
          <a:p>
            <a:pPr lvl="4"/>
            <a:r>
              <a:rPr lang="en-CA" noProof="0" smtClean="0"/>
              <a:t>Fifth level</a:t>
            </a:r>
          </a:p>
        </p:txBody>
      </p:sp>
      <p:sp>
        <p:nvSpPr>
          <p:cNvPr id="116742" name="Rectangle 6"/>
          <p:cNvSpPr>
            <a:spLocks noGrp="1" noChangeArrowheads="1"/>
          </p:cNvSpPr>
          <p:nvPr>
            <p:ph type="ftr" sz="quarter" idx="4"/>
          </p:nvPr>
        </p:nvSpPr>
        <p:spPr bwMode="auto">
          <a:xfrm>
            <a:off x="0" y="8829394"/>
            <a:ext cx="3037530" cy="465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758" tIns="44879" rIns="89758" bIns="44879" numCol="1" anchor="b" anchorCtr="0" compatLnSpc="1">
            <a:prstTxWarp prst="textNoShape">
              <a:avLst/>
            </a:prstTxWarp>
          </a:bodyPr>
          <a:lstStyle>
            <a:lvl1pPr algn="l">
              <a:spcBef>
                <a:spcPct val="0"/>
              </a:spcBef>
              <a:buClrTx/>
              <a:buFontTx/>
              <a:buNone/>
              <a:defRPr sz="1200">
                <a:latin typeface="Trebuchet MS" pitchFamily="34" charset="0"/>
                <a:cs typeface="+mn-cs"/>
              </a:defRPr>
            </a:lvl1pPr>
          </a:lstStyle>
          <a:p>
            <a:pPr>
              <a:defRPr/>
            </a:pPr>
            <a:endParaRPr lang="en-CA"/>
          </a:p>
        </p:txBody>
      </p:sp>
      <p:sp>
        <p:nvSpPr>
          <p:cNvPr id="116743" name="Rectangle 7"/>
          <p:cNvSpPr>
            <a:spLocks noGrp="1" noChangeArrowheads="1"/>
          </p:cNvSpPr>
          <p:nvPr>
            <p:ph type="sldNum" sz="quarter" idx="5"/>
          </p:nvPr>
        </p:nvSpPr>
        <p:spPr bwMode="auto">
          <a:xfrm>
            <a:off x="3971317" y="8829394"/>
            <a:ext cx="3037530" cy="465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758" tIns="44879" rIns="89758" bIns="44879" numCol="1" anchor="b" anchorCtr="0" compatLnSpc="1">
            <a:prstTxWarp prst="textNoShape">
              <a:avLst/>
            </a:prstTxWarp>
          </a:bodyPr>
          <a:lstStyle>
            <a:lvl1pPr algn="r">
              <a:spcBef>
                <a:spcPct val="0"/>
              </a:spcBef>
              <a:buClrTx/>
              <a:buFontTx/>
              <a:buNone/>
              <a:defRPr sz="1200">
                <a:latin typeface="Trebuchet MS" pitchFamily="34" charset="0"/>
                <a:cs typeface="+mn-cs"/>
              </a:defRPr>
            </a:lvl1pPr>
          </a:lstStyle>
          <a:p>
            <a:pPr>
              <a:defRPr/>
            </a:pPr>
            <a:fld id="{11D4BB18-BE5C-4A91-B7B8-8031A195D174}" type="slidenum">
              <a:rPr lang="en-CA"/>
              <a:pPr>
                <a:defRPr/>
              </a:pPr>
              <a:t>‹#›</a:t>
            </a:fld>
            <a:endParaRPr lang="en-CA" dirty="0"/>
          </a:p>
        </p:txBody>
      </p:sp>
    </p:spTree>
    <p:extLst>
      <p:ext uri="{BB962C8B-B14F-4D97-AF65-F5344CB8AC3E}">
        <p14:creationId xmlns:p14="http://schemas.microsoft.com/office/powerpoint/2010/main" val="36599074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rebuchet MS"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Trebuchet MS"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Trebuchet MS"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Trebuchet MS"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Trebuchet MS"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are in a data optimization era barreling towards and AI-first world. </a:t>
            </a:r>
          </a:p>
          <a:p>
            <a:endParaRPr lang="en-US" baseline="0" dirty="0" smtClean="0"/>
          </a:p>
          <a:p>
            <a:r>
              <a:rPr lang="en-US" baseline="0" dirty="0" smtClean="0"/>
              <a:t>AI is fueled by data and data is increasingly in abundance. </a:t>
            </a:r>
            <a:endParaRPr lang="en-US" dirty="0" smtClean="0"/>
          </a:p>
          <a:p>
            <a:endParaRPr lang="en-US" dirty="0" smtClean="0"/>
          </a:p>
          <a:p>
            <a:r>
              <a:rPr lang="en-US" dirty="0" smtClean="0"/>
              <a:t>90% of the world’s data was created in the past 5 years.</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By 2020, it is predicted that  there will be 40 zettabytes of data in the digital universe. This is the equivalent of 5,200 GB of data per person.</a:t>
            </a:r>
          </a:p>
          <a:p>
            <a:endParaRPr lang="en-US" dirty="0" smtClean="0"/>
          </a:p>
          <a:p>
            <a:r>
              <a:rPr lang="en-US" dirty="0" smtClean="0"/>
              <a:t>By 2025, there will be 80B connected devices.</a:t>
            </a:r>
          </a:p>
          <a:p>
            <a:r>
              <a:rPr lang="en-US" dirty="0" smtClean="0"/>
              <a:t> </a:t>
            </a:r>
          </a:p>
          <a:p>
            <a:r>
              <a:rPr lang="en-US" dirty="0" smtClean="0"/>
              <a:t>Many companies today are sitting on mounds of data</a:t>
            </a:r>
            <a:r>
              <a:rPr lang="en-US" baseline="0" dirty="0" smtClean="0"/>
              <a:t> as though it were money under a mattress. It’s not being invested in a way that can fuel growth in the future. </a:t>
            </a:r>
          </a:p>
          <a:p>
            <a:r>
              <a:rPr lang="en-US" baseline="0" dirty="0" smtClean="0"/>
              <a:t>But this is rapidly changing with advances with artificial intelligence .</a:t>
            </a:r>
            <a:endParaRPr lang="en-US" dirty="0" smtClean="0"/>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AI, as we’ll explore in a moment, can analyze massive datasets and generate valuable predictions and actions. AI makes predictions cheaper. Predictions help individuals and organizations arguably make more informed decisions.  It can detect cancer, predict market trends, efficiently redistribute humanitarian aid. </a:t>
            </a:r>
          </a:p>
          <a:p>
            <a:endParaRPr lang="en-US" baseline="0" dirty="0" smtClean="0"/>
          </a:p>
          <a:p>
            <a:r>
              <a:rPr lang="en-US" baseline="0" dirty="0" smtClean="0"/>
              <a:t>Given this ability to more quickly, cheaply and accurately analyze data, AI is broadly applicable across any sector and industry. </a:t>
            </a:r>
          </a:p>
          <a:p>
            <a:endParaRPr lang="en-US" baseline="0" dirty="0" smtClean="0"/>
          </a:p>
          <a:p>
            <a:r>
              <a:rPr lang="en-US" baseline="0" dirty="0" smtClean="0"/>
              <a:t>As a result of its depth of information and scope of applicability, AI has a virtually unfettered ability to persuade. Therein lies the opportunities and real risks with this rapidly advancing technology. </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Artificial</a:t>
            </a:r>
            <a:r>
              <a:rPr lang="en-US" baseline="0" dirty="0" smtClean="0"/>
              <a:t> intelligence, as we will explore together over the next hour or so, is a remarkable tool that will augment human experience but one that requires thoughtful and inclusive discussion about its current and future use and potential impact on human society. </a:t>
            </a:r>
          </a:p>
          <a:p>
            <a:endParaRPr lang="en-US" dirty="0" smtClean="0"/>
          </a:p>
        </p:txBody>
      </p:sp>
      <p:sp>
        <p:nvSpPr>
          <p:cNvPr id="4" name="Slide Number Placeholder 3"/>
          <p:cNvSpPr>
            <a:spLocks noGrp="1"/>
          </p:cNvSpPr>
          <p:nvPr>
            <p:ph type="sldNum" sz="quarter" idx="10"/>
          </p:nvPr>
        </p:nvSpPr>
        <p:spPr/>
        <p:txBody>
          <a:bodyPr/>
          <a:lstStyle/>
          <a:p>
            <a:pPr>
              <a:defRPr/>
            </a:pPr>
            <a:fld id="{11D4BB18-BE5C-4A91-B7B8-8031A195D174}" type="slidenum">
              <a:rPr lang="en-CA" smtClean="0"/>
              <a:pPr>
                <a:defRPr/>
              </a:pPr>
              <a:t>1</a:t>
            </a:fld>
            <a:endParaRPr lang="en-CA" dirty="0"/>
          </a:p>
        </p:txBody>
      </p:sp>
    </p:spTree>
    <p:extLst>
      <p:ext uri="{BB962C8B-B14F-4D97-AF65-F5344CB8AC3E}">
        <p14:creationId xmlns:p14="http://schemas.microsoft.com/office/powerpoint/2010/main" val="458748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aseline="0" dirty="0" smtClean="0"/>
              <a:t>Start high-level and then become more granular.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aseline="0" dirty="0" smtClean="0"/>
              <a:t>For those who have seen the Imitation Game or who closely follow computer science history, will know of Alan Turing, who, in addition to being an instrumental agent in ending the second World War also authored a paper in which he stipulated a seemingly simple question “Can machines think?”</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aseline="0" dirty="0" smtClean="0"/>
              <a:t>Artificial intelligence is not a precisely defined term. In part this is because some of the main concepts implicit in artificial intelligence are difficult to define on their own. Like, what is intelligence generally? Is something intelligent simply by knowing how to survive? Or does intelligence require something more profound like the ability to retain and process information? AI is a legacy term from the 1950s when it was first used. </a:t>
            </a:r>
            <a:endParaRPr lang="en-US" sz="1200" dirty="0" smtClean="0"/>
          </a:p>
          <a:p>
            <a:endParaRPr lang="en-US" sz="1200" baseline="0" dirty="0" smtClean="0"/>
          </a:p>
          <a:p>
            <a:endParaRPr lang="en-US" sz="1200" dirty="0" smtClean="0"/>
          </a:p>
          <a:p>
            <a:r>
              <a:rPr lang="en-US" sz="1200" dirty="0" smtClean="0"/>
              <a:t>An entry point for me to understand AI is to understand</a:t>
            </a:r>
            <a:r>
              <a:rPr lang="en-US" sz="1200" baseline="0" dirty="0" smtClean="0"/>
              <a:t> what it can do. AI can analyze data, make predictions, recognize speech and images, make decisions, act on those decisions, it is self-teaching and solves complex problems that would be highly inefficient for a human to solve. These are all inter-dependent functions that highlight the various roles and applications of AI at a high-level.</a:t>
            </a:r>
          </a:p>
          <a:p>
            <a:endParaRPr lang="en-US" sz="1200" baseline="0" dirty="0" smtClean="0"/>
          </a:p>
          <a:p>
            <a:r>
              <a:rPr lang="en-US" sz="1200" baseline="0" dirty="0" smtClean="0"/>
              <a:t>Specifically:</a:t>
            </a:r>
          </a:p>
          <a:p>
            <a:pPr marL="171450" indent="-171450">
              <a:buFontTx/>
              <a:buChar char="-"/>
            </a:pPr>
            <a:r>
              <a:rPr lang="en-US" sz="1200" baseline="0" dirty="0" smtClean="0"/>
              <a:t>Object recognition and labelling or characterization </a:t>
            </a:r>
          </a:p>
          <a:p>
            <a:pPr marL="171450" indent="-171450">
              <a:buFontTx/>
              <a:buChar char="-"/>
            </a:pPr>
            <a:r>
              <a:rPr lang="en-US" sz="1200" baseline="0" dirty="0" smtClean="0"/>
              <a:t>Language processing to converse with human, summarize human communication in an accurate and meaningful way</a:t>
            </a:r>
          </a:p>
          <a:p>
            <a:pPr marL="171450" indent="-171450">
              <a:buFontTx/>
              <a:buChar char="-"/>
            </a:pPr>
            <a:r>
              <a:rPr lang="en-US" sz="1200" baseline="0" dirty="0" smtClean="0"/>
              <a:t>Autonomous cars</a:t>
            </a:r>
          </a:p>
          <a:p>
            <a:pPr marL="171450" indent="-171450">
              <a:buFontTx/>
              <a:buChar char="-"/>
            </a:pPr>
            <a:r>
              <a:rPr lang="en-US" sz="1200" baseline="0" dirty="0" smtClean="0"/>
              <a:t>Surgical robots that can operate in context (not simply a tool)</a:t>
            </a:r>
          </a:p>
          <a:p>
            <a:endParaRPr lang="en-US" sz="1200" baseline="0" dirty="0" smtClean="0"/>
          </a:p>
          <a:p>
            <a:r>
              <a:rPr lang="en-US" sz="1200" baseline="0" dirty="0" smtClean="0"/>
              <a:t>These functions are highly complex. For instance, understanding the nuance and context of language is far more challenging than first impression. Words need to be read in context of other words to make meaning. More traditional computer systems follows rules that are binary not contextual. The breakthrough of AI will be as it begins to accurately and reliably decipher context. The computer can label with a high degree of certainty that a picture of a dog as “a dog”.</a:t>
            </a:r>
            <a:endParaRPr lang="en-CA" dirty="0"/>
          </a:p>
        </p:txBody>
      </p:sp>
      <p:sp>
        <p:nvSpPr>
          <p:cNvPr id="4" name="Slide Number Placeholder 3"/>
          <p:cNvSpPr>
            <a:spLocks noGrp="1"/>
          </p:cNvSpPr>
          <p:nvPr>
            <p:ph type="sldNum" sz="quarter" idx="10"/>
          </p:nvPr>
        </p:nvSpPr>
        <p:spPr/>
        <p:txBody>
          <a:bodyPr/>
          <a:lstStyle/>
          <a:p>
            <a:pPr>
              <a:defRPr/>
            </a:pPr>
            <a:fld id="{11D4BB18-BE5C-4A91-B7B8-8031A195D174}" type="slidenum">
              <a:rPr lang="en-CA" smtClean="0"/>
              <a:pPr>
                <a:defRPr/>
              </a:pPr>
              <a:t>2</a:t>
            </a:fld>
            <a:endParaRPr lang="en-CA" dirty="0"/>
          </a:p>
        </p:txBody>
      </p:sp>
    </p:spTree>
    <p:extLst>
      <p:ext uri="{BB962C8B-B14F-4D97-AF65-F5344CB8AC3E}">
        <p14:creationId xmlns:p14="http://schemas.microsoft.com/office/powerpoint/2010/main" val="12876961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a:t>
            </a:r>
            <a:r>
              <a:rPr lang="en-US" baseline="0" dirty="0" smtClean="0"/>
              <a:t> let’s step out of the legal and philosophical domain for a moment to look at the broader commercial context. Because of the various functions of AI, its potential to reduce costs and boost efficiencies, it is sparking an intense race to innovation around the world with China, the US and little countries like Estonia as leaders. </a:t>
            </a:r>
          </a:p>
          <a:p>
            <a:endParaRPr lang="en-US" baseline="0" dirty="0" smtClean="0"/>
          </a:p>
          <a:p>
            <a:r>
              <a:rPr lang="en-US" baseline="0" dirty="0" smtClean="0"/>
              <a:t>The rewards for investment in AI technology is predicted to be quite massive with notable increases to company profits, and significant increase to global GDP. AI = money and money = power, AI is a tremendously valuable asset. </a:t>
            </a:r>
            <a:endParaRPr lang="en-CA" dirty="0"/>
          </a:p>
        </p:txBody>
      </p:sp>
      <p:sp>
        <p:nvSpPr>
          <p:cNvPr id="4" name="Slide Number Placeholder 3"/>
          <p:cNvSpPr>
            <a:spLocks noGrp="1"/>
          </p:cNvSpPr>
          <p:nvPr>
            <p:ph type="sldNum" sz="quarter" idx="10"/>
          </p:nvPr>
        </p:nvSpPr>
        <p:spPr/>
        <p:txBody>
          <a:bodyPr/>
          <a:lstStyle/>
          <a:p>
            <a:pPr>
              <a:defRPr/>
            </a:pPr>
            <a:fld id="{11D4BB18-BE5C-4A91-B7B8-8031A195D174}" type="slidenum">
              <a:rPr lang="en-CA" smtClean="0"/>
              <a:pPr>
                <a:defRPr/>
              </a:pPr>
              <a:t>3</a:t>
            </a:fld>
            <a:endParaRPr lang="en-CA" dirty="0"/>
          </a:p>
        </p:txBody>
      </p:sp>
    </p:spTree>
    <p:extLst>
      <p:ext uri="{BB962C8B-B14F-4D97-AF65-F5344CB8AC3E}">
        <p14:creationId xmlns:p14="http://schemas.microsoft.com/office/powerpoint/2010/main" val="15053181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want to accomplish two things in</a:t>
            </a:r>
            <a:r>
              <a:rPr lang="en-US" baseline="0" dirty="0" smtClean="0"/>
              <a:t> this section. </a:t>
            </a:r>
            <a:r>
              <a:rPr lang="en-US" b="1" i="1" baseline="0" dirty="0" smtClean="0"/>
              <a:t>First</a:t>
            </a:r>
            <a:r>
              <a:rPr lang="en-US" baseline="0" dirty="0" smtClean="0"/>
              <a:t>, I want to talk practically about a legal approach to AI integration while raising questions lawyers should be thinking about as this technology is introduced into their client’s businesses. </a:t>
            </a:r>
            <a:r>
              <a:rPr lang="en-US" b="1" i="1" baseline="0" dirty="0" smtClean="0"/>
              <a:t>Next,</a:t>
            </a:r>
            <a:r>
              <a:rPr lang="en-US" baseline="0" dirty="0" smtClean="0"/>
              <a:t> I’ll pull back to talk about to talk about how AI is starting to stretch some of our foundational principles in the areas of privacy, IP and competition. </a:t>
            </a:r>
          </a:p>
          <a:p>
            <a:endParaRPr lang="en-US" baseline="0" dirty="0" smtClean="0"/>
          </a:p>
          <a:p>
            <a:r>
              <a:rPr lang="en-US" dirty="0" smtClean="0"/>
              <a:t>I want to propose </a:t>
            </a:r>
            <a:r>
              <a:rPr lang="en-US" baseline="0" dirty="0" smtClean="0"/>
              <a:t>three questions for thinking through the legal categorization of AI systems:</a:t>
            </a:r>
          </a:p>
          <a:p>
            <a:endParaRPr lang="en-CA" sz="1200" b="0" i="0" u="none" strike="noStrike" kern="1200" baseline="0" dirty="0" smtClean="0">
              <a:solidFill>
                <a:schemeClr val="tx1"/>
              </a:solidFill>
              <a:latin typeface="Trebuchet MS" pitchFamily="34" charset="0"/>
              <a:ea typeface="+mn-ea"/>
              <a:cs typeface="+mn-cs"/>
            </a:endParaRPr>
          </a:p>
          <a:p>
            <a:pPr marL="228600" indent="-228600">
              <a:buFont typeface="+mj-lt"/>
              <a:buAutoNum type="arabicPeriod"/>
            </a:pPr>
            <a:r>
              <a:rPr lang="en-US" sz="1200" b="0" i="0" u="none" strike="noStrike" kern="1200" baseline="0" dirty="0" smtClean="0">
                <a:solidFill>
                  <a:schemeClr val="tx1"/>
                </a:solidFill>
                <a:latin typeface="Trebuchet MS" pitchFamily="34" charset="0"/>
                <a:ea typeface="+mn-ea"/>
                <a:cs typeface="+mn-cs"/>
              </a:rPr>
              <a:t>What is the </a:t>
            </a:r>
            <a:r>
              <a:rPr lang="en-US" sz="1200" b="1" i="0" u="none" strike="noStrike" kern="1200" baseline="0" dirty="0" smtClean="0">
                <a:solidFill>
                  <a:schemeClr val="tx1"/>
                </a:solidFill>
                <a:latin typeface="Trebuchet MS" pitchFamily="34" charset="0"/>
                <a:ea typeface="+mn-ea"/>
                <a:cs typeface="+mn-cs"/>
              </a:rPr>
              <a:t>nature of the AI system</a:t>
            </a:r>
            <a:r>
              <a:rPr lang="en-US" sz="1200" b="0" i="0" u="none" strike="noStrike" kern="1200" baseline="0" dirty="0" smtClean="0">
                <a:solidFill>
                  <a:schemeClr val="tx1"/>
                </a:solidFill>
                <a:latin typeface="Trebuchet MS" pitchFamily="34" charset="0"/>
                <a:ea typeface="+mn-ea"/>
                <a:cs typeface="+mn-cs"/>
              </a:rPr>
              <a:t>? Is the system best characterized as a product, a </a:t>
            </a:r>
            <a:r>
              <a:rPr lang="en-CA" sz="1200" b="0" i="0" u="none" strike="noStrike" kern="1200" baseline="0" dirty="0" smtClean="0">
                <a:solidFill>
                  <a:schemeClr val="tx1"/>
                </a:solidFill>
                <a:latin typeface="Trebuchet MS" pitchFamily="34" charset="0"/>
                <a:ea typeface="+mn-ea"/>
                <a:cs typeface="+mn-cs"/>
              </a:rPr>
              <a:t>service or something else?</a:t>
            </a:r>
          </a:p>
          <a:p>
            <a:pPr marL="228600" indent="-228600">
              <a:buFont typeface="+mj-lt"/>
              <a:buAutoNum type="arabicPeriod"/>
            </a:pPr>
            <a:endParaRPr lang="en-US" sz="1200" b="0" i="0" u="none" strike="noStrike" kern="1200" baseline="0" dirty="0" smtClean="0">
              <a:solidFill>
                <a:schemeClr val="tx1"/>
              </a:solidFill>
              <a:latin typeface="Trebuchet MS" pitchFamily="34" charset="0"/>
              <a:ea typeface="+mn-ea"/>
              <a:cs typeface="+mn-cs"/>
            </a:endParaRPr>
          </a:p>
          <a:p>
            <a:pPr marL="228600" indent="-228600">
              <a:buFont typeface="+mj-lt"/>
              <a:buAutoNum type="arabicPeriod"/>
            </a:pPr>
            <a:r>
              <a:rPr lang="en-US" sz="1200" b="0" i="0" u="none" strike="noStrike" kern="1200" baseline="0" dirty="0" smtClean="0">
                <a:solidFill>
                  <a:schemeClr val="tx1"/>
                </a:solidFill>
                <a:latin typeface="Trebuchet MS" pitchFamily="34" charset="0"/>
                <a:ea typeface="+mn-ea"/>
                <a:cs typeface="+mn-cs"/>
              </a:rPr>
              <a:t>What is the </a:t>
            </a:r>
            <a:r>
              <a:rPr lang="en-US" sz="1200" b="1" i="0" u="none" strike="noStrike" kern="1200" baseline="0" dirty="0" smtClean="0">
                <a:solidFill>
                  <a:schemeClr val="tx1"/>
                </a:solidFill>
                <a:latin typeface="Trebuchet MS" pitchFamily="34" charset="0"/>
                <a:ea typeface="+mn-ea"/>
                <a:cs typeface="+mn-cs"/>
              </a:rPr>
              <a:t>purpose of the AI system</a:t>
            </a:r>
            <a:r>
              <a:rPr lang="en-US" sz="1200" b="0" i="0" u="none" strike="noStrike" kern="1200" baseline="0" dirty="0" smtClean="0">
                <a:solidFill>
                  <a:schemeClr val="tx1"/>
                </a:solidFill>
                <a:latin typeface="Trebuchet MS" pitchFamily="34" charset="0"/>
                <a:ea typeface="+mn-ea"/>
                <a:cs typeface="+mn-cs"/>
              </a:rPr>
              <a:t>? Is the AI system intended to act as an instrument or a tool (a truck to a truck driver), an agent (akin to an employee) or a fully autonomous “person”?</a:t>
            </a:r>
          </a:p>
          <a:p>
            <a:pPr marL="228600" indent="-228600">
              <a:buFont typeface="+mj-lt"/>
              <a:buAutoNum type="arabicPeriod"/>
            </a:pPr>
            <a:endParaRPr lang="en-US" sz="1200" b="0" i="0" u="none" strike="noStrike" kern="1200" baseline="0" dirty="0" smtClean="0">
              <a:solidFill>
                <a:schemeClr val="tx1"/>
              </a:solidFill>
              <a:latin typeface="Trebuchet MS" pitchFamily="34" charset="0"/>
              <a:ea typeface="+mn-ea"/>
              <a:cs typeface="+mn-cs"/>
            </a:endParaRPr>
          </a:p>
          <a:p>
            <a:pPr marL="228600" indent="-228600">
              <a:buFont typeface="+mj-lt"/>
              <a:buAutoNum type="arabicPeriod"/>
            </a:pPr>
            <a:r>
              <a:rPr lang="en-US" sz="1200" b="0" i="0" u="none" strike="noStrike" kern="1200" baseline="0" dirty="0" smtClean="0">
                <a:solidFill>
                  <a:schemeClr val="tx1"/>
                </a:solidFill>
                <a:latin typeface="Trebuchet MS" pitchFamily="34" charset="0"/>
                <a:ea typeface="+mn-ea"/>
                <a:cs typeface="+mn-cs"/>
              </a:rPr>
              <a:t>Who has </a:t>
            </a:r>
            <a:r>
              <a:rPr lang="en-US" sz="1200" b="1" i="0" u="none" strike="noStrike" kern="1200" baseline="0" dirty="0" smtClean="0">
                <a:solidFill>
                  <a:schemeClr val="tx1"/>
                </a:solidFill>
                <a:latin typeface="Trebuchet MS" pitchFamily="34" charset="0"/>
                <a:ea typeface="+mn-ea"/>
                <a:cs typeface="+mn-cs"/>
              </a:rPr>
              <a:t>control over the AI system</a:t>
            </a:r>
            <a:r>
              <a:rPr lang="en-US" sz="1200" b="0" i="0" u="none" strike="noStrike" kern="1200" baseline="0" dirty="0" smtClean="0">
                <a:solidFill>
                  <a:schemeClr val="tx1"/>
                </a:solidFill>
                <a:latin typeface="Trebuchet MS" pitchFamily="34" charset="0"/>
                <a:ea typeface="+mn-ea"/>
                <a:cs typeface="+mn-cs"/>
              </a:rPr>
              <a:t>: the creator/programmer? The user? The system is </a:t>
            </a:r>
            <a:r>
              <a:rPr lang="en-CA" sz="1200" b="0" i="0" u="none" strike="noStrike" kern="1200" baseline="0" dirty="0" smtClean="0">
                <a:solidFill>
                  <a:schemeClr val="tx1"/>
                </a:solidFill>
                <a:latin typeface="Trebuchet MS" pitchFamily="34" charset="0"/>
                <a:ea typeface="+mn-ea"/>
                <a:cs typeface="+mn-cs"/>
              </a:rPr>
              <a:t>autonomous?</a:t>
            </a:r>
          </a:p>
          <a:p>
            <a:endParaRPr lang="en-US" sz="1200" b="0" i="0" u="none" strike="noStrike" kern="1200" baseline="0" dirty="0" smtClean="0">
              <a:solidFill>
                <a:schemeClr val="tx1"/>
              </a:solidFill>
              <a:latin typeface="Trebuchet MS" pitchFamily="34" charset="0"/>
              <a:ea typeface="+mn-ea"/>
              <a:cs typeface="+mn-cs"/>
            </a:endParaRPr>
          </a:p>
          <a:p>
            <a:r>
              <a:rPr lang="en-US" sz="1200" b="0" i="0" u="none" strike="noStrike" kern="1200" baseline="0" dirty="0" smtClean="0">
                <a:solidFill>
                  <a:schemeClr val="tx1"/>
                </a:solidFill>
                <a:latin typeface="Trebuchet MS" pitchFamily="34" charset="0"/>
                <a:ea typeface="+mn-ea"/>
                <a:cs typeface="+mn-cs"/>
              </a:rPr>
              <a:t>Identifying relevant legal standards will not always be straightforward. For example, it’s not clear if a wearable is a product under product liability law. Thinking about the nature, purpose and control of the system will help to parse out where there may be legal uncertainty in the way in which the system will be treated in a dispute and who could be held liable for any harm caused. </a:t>
            </a:r>
          </a:p>
          <a:p>
            <a:endParaRPr lang="en-US" sz="1200" b="0" i="0" u="none" strike="noStrike" kern="1200" baseline="0" dirty="0" smtClean="0">
              <a:solidFill>
                <a:schemeClr val="tx1"/>
              </a:solidFill>
              <a:latin typeface="Trebuchet MS" pitchFamily="34"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Going back to first principles</a:t>
            </a:r>
            <a:r>
              <a:rPr lang="en-US" baseline="0" dirty="0" smtClean="0"/>
              <a:t>, l</a:t>
            </a:r>
            <a:r>
              <a:rPr lang="en-US" dirty="0" smtClean="0"/>
              <a:t>aw governs human </a:t>
            </a:r>
            <a:r>
              <a:rPr lang="en-US" dirty="0" err="1" smtClean="0"/>
              <a:t>behaviour</a:t>
            </a:r>
            <a:r>
              <a:rPr lang="en-US" dirty="0" smtClean="0"/>
              <a:t> to create predictability and certainty among human relations. The more that the</a:t>
            </a:r>
            <a:r>
              <a:rPr lang="en-US" baseline="0" dirty="0" smtClean="0"/>
              <a:t> human is remote to the </a:t>
            </a:r>
            <a:r>
              <a:rPr lang="en-US" baseline="0" dirty="0" err="1" smtClean="0"/>
              <a:t>behaviour</a:t>
            </a:r>
            <a:r>
              <a:rPr lang="en-US" baseline="0" dirty="0" smtClean="0"/>
              <a:t>, the more our laws are challenged. In addition, AI doesn’t fit neatly into many legal doctrines because of the elements of self-teaching and self-</a:t>
            </a:r>
            <a:r>
              <a:rPr lang="en-US" baseline="0" dirty="0" err="1" smtClean="0"/>
              <a:t>actioning</a:t>
            </a:r>
            <a:r>
              <a:rPr lang="en-US" baseline="0" dirty="0" smtClean="0"/>
              <a:t>. In so doing, I support Mr. Smith’s assertion that AI will require new law based on modern thinking about issues of agency, liability, property. </a:t>
            </a:r>
          </a:p>
          <a:p>
            <a:endParaRPr lang="en-US" sz="1200" b="0" i="0" u="none" strike="noStrike" kern="1200" baseline="0" dirty="0" smtClean="0">
              <a:solidFill>
                <a:schemeClr val="tx1"/>
              </a:solidFill>
              <a:latin typeface="Trebuchet MS" pitchFamily="34" charset="0"/>
              <a:ea typeface="+mn-ea"/>
              <a:cs typeface="+mn-cs"/>
            </a:endParaRPr>
          </a:p>
          <a:p>
            <a:r>
              <a:rPr lang="en-US" sz="1200" b="0" i="0" u="none" strike="noStrike" kern="1200" baseline="0" dirty="0" smtClean="0">
                <a:solidFill>
                  <a:schemeClr val="tx1"/>
                </a:solidFill>
                <a:latin typeface="Trebuchet MS" pitchFamily="34" charset="0"/>
                <a:ea typeface="+mn-ea"/>
                <a:cs typeface="+mn-cs"/>
              </a:rPr>
              <a:t>We have thought through some key questions relevant to various areas of law. While we’ll talk in a little more depth about privacy, IP and competition law, you can see that AI is raising important questions across various areas of law. And this is just a snapshot, it’s not exhaustive. </a:t>
            </a:r>
          </a:p>
          <a:p>
            <a:endParaRPr lang="en-US" sz="1200" b="0" i="0" u="none" strike="noStrike" kern="1200" baseline="0" dirty="0" smtClean="0">
              <a:solidFill>
                <a:schemeClr val="tx1"/>
              </a:solidFill>
              <a:latin typeface="Trebuchet MS" pitchFamily="34" charset="0"/>
              <a:ea typeface="+mn-ea"/>
              <a:cs typeface="+mn-cs"/>
            </a:endParaRPr>
          </a:p>
          <a:p>
            <a:r>
              <a:rPr lang="en-US" sz="1200" b="0" i="0" u="none" strike="noStrike" kern="1200" baseline="0" dirty="0" smtClean="0">
                <a:solidFill>
                  <a:schemeClr val="tx1"/>
                </a:solidFill>
                <a:latin typeface="Trebuchet MS" pitchFamily="34" charset="0"/>
                <a:ea typeface="+mn-ea"/>
                <a:cs typeface="+mn-cs"/>
              </a:rPr>
              <a:t>[Employment, Contract and Tort]</a:t>
            </a:r>
          </a:p>
          <a:p>
            <a:endParaRPr lang="en-US" sz="1200" b="0" i="0" u="none" strike="noStrike" kern="1200" baseline="0" dirty="0" smtClean="0">
              <a:solidFill>
                <a:schemeClr val="tx1"/>
              </a:solidFill>
              <a:latin typeface="Trebuchet MS" pitchFamily="34" charset="0"/>
              <a:ea typeface="+mn-ea"/>
              <a:cs typeface="+mn-cs"/>
            </a:endParaRPr>
          </a:p>
          <a:p>
            <a:r>
              <a:rPr lang="en-US" sz="1200" b="0" i="0" u="none" strike="noStrike" kern="1200" baseline="0" dirty="0" smtClean="0">
                <a:solidFill>
                  <a:schemeClr val="tx1"/>
                </a:solidFill>
                <a:latin typeface="Trebuchet MS" pitchFamily="34" charset="0"/>
                <a:ea typeface="+mn-ea"/>
                <a:cs typeface="+mn-cs"/>
              </a:rPr>
              <a:t>We’re now going to turn to Privacy, IP and Competition to explore ways in which AI is challenging some fundamental principles of law and policy. </a:t>
            </a:r>
          </a:p>
          <a:p>
            <a:endParaRPr lang="en-US" sz="1200" b="0" i="0" u="none" strike="noStrike" kern="1200" baseline="0" dirty="0" smtClean="0">
              <a:solidFill>
                <a:schemeClr val="tx1"/>
              </a:solidFill>
              <a:latin typeface="Trebuchet MS" pitchFamily="34" charset="0"/>
              <a:ea typeface="+mn-ea"/>
              <a:cs typeface="+mn-cs"/>
            </a:endParaRPr>
          </a:p>
        </p:txBody>
      </p:sp>
      <p:sp>
        <p:nvSpPr>
          <p:cNvPr id="4" name="Slide Number Placeholder 3"/>
          <p:cNvSpPr>
            <a:spLocks noGrp="1"/>
          </p:cNvSpPr>
          <p:nvPr>
            <p:ph type="sldNum" sz="quarter" idx="10"/>
          </p:nvPr>
        </p:nvSpPr>
        <p:spPr/>
        <p:txBody>
          <a:bodyPr/>
          <a:lstStyle/>
          <a:p>
            <a:pPr>
              <a:defRPr/>
            </a:pPr>
            <a:fld id="{11D4BB18-BE5C-4A91-B7B8-8031A195D174}" type="slidenum">
              <a:rPr lang="en-CA" smtClean="0"/>
              <a:pPr>
                <a:defRPr/>
              </a:pPr>
              <a:t>5</a:t>
            </a:fld>
            <a:endParaRPr lang="en-CA" dirty="0"/>
          </a:p>
        </p:txBody>
      </p:sp>
    </p:spTree>
    <p:extLst>
      <p:ext uri="{BB962C8B-B14F-4D97-AF65-F5344CB8AC3E}">
        <p14:creationId xmlns:p14="http://schemas.microsoft.com/office/powerpoint/2010/main" val="10809497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p:txBody>
          <a:bodyPr/>
          <a:lstStyle>
            <a:lvl1pPr algn="ctr" eaLnBrk="0" hangingPunct="0">
              <a:spcBef>
                <a:spcPct val="50000"/>
              </a:spcBef>
              <a:buClr>
                <a:srgbClr val="6B757C"/>
              </a:buClr>
              <a:buFont typeface="Arial" charset="0"/>
              <a:defRPr>
                <a:solidFill>
                  <a:schemeClr val="tx1"/>
                </a:solidFill>
                <a:latin typeface="Arial" charset="0"/>
              </a:defRPr>
            </a:lvl1pPr>
            <a:lvl2pPr marL="729280" indent="-280492" algn="ctr" eaLnBrk="0" hangingPunct="0">
              <a:spcBef>
                <a:spcPct val="50000"/>
              </a:spcBef>
              <a:buClr>
                <a:srgbClr val="6B757C"/>
              </a:buClr>
              <a:buFont typeface="Arial" charset="0"/>
              <a:defRPr>
                <a:solidFill>
                  <a:schemeClr val="tx1"/>
                </a:solidFill>
                <a:latin typeface="Arial" charset="0"/>
              </a:defRPr>
            </a:lvl2pPr>
            <a:lvl3pPr marL="1121969" indent="-224394" algn="ctr" eaLnBrk="0" hangingPunct="0">
              <a:spcBef>
                <a:spcPct val="50000"/>
              </a:spcBef>
              <a:buClr>
                <a:srgbClr val="6B757C"/>
              </a:buClr>
              <a:buFont typeface="Arial" charset="0"/>
              <a:defRPr>
                <a:solidFill>
                  <a:schemeClr val="tx1"/>
                </a:solidFill>
                <a:latin typeface="Arial" charset="0"/>
              </a:defRPr>
            </a:lvl3pPr>
            <a:lvl4pPr marL="1570756" indent="-224394" algn="ctr" eaLnBrk="0" hangingPunct="0">
              <a:spcBef>
                <a:spcPct val="50000"/>
              </a:spcBef>
              <a:buClr>
                <a:srgbClr val="6B757C"/>
              </a:buClr>
              <a:buFont typeface="Arial" charset="0"/>
              <a:defRPr>
                <a:solidFill>
                  <a:schemeClr val="tx1"/>
                </a:solidFill>
                <a:latin typeface="Arial" charset="0"/>
              </a:defRPr>
            </a:lvl4pPr>
            <a:lvl5pPr marL="2019544" indent="-224394" algn="ctr" eaLnBrk="0" hangingPunct="0">
              <a:spcBef>
                <a:spcPct val="50000"/>
              </a:spcBef>
              <a:buClr>
                <a:srgbClr val="6B757C"/>
              </a:buClr>
              <a:buFont typeface="Arial" charset="0"/>
              <a:defRPr>
                <a:solidFill>
                  <a:schemeClr val="tx1"/>
                </a:solidFill>
                <a:latin typeface="Arial" charset="0"/>
              </a:defRPr>
            </a:lvl5pPr>
            <a:lvl6pPr marL="2468331" indent="-224394" algn="ctr" eaLnBrk="0" fontAlgn="base" hangingPunct="0">
              <a:spcBef>
                <a:spcPct val="50000"/>
              </a:spcBef>
              <a:spcAft>
                <a:spcPct val="0"/>
              </a:spcAft>
              <a:buClr>
                <a:srgbClr val="6B757C"/>
              </a:buClr>
              <a:buFont typeface="Arial" charset="0"/>
              <a:defRPr>
                <a:solidFill>
                  <a:schemeClr val="tx1"/>
                </a:solidFill>
                <a:latin typeface="Arial" charset="0"/>
              </a:defRPr>
            </a:lvl6pPr>
            <a:lvl7pPr marL="2917119" indent="-224394" algn="ctr" eaLnBrk="0" fontAlgn="base" hangingPunct="0">
              <a:spcBef>
                <a:spcPct val="50000"/>
              </a:spcBef>
              <a:spcAft>
                <a:spcPct val="0"/>
              </a:spcAft>
              <a:buClr>
                <a:srgbClr val="6B757C"/>
              </a:buClr>
              <a:buFont typeface="Arial" charset="0"/>
              <a:defRPr>
                <a:solidFill>
                  <a:schemeClr val="tx1"/>
                </a:solidFill>
                <a:latin typeface="Arial" charset="0"/>
              </a:defRPr>
            </a:lvl7pPr>
            <a:lvl8pPr marL="3365906" indent="-224394" algn="ctr" eaLnBrk="0" fontAlgn="base" hangingPunct="0">
              <a:spcBef>
                <a:spcPct val="50000"/>
              </a:spcBef>
              <a:spcAft>
                <a:spcPct val="0"/>
              </a:spcAft>
              <a:buClr>
                <a:srgbClr val="6B757C"/>
              </a:buClr>
              <a:buFont typeface="Arial" charset="0"/>
              <a:defRPr>
                <a:solidFill>
                  <a:schemeClr val="tx1"/>
                </a:solidFill>
                <a:latin typeface="Arial" charset="0"/>
              </a:defRPr>
            </a:lvl8pPr>
            <a:lvl9pPr marL="3814694" indent="-224394" algn="ctr" eaLnBrk="0" fontAlgn="base" hangingPunct="0">
              <a:spcBef>
                <a:spcPct val="50000"/>
              </a:spcBef>
              <a:spcAft>
                <a:spcPct val="0"/>
              </a:spcAft>
              <a:buClr>
                <a:srgbClr val="6B757C"/>
              </a:buClr>
              <a:buFont typeface="Arial" charset="0"/>
              <a:defRPr>
                <a:solidFill>
                  <a:schemeClr val="tx1"/>
                </a:solidFill>
                <a:latin typeface="Arial" charset="0"/>
              </a:defRPr>
            </a:lvl9pPr>
          </a:lstStyle>
          <a:p>
            <a:pPr algn="r" eaLnBrk="1" hangingPunct="1">
              <a:spcBef>
                <a:spcPct val="0"/>
              </a:spcBef>
              <a:buClrTx/>
              <a:buFontTx/>
              <a:buNone/>
              <a:defRPr/>
            </a:pPr>
            <a:fld id="{EE0F4F4A-425F-43FB-AD9C-B4D11DCD45FD}" type="slidenum">
              <a:rPr lang="en-CA" smtClean="0">
                <a:latin typeface="Trebuchet MS" pitchFamily="34" charset="0"/>
              </a:rPr>
              <a:pPr algn="r" eaLnBrk="1" hangingPunct="1">
                <a:spcBef>
                  <a:spcPct val="0"/>
                </a:spcBef>
                <a:buClrTx/>
                <a:buFontTx/>
                <a:buNone/>
                <a:defRPr/>
              </a:pPr>
              <a:t>6</a:t>
            </a:fld>
            <a:endParaRPr lang="en-CA" dirty="0" smtClean="0">
              <a:latin typeface="Trebuchet MS" pitchFamily="34"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eaLnBrk="1" hangingPunct="1"/>
            <a:r>
              <a:rPr lang="fr-CA" altLang="en-US" dirty="0" err="1" smtClean="0"/>
              <a:t>Since</a:t>
            </a:r>
            <a:r>
              <a:rPr lang="fr-CA" altLang="en-US" dirty="0" smtClean="0"/>
              <a:t> </a:t>
            </a:r>
            <a:r>
              <a:rPr lang="fr-CA" altLang="en-US" dirty="0" err="1" smtClean="0"/>
              <a:t>we’re</a:t>
            </a:r>
            <a:r>
              <a:rPr lang="fr-CA" altLang="en-US" dirty="0" smtClean="0"/>
              <a:t> </a:t>
            </a:r>
            <a:r>
              <a:rPr lang="fr-CA" altLang="en-US" dirty="0" err="1" smtClean="0"/>
              <a:t>barreling</a:t>
            </a:r>
            <a:r>
              <a:rPr lang="fr-CA" altLang="en-US" dirty="0" smtClean="0"/>
              <a:t> </a:t>
            </a:r>
            <a:r>
              <a:rPr lang="fr-CA" altLang="en-US" dirty="0" err="1" smtClean="0"/>
              <a:t>towards</a:t>
            </a:r>
            <a:r>
              <a:rPr lang="fr-CA" altLang="en-US" dirty="0" smtClean="0"/>
              <a:t> an AI-first world,</a:t>
            </a:r>
            <a:r>
              <a:rPr lang="fr-CA" altLang="en-US" baseline="0" dirty="0" smtClean="0"/>
              <a:t> </a:t>
            </a:r>
            <a:r>
              <a:rPr lang="fr-CA" altLang="en-US" baseline="0" dirty="0" err="1" smtClean="0"/>
              <a:t>we</a:t>
            </a:r>
            <a:r>
              <a:rPr lang="fr-CA" altLang="en-US" baseline="0" dirty="0" smtClean="0"/>
              <a:t> </a:t>
            </a:r>
            <a:r>
              <a:rPr lang="fr-CA" altLang="en-US" baseline="0" dirty="0" err="1" smtClean="0"/>
              <a:t>need</a:t>
            </a:r>
            <a:r>
              <a:rPr lang="fr-CA" altLang="en-US" baseline="0" dirty="0" smtClean="0"/>
              <a:t> to do </a:t>
            </a:r>
            <a:r>
              <a:rPr lang="fr-CA" altLang="en-US" baseline="0" dirty="0" err="1" smtClean="0"/>
              <a:t>so</a:t>
            </a:r>
            <a:r>
              <a:rPr lang="fr-CA" altLang="en-US" baseline="0" dirty="0" smtClean="0"/>
              <a:t> </a:t>
            </a:r>
            <a:r>
              <a:rPr lang="fr-CA" altLang="en-US" baseline="0" dirty="0" err="1" smtClean="0"/>
              <a:t>with</a:t>
            </a:r>
            <a:r>
              <a:rPr lang="fr-CA" altLang="en-US" baseline="0" dirty="0" smtClean="0"/>
              <a:t> </a:t>
            </a:r>
            <a:r>
              <a:rPr lang="fr-CA" altLang="en-US" baseline="0" dirty="0" err="1" smtClean="0"/>
              <a:t>our</a:t>
            </a:r>
            <a:r>
              <a:rPr lang="fr-CA" altLang="en-US" baseline="0" dirty="0" smtClean="0"/>
              <a:t> </a:t>
            </a:r>
            <a:r>
              <a:rPr lang="fr-CA" altLang="en-US" baseline="0" dirty="0" err="1" smtClean="0"/>
              <a:t>eyes</a:t>
            </a:r>
            <a:r>
              <a:rPr lang="fr-CA" altLang="en-US" baseline="0" dirty="0" smtClean="0"/>
              <a:t> </a:t>
            </a:r>
            <a:r>
              <a:rPr lang="fr-CA" altLang="en-US" baseline="0" dirty="0" err="1" smtClean="0"/>
              <a:t>wide</a:t>
            </a:r>
            <a:r>
              <a:rPr lang="fr-CA" altLang="en-US" baseline="0" dirty="0" smtClean="0"/>
              <a:t> open, </a:t>
            </a:r>
            <a:r>
              <a:rPr lang="fr-CA" altLang="en-US" baseline="0" dirty="0" err="1" smtClean="0"/>
              <a:t>respectful</a:t>
            </a:r>
            <a:r>
              <a:rPr lang="fr-CA" altLang="en-US" baseline="0" dirty="0" smtClean="0"/>
              <a:t> of </a:t>
            </a:r>
            <a:r>
              <a:rPr lang="fr-CA" altLang="en-US" baseline="0" dirty="0" err="1" smtClean="0"/>
              <a:t>our</a:t>
            </a:r>
            <a:r>
              <a:rPr lang="fr-CA" altLang="en-US" baseline="0" dirty="0" smtClean="0"/>
              <a:t> values, </a:t>
            </a:r>
            <a:r>
              <a:rPr lang="fr-CA" altLang="en-US" baseline="0" dirty="0" err="1" smtClean="0"/>
              <a:t>thoguhtful</a:t>
            </a:r>
            <a:r>
              <a:rPr lang="fr-CA" altLang="en-US" baseline="0" dirty="0" smtClean="0"/>
              <a:t> of </a:t>
            </a:r>
            <a:r>
              <a:rPr lang="fr-CA" altLang="en-US" baseline="0" dirty="0" err="1" smtClean="0"/>
              <a:t>our</a:t>
            </a:r>
            <a:r>
              <a:rPr lang="fr-CA" altLang="en-US" baseline="0" dirty="0" smtClean="0"/>
              <a:t> </a:t>
            </a:r>
            <a:r>
              <a:rPr lang="fr-CA" altLang="en-US" baseline="0" dirty="0" err="1" smtClean="0"/>
              <a:t>systems</a:t>
            </a:r>
            <a:r>
              <a:rPr lang="fr-CA" altLang="en-US" baseline="0" dirty="0" smtClean="0"/>
              <a:t> and </a:t>
            </a:r>
            <a:r>
              <a:rPr lang="fr-CA" altLang="en-US" baseline="0" dirty="0" err="1" smtClean="0"/>
              <a:t>principles</a:t>
            </a:r>
            <a:r>
              <a:rPr lang="fr-CA" altLang="en-US" baseline="0" dirty="0" smtClean="0"/>
              <a:t>, and </a:t>
            </a:r>
            <a:r>
              <a:rPr lang="fr-CA" altLang="en-US" baseline="0" dirty="0" err="1" smtClean="0"/>
              <a:t>mindful</a:t>
            </a:r>
            <a:r>
              <a:rPr lang="fr-CA" altLang="en-US" baseline="0" dirty="0" smtClean="0"/>
              <a:t> of </a:t>
            </a:r>
            <a:r>
              <a:rPr lang="fr-CA" altLang="en-US" baseline="0" dirty="0" err="1" smtClean="0"/>
              <a:t>our</a:t>
            </a:r>
            <a:r>
              <a:rPr lang="fr-CA" altLang="en-US" baseline="0" dirty="0" smtClean="0"/>
              <a:t> </a:t>
            </a:r>
            <a:r>
              <a:rPr lang="fr-CA" altLang="en-US" baseline="0" dirty="0" err="1" smtClean="0"/>
              <a:t>increasingly</a:t>
            </a:r>
            <a:r>
              <a:rPr lang="fr-CA" altLang="en-US" baseline="0" dirty="0" smtClean="0"/>
              <a:t> </a:t>
            </a:r>
            <a:r>
              <a:rPr lang="fr-CA" altLang="en-US" baseline="0" dirty="0" err="1" smtClean="0"/>
              <a:t>dependent</a:t>
            </a:r>
            <a:r>
              <a:rPr lang="fr-CA" altLang="en-US" baseline="0" dirty="0" smtClean="0"/>
              <a:t> </a:t>
            </a:r>
            <a:r>
              <a:rPr lang="fr-CA" altLang="en-US" baseline="0" dirty="0" err="1" smtClean="0"/>
              <a:t>relationship</a:t>
            </a:r>
            <a:r>
              <a:rPr lang="fr-CA" altLang="en-US" baseline="0" dirty="0" smtClean="0"/>
              <a:t> </a:t>
            </a:r>
            <a:r>
              <a:rPr lang="fr-CA" altLang="en-US" baseline="0" dirty="0" err="1" smtClean="0"/>
              <a:t>with</a:t>
            </a:r>
            <a:r>
              <a:rPr lang="fr-CA" altLang="en-US" baseline="0" dirty="0" smtClean="0"/>
              <a:t> </a:t>
            </a:r>
            <a:r>
              <a:rPr lang="fr-CA" altLang="en-US" baseline="0" dirty="0" err="1" smtClean="0"/>
              <a:t>technology</a:t>
            </a:r>
            <a:r>
              <a:rPr lang="fr-CA" altLang="en-US" baseline="0" dirty="0" smtClean="0"/>
              <a:t>. </a:t>
            </a:r>
            <a:endParaRPr lang="fr-CA" alt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E731A48-8214-451D-8EEB-248319CE8042}" type="datetimeFigureOut">
              <a:rPr lang="en-CA" smtClean="0"/>
              <a:t>10/30/18</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C6D4EC6-6107-4085-9D1E-2E761588A46C}" type="slidenum">
              <a:rPr lang="en-CA" smtClean="0"/>
              <a:t>‹#›</a:t>
            </a:fld>
            <a:endParaRPr lang="en-CA"/>
          </a:p>
        </p:txBody>
      </p:sp>
    </p:spTree>
    <p:extLst>
      <p:ext uri="{BB962C8B-B14F-4D97-AF65-F5344CB8AC3E}">
        <p14:creationId xmlns:p14="http://schemas.microsoft.com/office/powerpoint/2010/main" val="2213377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E731A48-8214-451D-8EEB-248319CE8042}" type="datetimeFigureOut">
              <a:rPr lang="en-CA" smtClean="0"/>
              <a:t>10/30/18</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C6D4EC6-6107-4085-9D1E-2E761588A46C}" type="slidenum">
              <a:rPr lang="en-CA" smtClean="0"/>
              <a:t>‹#›</a:t>
            </a:fld>
            <a:endParaRPr lang="en-CA"/>
          </a:p>
        </p:txBody>
      </p:sp>
    </p:spTree>
    <p:extLst>
      <p:ext uri="{BB962C8B-B14F-4D97-AF65-F5344CB8AC3E}">
        <p14:creationId xmlns:p14="http://schemas.microsoft.com/office/powerpoint/2010/main" val="2622765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E731A48-8214-451D-8EEB-248319CE8042}" type="datetimeFigureOut">
              <a:rPr lang="en-CA" smtClean="0"/>
              <a:t>10/30/18</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C6D4EC6-6107-4085-9D1E-2E761588A46C}" type="slidenum">
              <a:rPr lang="en-CA" smtClean="0"/>
              <a:t>‹#›</a:t>
            </a:fld>
            <a:endParaRPr lang="en-CA"/>
          </a:p>
        </p:txBody>
      </p:sp>
    </p:spTree>
    <p:extLst>
      <p:ext uri="{BB962C8B-B14F-4D97-AF65-F5344CB8AC3E}">
        <p14:creationId xmlns:p14="http://schemas.microsoft.com/office/powerpoint/2010/main" val="29611086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3"/>
          <p:cNvSpPr>
            <a:spLocks noChangeArrowheads="1"/>
          </p:cNvSpPr>
          <p:nvPr/>
        </p:nvSpPr>
        <p:spPr bwMode="auto">
          <a:xfrm>
            <a:off x="233363" y="233363"/>
            <a:ext cx="8672512" cy="90487"/>
          </a:xfrm>
          <a:prstGeom prst="rect">
            <a:avLst/>
          </a:prstGeom>
          <a:solidFill>
            <a:srgbClr val="969BA0"/>
          </a:solidFill>
          <a:ln>
            <a:noFill/>
          </a:ln>
          <a:effectLst/>
          <a:extLst>
            <a:ext uri="{91240B29-F687-4F45-9708-019B960494DF}">
              <a14:hiddenLine xmlns:a14="http://schemas.microsoft.com/office/drawing/2010/main" w="57150" algn="ctr">
                <a:solidFill>
                  <a:schemeClr val="bg1"/>
                </a:solidFill>
                <a:miter lim="800000"/>
                <a:headEnd/>
                <a:tailEnd/>
              </a14:hiddenLine>
            </a:ex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lIns="0" tIns="0" anchor="ctr">
            <a:no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buClr>
                <a:srgbClr val="6B757C"/>
              </a:buClr>
              <a:buFont typeface="Arial" charset="0"/>
              <a:buNone/>
              <a:defRPr/>
            </a:pPr>
            <a:endParaRPr lang="en-US" altLang="en-US" smtClean="0">
              <a:solidFill>
                <a:srgbClr val="000000"/>
              </a:solidFill>
            </a:endParaRPr>
          </a:p>
        </p:txBody>
      </p:sp>
      <p:sp>
        <p:nvSpPr>
          <p:cNvPr id="492551" name="Rectangle 7"/>
          <p:cNvSpPr>
            <a:spLocks noGrp="1" noChangeArrowheads="1"/>
          </p:cNvSpPr>
          <p:nvPr>
            <p:ph type="subTitle" idx="1"/>
          </p:nvPr>
        </p:nvSpPr>
        <p:spPr>
          <a:xfrm>
            <a:off x="912813" y="4868863"/>
            <a:ext cx="7578725" cy="838200"/>
          </a:xfrm>
        </p:spPr>
        <p:txBody>
          <a:bodyPr/>
          <a:lstStyle>
            <a:lvl1pPr marL="0" indent="0">
              <a:buFont typeface="Arial" charset="0"/>
              <a:buNone/>
              <a:defRPr/>
            </a:lvl1pPr>
          </a:lstStyle>
          <a:p>
            <a:pPr lvl="0"/>
            <a:r>
              <a:rPr lang="en-US" noProof="0" smtClean="0"/>
              <a:t>Click to edit Master subtitle style</a:t>
            </a:r>
            <a:endParaRPr lang="en-CA" noProof="0" dirty="0" smtClean="0"/>
          </a:p>
        </p:txBody>
      </p:sp>
      <p:sp>
        <p:nvSpPr>
          <p:cNvPr id="492552" name="Rectangle 8"/>
          <p:cNvSpPr>
            <a:spLocks noGrp="1" noChangeArrowheads="1"/>
          </p:cNvSpPr>
          <p:nvPr>
            <p:ph type="ctrTitle"/>
          </p:nvPr>
        </p:nvSpPr>
        <p:spPr>
          <a:xfrm>
            <a:off x="912813" y="3868738"/>
            <a:ext cx="7578725" cy="928687"/>
          </a:xfrm>
        </p:spPr>
        <p:txBody>
          <a:bodyPr/>
          <a:lstStyle>
            <a:lvl1pPr>
              <a:defRPr/>
            </a:lvl1pPr>
          </a:lstStyle>
          <a:p>
            <a:pPr lvl="0"/>
            <a:r>
              <a:rPr lang="en-US" noProof="0" smtClean="0"/>
              <a:t>Click to edit Master title style</a:t>
            </a:r>
            <a:endParaRPr lang="en-CA" noProof="0" dirty="0" smtClean="0"/>
          </a:p>
        </p:txBody>
      </p:sp>
    </p:spTree>
    <p:extLst>
      <p:ext uri="{BB962C8B-B14F-4D97-AF65-F5344CB8AC3E}">
        <p14:creationId xmlns:p14="http://schemas.microsoft.com/office/powerpoint/2010/main" val="15813720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4" name="Rectangle 20"/>
          <p:cNvSpPr>
            <a:spLocks noGrp="1" noChangeArrowheads="1"/>
          </p:cNvSpPr>
          <p:nvPr>
            <p:ph type="sldNum" sz="quarter" idx="10"/>
          </p:nvPr>
        </p:nvSpPr>
        <p:spPr>
          <a:ln/>
        </p:spPr>
        <p:txBody>
          <a:bodyPr/>
          <a:lstStyle>
            <a:lvl1pPr>
              <a:defRPr/>
            </a:lvl1pPr>
          </a:lstStyle>
          <a:p>
            <a:pPr>
              <a:defRPr/>
            </a:pPr>
            <a:fld id="{7CA78699-4EE2-4734-81DB-A3E09CB6CE9A}" type="slidenum">
              <a:rPr lang="en-CA"/>
              <a:pPr>
                <a:defRPr/>
              </a:pPr>
              <a:t>‹#›</a:t>
            </a:fld>
            <a:endParaRPr lang="en-CA" dirty="0"/>
          </a:p>
        </p:txBody>
      </p:sp>
      <p:sp>
        <p:nvSpPr>
          <p:cNvPr id="5" name="Rectangle 22"/>
          <p:cNvSpPr>
            <a:spLocks noGrp="1" noChangeArrowheads="1"/>
          </p:cNvSpPr>
          <p:nvPr>
            <p:ph type="dt" sz="half" idx="11"/>
          </p:nvPr>
        </p:nvSpPr>
        <p:spPr>
          <a:ln/>
        </p:spPr>
        <p:txBody>
          <a:bodyPr/>
          <a:lstStyle>
            <a:lvl1pPr>
              <a:defRPr/>
            </a:lvl1pPr>
          </a:lstStyle>
          <a:p>
            <a:pPr>
              <a:defRPr/>
            </a:pPr>
            <a:endParaRPr lang="en-CA"/>
          </a:p>
        </p:txBody>
      </p:sp>
      <p:sp>
        <p:nvSpPr>
          <p:cNvPr id="6" name="Footer Placeholder 1"/>
          <p:cNvSpPr>
            <a:spLocks noGrp="1"/>
          </p:cNvSpPr>
          <p:nvPr>
            <p:ph type="ftr" sz="quarter" idx="12"/>
          </p:nvPr>
        </p:nvSpPr>
        <p:spPr/>
        <p:txBody>
          <a:bodyPr/>
          <a:lstStyle>
            <a:lvl1pPr>
              <a:defRPr/>
            </a:lvl1pPr>
          </a:lstStyle>
          <a:p>
            <a:pPr>
              <a:defRPr/>
            </a:pPr>
            <a:r>
              <a:rPr lang="fr-CA"/>
              <a:t>/ mmmm yyyy / # 123456</a:t>
            </a:r>
          </a:p>
        </p:txBody>
      </p:sp>
    </p:spTree>
    <p:extLst>
      <p:ext uri="{BB962C8B-B14F-4D97-AF65-F5344CB8AC3E}">
        <p14:creationId xmlns:p14="http://schemas.microsoft.com/office/powerpoint/2010/main" val="26463788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Mt Address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Footer Placeholder 1"/>
          <p:cNvSpPr>
            <a:spLocks noGrp="1"/>
          </p:cNvSpPr>
          <p:nvPr>
            <p:ph type="ftr" sz="quarter" idx="10"/>
          </p:nvPr>
        </p:nvSpPr>
        <p:spPr/>
        <p:txBody>
          <a:bodyPr/>
          <a:lstStyle>
            <a:lvl1pPr algn="l">
              <a:spcBef>
                <a:spcPts val="0"/>
              </a:spcBef>
              <a:defRPr sz="900">
                <a:solidFill>
                  <a:srgbClr val="666D70"/>
                </a:solidFill>
              </a:defRPr>
            </a:lvl1pPr>
          </a:lstStyle>
          <a:p>
            <a:pPr>
              <a:defRPr/>
            </a:pPr>
            <a:r>
              <a:rPr lang="fr-CA"/>
              <a:t>/ mmmm yyyy / # 123456</a:t>
            </a:r>
          </a:p>
        </p:txBody>
      </p:sp>
      <p:sp>
        <p:nvSpPr>
          <p:cNvPr id="5" name="Rectangle 3"/>
          <p:cNvSpPr>
            <a:spLocks noChangeArrowheads="1"/>
          </p:cNvSpPr>
          <p:nvPr userDrawn="1"/>
        </p:nvSpPr>
        <p:spPr bwMode="auto">
          <a:xfrm>
            <a:off x="827088" y="731520"/>
            <a:ext cx="2214562" cy="4385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Aft>
                <a:spcPct val="10000"/>
              </a:spcAft>
              <a:defRPr/>
            </a:pPr>
            <a:r>
              <a:rPr lang="en-CA" altLang="en-US" sz="1200" b="1" dirty="0" smtClean="0">
                <a:solidFill>
                  <a:srgbClr val="666D70"/>
                </a:solidFill>
              </a:rPr>
              <a:t>VANCOUVER</a:t>
            </a:r>
          </a:p>
          <a:p>
            <a:pPr eaLnBrk="1" hangingPunct="1">
              <a:defRPr/>
            </a:pPr>
            <a:r>
              <a:rPr lang="en-US" altLang="en-US" sz="900" b="0" dirty="0" smtClean="0">
                <a:solidFill>
                  <a:schemeClr val="tx1"/>
                </a:solidFill>
              </a:rPr>
              <a:t>Suite 2400, 745 </a:t>
            </a:r>
            <a:r>
              <a:rPr lang="en-US" altLang="en-US" sz="900" b="0" dirty="0" err="1" smtClean="0">
                <a:solidFill>
                  <a:schemeClr val="tx1"/>
                </a:solidFill>
              </a:rPr>
              <a:t>Thurlow</a:t>
            </a:r>
            <a:r>
              <a:rPr lang="en-US" altLang="en-US" sz="900" b="0" dirty="0" smtClean="0">
                <a:solidFill>
                  <a:schemeClr val="tx1"/>
                </a:solidFill>
              </a:rPr>
              <a:t> Street</a:t>
            </a:r>
          </a:p>
          <a:p>
            <a:pPr eaLnBrk="1" hangingPunct="1">
              <a:defRPr/>
            </a:pPr>
            <a:r>
              <a:rPr lang="en-US" altLang="en-US" sz="900" b="0" dirty="0" smtClean="0">
                <a:solidFill>
                  <a:schemeClr val="tx1"/>
                </a:solidFill>
              </a:rPr>
              <a:t>Vancouver BC  V6E 0C5</a:t>
            </a:r>
            <a:r>
              <a:rPr lang="en-CA" altLang="en-US" sz="900" dirty="0" smtClean="0"/>
              <a:t/>
            </a:r>
            <a:br>
              <a:rPr lang="en-CA" altLang="en-US" sz="900" dirty="0" smtClean="0"/>
            </a:br>
            <a:r>
              <a:rPr lang="en-CA" altLang="en-US" sz="900" dirty="0" smtClean="0"/>
              <a:t>Tel: 604-643-7100 </a:t>
            </a:r>
          </a:p>
          <a:p>
            <a:pPr eaLnBrk="1" hangingPunct="1">
              <a:defRPr/>
            </a:pPr>
            <a:r>
              <a:rPr lang="en-CA" altLang="en-US" sz="900" dirty="0" smtClean="0"/>
              <a:t>Fax: 604-643-7900 </a:t>
            </a:r>
          </a:p>
          <a:p>
            <a:pPr eaLnBrk="1" hangingPunct="1">
              <a:defRPr/>
            </a:pPr>
            <a:r>
              <a:rPr lang="en-CA" altLang="en-US" sz="900" dirty="0" smtClean="0"/>
              <a:t>Toll-Free: 1-877-244-7711</a:t>
            </a:r>
          </a:p>
          <a:p>
            <a:pPr eaLnBrk="1" hangingPunct="1">
              <a:defRPr/>
            </a:pPr>
            <a:endParaRPr lang="en-CA" altLang="en-US" sz="900" dirty="0" smtClean="0"/>
          </a:p>
          <a:p>
            <a:pPr eaLnBrk="1" hangingPunct="1">
              <a:spcAft>
                <a:spcPct val="10000"/>
              </a:spcAft>
              <a:defRPr/>
            </a:pPr>
            <a:r>
              <a:rPr lang="en-CA" altLang="en-US" sz="1200" b="1" dirty="0" smtClean="0">
                <a:solidFill>
                  <a:srgbClr val="666D70"/>
                </a:solidFill>
              </a:rPr>
              <a:t>CALGARY</a:t>
            </a:r>
          </a:p>
          <a:p>
            <a:pPr eaLnBrk="1" hangingPunct="1">
              <a:defRPr/>
            </a:pPr>
            <a:r>
              <a:rPr lang="en-CA" altLang="en-US" sz="900" dirty="0" smtClean="0"/>
              <a:t>Suite 4000, 421 7th Avenue SW</a:t>
            </a:r>
            <a:br>
              <a:rPr lang="en-CA" altLang="en-US" sz="900" dirty="0" smtClean="0"/>
            </a:br>
            <a:r>
              <a:rPr lang="en-CA" altLang="en-US" sz="900" dirty="0" smtClean="0"/>
              <a:t>Calgary AB  T2P 4K9</a:t>
            </a:r>
            <a:br>
              <a:rPr lang="en-CA" altLang="en-US" sz="900" dirty="0" smtClean="0"/>
            </a:br>
            <a:r>
              <a:rPr lang="en-CA" altLang="en-US" sz="900" dirty="0" smtClean="0"/>
              <a:t>Tel: 403-260-3500 </a:t>
            </a:r>
            <a:br>
              <a:rPr lang="en-CA" altLang="en-US" sz="900" dirty="0" smtClean="0"/>
            </a:br>
            <a:r>
              <a:rPr lang="en-CA" altLang="en-US" sz="900" dirty="0" smtClean="0"/>
              <a:t>Fax: 403-260-3501 </a:t>
            </a:r>
            <a:br>
              <a:rPr lang="en-CA" altLang="en-US" sz="900" dirty="0" smtClean="0"/>
            </a:br>
            <a:r>
              <a:rPr lang="en-CA" altLang="en-US" sz="900" dirty="0" smtClean="0"/>
              <a:t>Toll-Free: 1-877-244-7711</a:t>
            </a:r>
          </a:p>
          <a:p>
            <a:pPr eaLnBrk="1" hangingPunct="1">
              <a:defRPr/>
            </a:pPr>
            <a:endParaRPr lang="en-CA" altLang="en-US" sz="900" dirty="0" smtClean="0"/>
          </a:p>
          <a:p>
            <a:pPr eaLnBrk="1" hangingPunct="1">
              <a:spcAft>
                <a:spcPct val="10000"/>
              </a:spcAft>
              <a:defRPr/>
            </a:pPr>
            <a:r>
              <a:rPr lang="en-CA" altLang="en-US" sz="1200" b="1" dirty="0" smtClean="0">
                <a:solidFill>
                  <a:srgbClr val="666D70"/>
                </a:solidFill>
              </a:rPr>
              <a:t>TORONTO</a:t>
            </a:r>
          </a:p>
          <a:p>
            <a:pPr eaLnBrk="1" hangingPunct="1">
              <a:buClr>
                <a:srgbClr val="6B757C"/>
              </a:buClr>
              <a:defRPr/>
            </a:pPr>
            <a:r>
              <a:rPr lang="en-CA" altLang="en-US" sz="900" dirty="0" smtClean="0">
                <a:solidFill>
                  <a:srgbClr val="0D0D0D"/>
                </a:solidFill>
              </a:rPr>
              <a:t>Suite 5300, TD Bank Tower</a:t>
            </a:r>
            <a:br>
              <a:rPr lang="en-CA" altLang="en-US" sz="900" dirty="0" smtClean="0">
                <a:solidFill>
                  <a:srgbClr val="0D0D0D"/>
                </a:solidFill>
              </a:rPr>
            </a:br>
            <a:r>
              <a:rPr lang="en-CA" altLang="en-US" sz="900" dirty="0" smtClean="0">
                <a:solidFill>
                  <a:srgbClr val="0D0D0D"/>
                </a:solidFill>
              </a:rPr>
              <a:t>Box 48, 66 Wellington Street West</a:t>
            </a:r>
            <a:br>
              <a:rPr lang="en-CA" altLang="en-US" sz="900" dirty="0" smtClean="0">
                <a:solidFill>
                  <a:srgbClr val="0D0D0D"/>
                </a:solidFill>
              </a:rPr>
            </a:br>
            <a:r>
              <a:rPr lang="en-CA" altLang="en-US" sz="900" dirty="0" smtClean="0">
                <a:solidFill>
                  <a:srgbClr val="0D0D0D"/>
                </a:solidFill>
              </a:rPr>
              <a:t>Toronto ON  M5K 1E6</a:t>
            </a:r>
            <a:r>
              <a:rPr lang="en-CA" altLang="en-US" sz="900" dirty="0" smtClean="0"/>
              <a:t/>
            </a:r>
            <a:br>
              <a:rPr lang="en-CA" altLang="en-US" sz="900" dirty="0" smtClean="0"/>
            </a:br>
            <a:r>
              <a:rPr lang="en-CA" altLang="en-US" sz="900" dirty="0" smtClean="0"/>
              <a:t>Tel: 416-362-1812 </a:t>
            </a:r>
            <a:br>
              <a:rPr lang="en-CA" altLang="en-US" sz="900" dirty="0" smtClean="0"/>
            </a:br>
            <a:r>
              <a:rPr lang="en-CA" altLang="en-US" sz="900" dirty="0" smtClean="0"/>
              <a:t>Fax: 416-868-0673 </a:t>
            </a:r>
          </a:p>
          <a:p>
            <a:pPr eaLnBrk="1" hangingPunct="1">
              <a:buClr>
                <a:srgbClr val="6B757C"/>
              </a:buClr>
              <a:defRPr/>
            </a:pPr>
            <a:r>
              <a:rPr lang="en-CA" altLang="en-US" sz="900" dirty="0" smtClean="0"/>
              <a:t>Toll-Free: 1-877-244-7711</a:t>
            </a:r>
          </a:p>
          <a:p>
            <a:pPr eaLnBrk="1" hangingPunct="1">
              <a:spcAft>
                <a:spcPct val="10000"/>
              </a:spcAft>
              <a:defRPr/>
            </a:pPr>
            <a:endParaRPr lang="en-CA" sz="1200" b="1" kern="1200" dirty="0" smtClean="0">
              <a:solidFill>
                <a:srgbClr val="666D70"/>
              </a:solidFill>
              <a:latin typeface="Arial" charset="0"/>
              <a:ea typeface="+mn-ea"/>
              <a:cs typeface="Arial" charset="0"/>
            </a:endParaRPr>
          </a:p>
          <a:p>
            <a:pPr eaLnBrk="1" hangingPunct="1">
              <a:spcAft>
                <a:spcPct val="10000"/>
              </a:spcAft>
              <a:defRPr/>
            </a:pPr>
            <a:r>
              <a:rPr lang="en-CA" sz="1200" b="1" kern="1200" dirty="0" smtClean="0">
                <a:solidFill>
                  <a:srgbClr val="666D70"/>
                </a:solidFill>
                <a:latin typeface="Arial" charset="0"/>
                <a:ea typeface="+mn-ea"/>
                <a:cs typeface="Arial" charset="0"/>
              </a:rPr>
              <a:t>MONTRÉAL</a:t>
            </a:r>
          </a:p>
          <a:p>
            <a:pPr eaLnBrk="1" hangingPunct="1">
              <a:defRPr/>
            </a:pPr>
            <a:r>
              <a:rPr lang="en-CA" sz="900" kern="1200" dirty="0" smtClean="0">
                <a:solidFill>
                  <a:schemeClr val="tx1"/>
                </a:solidFill>
                <a:latin typeface="Arial" charset="0"/>
                <a:ea typeface="+mn-ea"/>
                <a:cs typeface="Arial" charset="0"/>
              </a:rPr>
              <a:t>Suite 2500,</a:t>
            </a:r>
            <a:r>
              <a:rPr lang="en-CA" sz="900" kern="1200" baseline="0" dirty="0" smtClean="0">
                <a:solidFill>
                  <a:schemeClr val="tx1"/>
                </a:solidFill>
                <a:latin typeface="Arial" charset="0"/>
                <a:ea typeface="+mn-ea"/>
                <a:cs typeface="Arial" charset="0"/>
              </a:rPr>
              <a:t> </a:t>
            </a:r>
            <a:br>
              <a:rPr lang="en-CA" sz="900" kern="1200" baseline="0" dirty="0" smtClean="0">
                <a:solidFill>
                  <a:schemeClr val="tx1"/>
                </a:solidFill>
                <a:latin typeface="Arial" charset="0"/>
                <a:ea typeface="+mn-ea"/>
                <a:cs typeface="Arial" charset="0"/>
              </a:rPr>
            </a:br>
            <a:r>
              <a:rPr lang="en-CA" sz="900" kern="1200" dirty="0" smtClean="0">
                <a:solidFill>
                  <a:schemeClr val="tx1"/>
                </a:solidFill>
                <a:latin typeface="Arial" charset="0"/>
                <a:ea typeface="+mn-ea"/>
                <a:cs typeface="Arial" charset="0"/>
              </a:rPr>
              <a:t>1000 De La Gauchetière Street West</a:t>
            </a:r>
            <a:br>
              <a:rPr lang="en-CA" sz="900" kern="1200" dirty="0" smtClean="0">
                <a:solidFill>
                  <a:schemeClr val="tx1"/>
                </a:solidFill>
                <a:latin typeface="Arial" charset="0"/>
                <a:ea typeface="+mn-ea"/>
                <a:cs typeface="Arial" charset="0"/>
              </a:rPr>
            </a:br>
            <a:r>
              <a:rPr lang="en-CA" sz="900" kern="1200" dirty="0" smtClean="0">
                <a:solidFill>
                  <a:schemeClr val="tx1"/>
                </a:solidFill>
                <a:latin typeface="Arial" charset="0"/>
                <a:ea typeface="+mn-ea"/>
                <a:cs typeface="Arial" charset="0"/>
              </a:rPr>
              <a:t>Montréal QC  H3B 0A2</a:t>
            </a:r>
            <a:br>
              <a:rPr lang="en-CA" sz="900" kern="1200" dirty="0" smtClean="0">
                <a:solidFill>
                  <a:schemeClr val="tx1"/>
                </a:solidFill>
                <a:latin typeface="Arial" charset="0"/>
                <a:ea typeface="+mn-ea"/>
                <a:cs typeface="Arial" charset="0"/>
              </a:rPr>
            </a:br>
            <a:r>
              <a:rPr lang="en-CA" sz="900" kern="1200" dirty="0" smtClean="0">
                <a:solidFill>
                  <a:schemeClr val="tx1"/>
                </a:solidFill>
                <a:latin typeface="Arial" charset="0"/>
                <a:ea typeface="+mn-ea"/>
                <a:cs typeface="Arial" charset="0"/>
              </a:rPr>
              <a:t>Tel: 514-397-4100 </a:t>
            </a:r>
          </a:p>
          <a:p>
            <a:pPr eaLnBrk="1" hangingPunct="1">
              <a:defRPr/>
            </a:pPr>
            <a:r>
              <a:rPr lang="en-CA" sz="900" kern="1200" dirty="0" smtClean="0">
                <a:solidFill>
                  <a:schemeClr val="tx1"/>
                </a:solidFill>
                <a:latin typeface="Arial" charset="0"/>
                <a:ea typeface="+mn-ea"/>
                <a:cs typeface="Arial" charset="0"/>
              </a:rPr>
              <a:t>Fax: 514-875-6246 </a:t>
            </a:r>
          </a:p>
          <a:p>
            <a:pPr eaLnBrk="1" hangingPunct="1">
              <a:defRPr/>
            </a:pPr>
            <a:r>
              <a:rPr lang="en-CA" sz="900" kern="1200" dirty="0" smtClean="0">
                <a:solidFill>
                  <a:schemeClr val="tx1"/>
                </a:solidFill>
                <a:latin typeface="Arial" charset="0"/>
                <a:ea typeface="+mn-ea"/>
                <a:cs typeface="Arial" charset="0"/>
              </a:rPr>
              <a:t>Toll-Free: 1-877-244-7711</a:t>
            </a:r>
          </a:p>
        </p:txBody>
      </p:sp>
      <p:sp>
        <p:nvSpPr>
          <p:cNvPr id="6" name="Text Box 4"/>
          <p:cNvSpPr txBox="1">
            <a:spLocks noChangeArrowheads="1"/>
          </p:cNvSpPr>
          <p:nvPr userDrawn="1"/>
        </p:nvSpPr>
        <p:spPr bwMode="auto">
          <a:xfrm>
            <a:off x="3282950" y="731520"/>
            <a:ext cx="2620963" cy="3051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50000"/>
              </a:spcBef>
              <a:spcAft>
                <a:spcPct val="0"/>
              </a:spcAft>
              <a:buClr>
                <a:srgbClr val="6B757C"/>
              </a:buClr>
              <a:buFont typeface="Arial" charset="0"/>
              <a:defRPr>
                <a:solidFill>
                  <a:schemeClr val="tx1"/>
                </a:solidFill>
                <a:latin typeface="Arial" charset="0"/>
              </a:defRPr>
            </a:lvl6pPr>
            <a:lvl7pPr marL="2971800" indent="-228600" algn="ctr" eaLnBrk="0" fontAlgn="base" hangingPunct="0">
              <a:spcBef>
                <a:spcPct val="50000"/>
              </a:spcBef>
              <a:spcAft>
                <a:spcPct val="0"/>
              </a:spcAft>
              <a:buClr>
                <a:srgbClr val="6B757C"/>
              </a:buClr>
              <a:buFont typeface="Arial" charset="0"/>
              <a:defRPr>
                <a:solidFill>
                  <a:schemeClr val="tx1"/>
                </a:solidFill>
                <a:latin typeface="Arial" charset="0"/>
              </a:defRPr>
            </a:lvl7pPr>
            <a:lvl8pPr marL="3429000" indent="-228600" algn="ctr" eaLnBrk="0" fontAlgn="base" hangingPunct="0">
              <a:spcBef>
                <a:spcPct val="50000"/>
              </a:spcBef>
              <a:spcAft>
                <a:spcPct val="0"/>
              </a:spcAft>
              <a:buClr>
                <a:srgbClr val="6B757C"/>
              </a:buClr>
              <a:buFont typeface="Arial" charset="0"/>
              <a:defRPr>
                <a:solidFill>
                  <a:schemeClr val="tx1"/>
                </a:solidFill>
                <a:latin typeface="Arial" charset="0"/>
              </a:defRPr>
            </a:lvl8pPr>
            <a:lvl9pPr marL="3886200" indent="-228600" algn="ctr" eaLnBrk="0" fontAlgn="base" hangingPunct="0">
              <a:spcBef>
                <a:spcPct val="50000"/>
              </a:spcBef>
              <a:spcAft>
                <a:spcPct val="0"/>
              </a:spcAft>
              <a:buClr>
                <a:srgbClr val="6B757C"/>
              </a:buClr>
              <a:buFont typeface="Arial" charset="0"/>
              <a:defRPr>
                <a:solidFill>
                  <a:schemeClr val="tx1"/>
                </a:solidFill>
                <a:latin typeface="Arial" charset="0"/>
              </a:defRPr>
            </a:lvl9pPr>
          </a:lstStyle>
          <a:p>
            <a:pPr eaLnBrk="1" hangingPunct="1">
              <a:spcAft>
                <a:spcPct val="10000"/>
              </a:spcAft>
              <a:defRPr/>
            </a:pPr>
            <a:r>
              <a:rPr lang="en-CA" sz="1200" b="1" dirty="0" smtClean="0">
                <a:solidFill>
                  <a:srgbClr val="666D70"/>
                </a:solidFill>
                <a:cs typeface="+mn-cs"/>
              </a:rPr>
              <a:t>QUÉBEC CITY</a:t>
            </a:r>
          </a:p>
          <a:p>
            <a:pPr eaLnBrk="1" hangingPunct="1">
              <a:defRPr/>
            </a:pPr>
            <a:r>
              <a:rPr lang="fr-CA" sz="900" dirty="0" smtClean="0">
                <a:cs typeface="+mn-cs"/>
              </a:rPr>
              <a:t>500, Grande Allée Est, </a:t>
            </a:r>
            <a:r>
              <a:rPr lang="fr-CA" sz="900" dirty="0" err="1" smtClean="0">
                <a:cs typeface="+mn-cs"/>
              </a:rPr>
              <a:t>9e</a:t>
            </a:r>
            <a:r>
              <a:rPr lang="fr-CA" sz="900" dirty="0" smtClean="0">
                <a:cs typeface="+mn-cs"/>
              </a:rPr>
              <a:t> étage</a:t>
            </a:r>
          </a:p>
          <a:p>
            <a:pPr eaLnBrk="1" hangingPunct="1">
              <a:defRPr/>
            </a:pPr>
            <a:r>
              <a:rPr lang="fr-CA" sz="900" dirty="0" smtClean="0">
                <a:cs typeface="+mn-cs"/>
              </a:rPr>
              <a:t>Québec QC</a:t>
            </a:r>
            <a:r>
              <a:rPr lang="fr-CA" sz="900" baseline="0" dirty="0" smtClean="0">
                <a:cs typeface="+mn-cs"/>
              </a:rPr>
              <a:t>  </a:t>
            </a:r>
            <a:r>
              <a:rPr lang="fr-CA" sz="900" dirty="0" err="1" smtClean="0">
                <a:cs typeface="+mn-cs"/>
              </a:rPr>
              <a:t>G1R</a:t>
            </a:r>
            <a:r>
              <a:rPr lang="fr-CA" sz="900" dirty="0" smtClean="0">
                <a:cs typeface="+mn-cs"/>
              </a:rPr>
              <a:t> </a:t>
            </a:r>
            <a:r>
              <a:rPr lang="fr-CA" sz="900" dirty="0" err="1" smtClean="0">
                <a:cs typeface="+mn-cs"/>
              </a:rPr>
              <a:t>2J7</a:t>
            </a:r>
            <a:r>
              <a:rPr lang="en-CA" sz="900" dirty="0" smtClean="0">
                <a:cs typeface="+mn-cs"/>
              </a:rPr>
              <a:t/>
            </a:r>
            <a:br>
              <a:rPr lang="en-CA" sz="900" dirty="0" smtClean="0">
                <a:cs typeface="+mn-cs"/>
              </a:rPr>
            </a:br>
            <a:r>
              <a:rPr lang="en-CA" sz="900" dirty="0" smtClean="0">
                <a:cs typeface="+mn-cs"/>
              </a:rPr>
              <a:t>Tel: 418-521-3000 </a:t>
            </a:r>
          </a:p>
          <a:p>
            <a:pPr eaLnBrk="1" hangingPunct="1">
              <a:defRPr/>
            </a:pPr>
            <a:r>
              <a:rPr lang="en-CA" sz="900" dirty="0" smtClean="0">
                <a:cs typeface="+mn-cs"/>
              </a:rPr>
              <a:t>Fax: 418-521-3099 </a:t>
            </a:r>
          </a:p>
          <a:p>
            <a:pPr eaLnBrk="1" hangingPunct="1">
              <a:defRPr/>
            </a:pPr>
            <a:r>
              <a:rPr lang="en-CA" sz="900" dirty="0" smtClean="0">
                <a:cs typeface="+mn-cs"/>
              </a:rPr>
              <a:t>Toll-Free: 1-877-244-7711</a:t>
            </a:r>
          </a:p>
          <a:p>
            <a:pPr eaLnBrk="1" hangingPunct="1">
              <a:defRPr/>
            </a:pPr>
            <a:endParaRPr lang="en-CA" sz="900" dirty="0" smtClean="0">
              <a:cs typeface="+mn-cs"/>
            </a:endParaRPr>
          </a:p>
          <a:p>
            <a:pPr eaLnBrk="1" hangingPunct="1">
              <a:spcAft>
                <a:spcPct val="10000"/>
              </a:spcAft>
              <a:defRPr/>
            </a:pPr>
            <a:r>
              <a:rPr lang="en-CA" sz="1200" b="1" kern="1200" dirty="0" smtClean="0">
                <a:solidFill>
                  <a:srgbClr val="666D70"/>
                </a:solidFill>
                <a:latin typeface="Arial" charset="0"/>
                <a:ea typeface="+mn-ea"/>
                <a:cs typeface="Arial" charset="0"/>
              </a:rPr>
              <a:t>NEW YORK, US</a:t>
            </a:r>
          </a:p>
          <a:p>
            <a:pPr eaLnBrk="1" hangingPunct="1">
              <a:spcAft>
                <a:spcPct val="10000"/>
              </a:spcAft>
              <a:defRPr/>
            </a:pPr>
            <a:r>
              <a:rPr lang="en-CA" sz="900" kern="1200" dirty="0" smtClean="0">
                <a:solidFill>
                  <a:schemeClr val="tx1"/>
                </a:solidFill>
                <a:latin typeface="Arial" charset="0"/>
                <a:ea typeface="+mn-ea"/>
                <a:cs typeface="Arial" charset="0"/>
              </a:rPr>
              <a:t>55 West 46th Street Suite 2804</a:t>
            </a:r>
          </a:p>
          <a:p>
            <a:pPr eaLnBrk="1" hangingPunct="1">
              <a:spcAft>
                <a:spcPct val="10000"/>
              </a:spcAft>
              <a:defRPr/>
            </a:pPr>
            <a:r>
              <a:rPr lang="en-CA" sz="900" kern="1200" dirty="0" smtClean="0">
                <a:solidFill>
                  <a:schemeClr val="tx1"/>
                </a:solidFill>
                <a:latin typeface="Arial" charset="0"/>
                <a:ea typeface="+mn-ea"/>
                <a:cs typeface="Arial" charset="0"/>
              </a:rPr>
              <a:t>NEW YORK NY  10036</a:t>
            </a:r>
          </a:p>
          <a:p>
            <a:pPr eaLnBrk="1" hangingPunct="1">
              <a:spcAft>
                <a:spcPct val="10000"/>
              </a:spcAft>
              <a:defRPr/>
            </a:pPr>
            <a:r>
              <a:rPr lang="en-CA" sz="900" kern="1200" dirty="0" smtClean="0">
                <a:solidFill>
                  <a:schemeClr val="tx1"/>
                </a:solidFill>
                <a:latin typeface="Arial" charset="0"/>
                <a:ea typeface="+mn-ea"/>
                <a:cs typeface="Arial" charset="0"/>
              </a:rPr>
              <a:t>UNITED STATES</a:t>
            </a:r>
            <a:br>
              <a:rPr lang="en-CA" sz="900" kern="1200" dirty="0" smtClean="0">
                <a:solidFill>
                  <a:schemeClr val="tx1"/>
                </a:solidFill>
                <a:latin typeface="Arial" charset="0"/>
                <a:ea typeface="+mn-ea"/>
                <a:cs typeface="Arial" charset="0"/>
              </a:rPr>
            </a:br>
            <a:r>
              <a:rPr lang="en-CA" sz="900" kern="1200" dirty="0" smtClean="0">
                <a:solidFill>
                  <a:schemeClr val="tx1"/>
                </a:solidFill>
                <a:latin typeface="Arial" charset="0"/>
                <a:ea typeface="+mn-ea"/>
                <a:cs typeface="Arial" charset="0"/>
              </a:rPr>
              <a:t>Tel: 646-940-8970 </a:t>
            </a:r>
          </a:p>
          <a:p>
            <a:pPr eaLnBrk="1" hangingPunct="1">
              <a:defRPr/>
            </a:pPr>
            <a:r>
              <a:rPr lang="en-CA" sz="900" kern="1200" dirty="0" smtClean="0">
                <a:solidFill>
                  <a:schemeClr val="tx1"/>
                </a:solidFill>
                <a:latin typeface="Arial" charset="0"/>
                <a:ea typeface="+mn-ea"/>
                <a:cs typeface="Arial" charset="0"/>
              </a:rPr>
              <a:t>Fax: 646-940-8972 </a:t>
            </a:r>
          </a:p>
          <a:p>
            <a:pPr eaLnBrk="1" hangingPunct="1">
              <a:defRPr/>
            </a:pPr>
            <a:endParaRPr lang="en-CA" sz="900" dirty="0" smtClean="0">
              <a:cs typeface="+mn-cs"/>
            </a:endParaRPr>
          </a:p>
          <a:p>
            <a:pPr eaLnBrk="1" hangingPunct="1">
              <a:spcAft>
                <a:spcPct val="10000"/>
              </a:spcAft>
              <a:defRPr/>
            </a:pPr>
            <a:r>
              <a:rPr lang="en-CA" sz="1200" b="1" dirty="0" smtClean="0">
                <a:solidFill>
                  <a:srgbClr val="666D70"/>
                </a:solidFill>
                <a:cs typeface="+mn-cs"/>
              </a:rPr>
              <a:t>LONDON, UK</a:t>
            </a:r>
          </a:p>
          <a:p>
            <a:pPr eaLnBrk="1" hangingPunct="1">
              <a:defRPr/>
            </a:pPr>
            <a:r>
              <a:rPr lang="en-CA" sz="900" dirty="0" smtClean="0">
                <a:cs typeface="+mn-cs"/>
              </a:rPr>
              <a:t>125 Old Broad Street, 26th Floor</a:t>
            </a:r>
            <a:br>
              <a:rPr lang="en-CA" sz="900" dirty="0" smtClean="0">
                <a:cs typeface="+mn-cs"/>
              </a:rPr>
            </a:br>
            <a:r>
              <a:rPr lang="en-CA" sz="900" dirty="0" smtClean="0">
                <a:cs typeface="+mn-cs"/>
              </a:rPr>
              <a:t>London  EC2N 1AR</a:t>
            </a:r>
            <a:br>
              <a:rPr lang="en-CA" sz="900" dirty="0" smtClean="0">
                <a:cs typeface="+mn-cs"/>
              </a:rPr>
            </a:br>
            <a:r>
              <a:rPr lang="en-CA" sz="900" dirty="0" smtClean="0">
                <a:cs typeface="+mn-cs"/>
              </a:rPr>
              <a:t>UNITED KINGDOM</a:t>
            </a:r>
            <a:br>
              <a:rPr lang="en-CA" sz="900" dirty="0" smtClean="0">
                <a:cs typeface="+mn-cs"/>
              </a:rPr>
            </a:br>
            <a:r>
              <a:rPr lang="en-CA" sz="900" dirty="0" smtClean="0">
                <a:cs typeface="+mn-cs"/>
              </a:rPr>
              <a:t>Tel: +44 (0)20 7786 5700 </a:t>
            </a:r>
          </a:p>
          <a:p>
            <a:pPr eaLnBrk="1" hangingPunct="1">
              <a:defRPr/>
            </a:pPr>
            <a:r>
              <a:rPr lang="en-CA" sz="900" dirty="0" smtClean="0">
                <a:cs typeface="+mn-cs"/>
              </a:rPr>
              <a:t>Fax: +44 (0)20 7786 5702</a:t>
            </a:r>
          </a:p>
        </p:txBody>
      </p:sp>
    </p:spTree>
    <p:extLst>
      <p:ext uri="{BB962C8B-B14F-4D97-AF65-F5344CB8AC3E}">
        <p14:creationId xmlns:p14="http://schemas.microsoft.com/office/powerpoint/2010/main" val="32323507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02BDC62-5DD7-44C5-8239-A637DE62D38F}" type="datetimeFigureOut">
              <a:rPr lang="en-US"/>
              <a:pPr>
                <a:defRPr/>
              </a:pPr>
              <a:t>10/30/2018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8379897-268B-4B95-9FB3-C4974702DDAE}" type="slidenum">
              <a:rPr lang="en-US"/>
              <a:pPr>
                <a:defRPr/>
              </a:pPr>
              <a:t>‹#›</a:t>
            </a:fld>
            <a:endParaRPr lang="en-US" dirty="0"/>
          </a:p>
        </p:txBody>
      </p:sp>
    </p:spTree>
    <p:extLst>
      <p:ext uri="{BB962C8B-B14F-4D97-AF65-F5344CB8AC3E}">
        <p14:creationId xmlns:p14="http://schemas.microsoft.com/office/powerpoint/2010/main" val="9547244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252E086-2A63-4FD7-84D9-378D8467FA74}" type="datetimeFigureOut">
              <a:rPr lang="en-US"/>
              <a:pPr>
                <a:defRPr/>
              </a:pPr>
              <a:t>10/30/2018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9739928-1FF1-44C8-863D-FF108F53BC4A}" type="slidenum">
              <a:rPr lang="en-US"/>
              <a:pPr>
                <a:defRPr/>
              </a:pPr>
              <a:t>‹#›</a:t>
            </a:fld>
            <a:endParaRPr lang="en-US" dirty="0"/>
          </a:p>
        </p:txBody>
      </p:sp>
    </p:spTree>
    <p:extLst>
      <p:ext uri="{BB962C8B-B14F-4D97-AF65-F5344CB8AC3E}">
        <p14:creationId xmlns:p14="http://schemas.microsoft.com/office/powerpoint/2010/main" val="42055060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A2145D1-A65C-43E2-9C41-E3A95D63C593}" type="datetimeFigureOut">
              <a:rPr lang="en-US"/>
              <a:pPr>
                <a:defRPr/>
              </a:pPr>
              <a:t>10/30/2018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5741564-7093-4375-97DC-CA573A28D6DA}" type="slidenum">
              <a:rPr lang="en-US"/>
              <a:pPr>
                <a:defRPr/>
              </a:pPr>
              <a:t>‹#›</a:t>
            </a:fld>
            <a:endParaRPr lang="en-US" dirty="0"/>
          </a:p>
        </p:txBody>
      </p:sp>
    </p:spTree>
    <p:extLst>
      <p:ext uri="{BB962C8B-B14F-4D97-AF65-F5344CB8AC3E}">
        <p14:creationId xmlns:p14="http://schemas.microsoft.com/office/powerpoint/2010/main" val="10715590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AF873670-FFFF-487F-A233-937EAC23C77C}" type="datetimeFigureOut">
              <a:rPr lang="en-US"/>
              <a:pPr>
                <a:defRPr/>
              </a:pPr>
              <a:t>10/30/2018</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38B85E8E-8FA5-4DD3-B5E1-F1198BB299CF}" type="slidenum">
              <a:rPr lang="en-US"/>
              <a:pPr>
                <a:defRPr/>
              </a:pPr>
              <a:t>‹#›</a:t>
            </a:fld>
            <a:endParaRPr lang="en-US" dirty="0"/>
          </a:p>
        </p:txBody>
      </p:sp>
    </p:spTree>
    <p:extLst>
      <p:ext uri="{BB962C8B-B14F-4D97-AF65-F5344CB8AC3E}">
        <p14:creationId xmlns:p14="http://schemas.microsoft.com/office/powerpoint/2010/main" val="20650604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033BCBE1-09AE-4B34-BC8E-A7AB99192F15}" type="datetimeFigureOut">
              <a:rPr lang="en-US"/>
              <a:pPr>
                <a:defRPr/>
              </a:pPr>
              <a:t>10/30/2018</a:t>
            </a:fld>
            <a:endParaRPr lang="en-US" dirty="0"/>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116FE29B-5126-4447-94BE-48E9B858D7AF}" type="slidenum">
              <a:rPr lang="en-US"/>
              <a:pPr>
                <a:defRPr/>
              </a:pPr>
              <a:t>‹#›</a:t>
            </a:fld>
            <a:endParaRPr lang="en-US" dirty="0"/>
          </a:p>
        </p:txBody>
      </p:sp>
    </p:spTree>
    <p:extLst>
      <p:ext uri="{BB962C8B-B14F-4D97-AF65-F5344CB8AC3E}">
        <p14:creationId xmlns:p14="http://schemas.microsoft.com/office/powerpoint/2010/main" val="3139813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CA"/>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E731A48-8214-451D-8EEB-248319CE8042}" type="datetimeFigureOut">
              <a:rPr lang="en-CA" smtClean="0"/>
              <a:t>10/30/18</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C6D4EC6-6107-4085-9D1E-2E761588A46C}" type="slidenum">
              <a:rPr lang="en-CA" smtClean="0"/>
              <a:t>‹#›</a:t>
            </a:fld>
            <a:endParaRPr lang="en-CA"/>
          </a:p>
        </p:txBody>
      </p:sp>
    </p:spTree>
    <p:extLst>
      <p:ext uri="{BB962C8B-B14F-4D97-AF65-F5344CB8AC3E}">
        <p14:creationId xmlns:p14="http://schemas.microsoft.com/office/powerpoint/2010/main" val="7418739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60AB7646-5E66-4762-873D-12350FFE5AE4}" type="datetimeFigureOut">
              <a:rPr lang="en-US"/>
              <a:pPr>
                <a:defRPr/>
              </a:pPr>
              <a:t>10/30/2018</a:t>
            </a:fld>
            <a:endParaRPr lang="en-US" dirty="0"/>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A026D952-E328-44B0-A0AD-424721D46D8C}" type="slidenum">
              <a:rPr lang="en-US"/>
              <a:pPr>
                <a:defRPr/>
              </a:pPr>
              <a:t>‹#›</a:t>
            </a:fld>
            <a:endParaRPr lang="en-US" dirty="0"/>
          </a:p>
        </p:txBody>
      </p:sp>
    </p:spTree>
    <p:extLst>
      <p:ext uri="{BB962C8B-B14F-4D97-AF65-F5344CB8AC3E}">
        <p14:creationId xmlns:p14="http://schemas.microsoft.com/office/powerpoint/2010/main" val="35448457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72C42599-3E66-4846-AAC5-A368D5E44C35}" type="datetimeFigureOut">
              <a:rPr lang="en-US"/>
              <a:pPr>
                <a:defRPr/>
              </a:pPr>
              <a:t>10/30/2018</a:t>
            </a:fld>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23FE314A-A1C6-4247-A8D2-C726B93CDF21}" type="slidenum">
              <a:rPr lang="en-US"/>
              <a:pPr>
                <a:defRPr/>
              </a:pPr>
              <a:t>‹#›</a:t>
            </a:fld>
            <a:endParaRPr lang="en-US" dirty="0"/>
          </a:p>
        </p:txBody>
      </p:sp>
    </p:spTree>
    <p:extLst>
      <p:ext uri="{BB962C8B-B14F-4D97-AF65-F5344CB8AC3E}">
        <p14:creationId xmlns:p14="http://schemas.microsoft.com/office/powerpoint/2010/main" val="32437934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4361B054-2C3C-418B-AA7E-C28E838F6B4E}" type="datetimeFigureOut">
              <a:rPr lang="en-US"/>
              <a:pPr>
                <a:defRPr/>
              </a:pPr>
              <a:t>10/30/2018</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B576F30F-81E5-464B-857F-FEB319F45A08}" type="slidenum">
              <a:rPr lang="en-US"/>
              <a:pPr>
                <a:defRPr/>
              </a:pPr>
              <a:t>‹#›</a:t>
            </a:fld>
            <a:endParaRPr lang="en-US" dirty="0"/>
          </a:p>
        </p:txBody>
      </p:sp>
    </p:spTree>
    <p:extLst>
      <p:ext uri="{BB962C8B-B14F-4D97-AF65-F5344CB8AC3E}">
        <p14:creationId xmlns:p14="http://schemas.microsoft.com/office/powerpoint/2010/main" val="20109136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F7FDF272-8884-4F2C-B6F1-2CAB71885A4C}" type="datetimeFigureOut">
              <a:rPr lang="en-US"/>
              <a:pPr>
                <a:defRPr/>
              </a:pPr>
              <a:t>10/30/2018</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5DA1F07C-1A22-457D-BAE5-5752EC76DC3D}" type="slidenum">
              <a:rPr lang="en-US"/>
              <a:pPr>
                <a:defRPr/>
              </a:pPr>
              <a:t>‹#›</a:t>
            </a:fld>
            <a:endParaRPr lang="en-US" dirty="0"/>
          </a:p>
        </p:txBody>
      </p:sp>
    </p:spTree>
    <p:extLst>
      <p:ext uri="{BB962C8B-B14F-4D97-AF65-F5344CB8AC3E}">
        <p14:creationId xmlns:p14="http://schemas.microsoft.com/office/powerpoint/2010/main" val="31079547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D294C34-8C61-492A-B027-88AE8AF5C76A}" type="datetimeFigureOut">
              <a:rPr lang="en-US"/>
              <a:pPr>
                <a:defRPr/>
              </a:pPr>
              <a:t>10/30/2018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83889A4-10B2-4D91-9AF4-70DA134175FB}" type="slidenum">
              <a:rPr lang="en-US"/>
              <a:pPr>
                <a:defRPr/>
              </a:pPr>
              <a:t>‹#›</a:t>
            </a:fld>
            <a:endParaRPr lang="en-US" dirty="0"/>
          </a:p>
        </p:txBody>
      </p:sp>
    </p:spTree>
    <p:extLst>
      <p:ext uri="{BB962C8B-B14F-4D97-AF65-F5344CB8AC3E}">
        <p14:creationId xmlns:p14="http://schemas.microsoft.com/office/powerpoint/2010/main" val="11701082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6008186-4A33-472A-B584-F72A06E626EB}" type="datetimeFigureOut">
              <a:rPr lang="en-US"/>
              <a:pPr>
                <a:defRPr/>
              </a:pPr>
              <a:t>10/30/2018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786EE8B-C7F4-4068-8F9D-2DFDEBBC5B1F}" type="slidenum">
              <a:rPr lang="en-US"/>
              <a:pPr>
                <a:defRPr/>
              </a:pPr>
              <a:t>‹#›</a:t>
            </a:fld>
            <a:endParaRPr lang="en-US" dirty="0"/>
          </a:p>
        </p:txBody>
      </p:sp>
    </p:spTree>
    <p:extLst>
      <p:ext uri="{BB962C8B-B14F-4D97-AF65-F5344CB8AC3E}">
        <p14:creationId xmlns:p14="http://schemas.microsoft.com/office/powerpoint/2010/main" val="19927790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20734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78632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89885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Content: One">
    <p:spTree>
      <p:nvGrpSpPr>
        <p:cNvPr id="1" name=""/>
        <p:cNvGrpSpPr/>
        <p:nvPr/>
      </p:nvGrpSpPr>
      <p:grpSpPr>
        <a:xfrm>
          <a:off x="0" y="0"/>
          <a:ext cx="0" cy="0"/>
          <a:chOff x="0" y="0"/>
          <a:chExt cx="0" cy="0"/>
        </a:xfrm>
      </p:grpSpPr>
      <p:sp>
        <p:nvSpPr>
          <p:cNvPr id="16" name="Title Placeholder 1"/>
          <p:cNvSpPr>
            <a:spLocks noGrp="1"/>
          </p:cNvSpPr>
          <p:nvPr>
            <p:ph type="title"/>
          </p:nvPr>
        </p:nvSpPr>
        <p:spPr>
          <a:xfrm>
            <a:off x="484910" y="1008530"/>
            <a:ext cx="8174182" cy="806824"/>
          </a:xfrm>
          <a:prstGeom prst="rect">
            <a:avLst/>
          </a:prstGeom>
        </p:spPr>
        <p:txBody>
          <a:bodyPr vert="horz" lIns="0" tIns="0" rIns="0" bIns="0" rtlCol="0" anchor="t" anchorCtr="0">
            <a:noAutofit/>
          </a:bodyPr>
          <a:lstStyle/>
          <a:p>
            <a:r>
              <a:rPr lang="en-GB" noProof="0" smtClean="0"/>
              <a:t>Click to edit Master title style</a:t>
            </a:r>
            <a:endParaRPr lang="en-GB" noProof="0" dirty="0"/>
          </a:p>
        </p:txBody>
      </p:sp>
      <p:sp>
        <p:nvSpPr>
          <p:cNvPr id="19" name="Content Placeholder 18"/>
          <p:cNvSpPr>
            <a:spLocks noGrp="1"/>
          </p:cNvSpPr>
          <p:nvPr>
            <p:ph sz="quarter" idx="10"/>
          </p:nvPr>
        </p:nvSpPr>
        <p:spPr>
          <a:xfrm>
            <a:off x="484909" y="1949825"/>
            <a:ext cx="8174182" cy="3899647"/>
          </a:xfrm>
        </p:spPr>
        <p:txBody>
          <a:bodyPr/>
          <a:lstStyle>
            <a:lvl5pPr>
              <a:defRPr/>
            </a:lvl5pPr>
            <a:lvl6pPr>
              <a:defRPr/>
            </a:lvl6pPr>
            <a:lvl7pPr>
              <a:defRPr/>
            </a:lvl7pPr>
            <a:lvl8pPr>
              <a:defRPr/>
            </a:lvl8pPr>
            <a:lvl9pPr>
              <a:defRPr/>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smtClean="0"/>
          </a:p>
        </p:txBody>
      </p:sp>
      <p:sp>
        <p:nvSpPr>
          <p:cNvPr id="10" name="Slide Number Placeholder 5"/>
          <p:cNvSpPr>
            <a:spLocks noGrp="1"/>
          </p:cNvSpPr>
          <p:nvPr>
            <p:ph type="sldNum" sz="quarter" idx="4"/>
          </p:nvPr>
        </p:nvSpPr>
        <p:spPr>
          <a:xfrm>
            <a:off x="7135092" y="6387354"/>
            <a:ext cx="1524000" cy="134471"/>
          </a:xfrm>
          <a:prstGeom prst="rect">
            <a:avLst/>
          </a:prstGeom>
        </p:spPr>
        <p:txBody>
          <a:bodyPr lIns="0" tIns="0" rIns="0" bIns="0" anchor="t" anchorCtr="0">
            <a:noAutofit/>
          </a:bodyPr>
          <a:lstStyle>
            <a:lvl1pPr algn="r">
              <a:defRPr sz="900">
                <a:solidFill>
                  <a:schemeClr val="tx1"/>
                </a:solidFill>
                <a:latin typeface="Arial" pitchFamily="34" charset="0"/>
                <a:cs typeface="Arial" pitchFamily="34" charset="0"/>
              </a:defRPr>
            </a:lvl1pPr>
          </a:lstStyle>
          <a:p>
            <a:fld id="{FEBD7F86-1881-4698-8703-FB80B0800997}"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308194074"/>
      </p:ext>
    </p:extLst>
  </p:cSld>
  <p:clrMapOvr>
    <a:masterClrMapping/>
  </p:clrMapOvr>
  <p:timing>
    <p:tnLst>
      <p:par>
        <p:cTn id="1" dur="indefinite" restart="never" nodeType="tmRoot"/>
      </p:par>
    </p:tnLst>
  </p:timing>
  <p:hf hd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E731A48-8214-451D-8EEB-248319CE8042}" type="datetimeFigureOut">
              <a:rPr lang="en-CA" smtClean="0"/>
              <a:t>10/30/18</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C6D4EC6-6107-4085-9D1E-2E761588A46C}" type="slidenum">
              <a:rPr lang="en-CA" smtClean="0"/>
              <a:t>‹#›</a:t>
            </a:fld>
            <a:endParaRPr lang="en-CA"/>
          </a:p>
        </p:txBody>
      </p:sp>
    </p:spTree>
    <p:extLst>
      <p:ext uri="{BB962C8B-B14F-4D97-AF65-F5344CB8AC3E}">
        <p14:creationId xmlns:p14="http://schemas.microsoft.com/office/powerpoint/2010/main" val="496492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2"/>
          <p:cNvSpPr>
            <a:spLocks noChangeArrowheads="1"/>
          </p:cNvSpPr>
          <p:nvPr/>
        </p:nvSpPr>
        <p:spPr bwMode="auto">
          <a:xfrm>
            <a:off x="0" y="6400800"/>
            <a:ext cx="9144000" cy="476250"/>
          </a:xfrm>
          <a:prstGeom prst="rect">
            <a:avLst/>
          </a:prstGeom>
          <a:solidFill>
            <a:srgbClr val="E0E0E0"/>
          </a:solidFill>
          <a:ln>
            <a:noFill/>
          </a:ln>
          <a:effectLst>
            <a:outerShdw dist="53882" dir="2700000" algn="ctr" rotWithShape="0">
              <a:schemeClr val="bg2">
                <a:alpha val="50000"/>
              </a:schemeClr>
            </a:outerShdw>
          </a:effectLst>
          <a:extLst>
            <a:ext uri="{91240B29-F687-4F45-9708-019B960494DF}">
              <a14:hiddenLine xmlns:a14="http://schemas.microsoft.com/office/drawing/2010/main" w="57150" algn="ctr">
                <a:solidFill>
                  <a:schemeClr val="hlink"/>
                </a:solidFill>
                <a:miter lim="800000"/>
                <a:headEnd/>
                <a:tailEnd/>
              </a14:hiddenLine>
            </a:ext>
          </a:extLst>
        </p:spPr>
        <p:txBody>
          <a:bodyPr wrap="none" lIns="0" tIns="0" anchor="ctr">
            <a:spAutoFit/>
          </a:bodyPr>
          <a:lstStyle/>
          <a:p>
            <a:pPr fontAlgn="auto">
              <a:spcBef>
                <a:spcPts val="0"/>
              </a:spcBef>
              <a:spcAft>
                <a:spcPts val="0"/>
              </a:spcAft>
            </a:pPr>
            <a:endParaRPr lang="fr-CA">
              <a:solidFill>
                <a:srgbClr val="000000"/>
              </a:solidFill>
              <a:latin typeface="Arial"/>
              <a:cs typeface="+mn-cs"/>
            </a:endParaRPr>
          </a:p>
        </p:txBody>
      </p:sp>
      <p:sp>
        <p:nvSpPr>
          <p:cNvPr id="5" name="Rectangle 3"/>
          <p:cNvSpPr>
            <a:spLocks noChangeArrowheads="1"/>
          </p:cNvSpPr>
          <p:nvPr/>
        </p:nvSpPr>
        <p:spPr bwMode="auto">
          <a:xfrm>
            <a:off x="233363" y="238125"/>
            <a:ext cx="8672512" cy="90488"/>
          </a:xfrm>
          <a:prstGeom prst="rect">
            <a:avLst/>
          </a:prstGeom>
          <a:solidFill>
            <a:srgbClr val="969BA0"/>
          </a:solidFill>
          <a:ln>
            <a:noFill/>
          </a:ln>
          <a:effectLst/>
          <a:extLst>
            <a:ext uri="{91240B29-F687-4F45-9708-019B960494DF}">
              <a14:hiddenLine xmlns:a14="http://schemas.microsoft.com/office/drawing/2010/main" w="57150" algn="ctr">
                <a:solidFill>
                  <a:schemeClr val="bg1"/>
                </a:solidFill>
                <a:miter lim="800000"/>
                <a:headEnd/>
                <a:tailEnd/>
              </a14:hiddenLine>
            </a:ex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lIns="0" tIns="0" anchor="ctr">
            <a:spAutoFit/>
          </a:bodyPr>
          <a:lstStyle/>
          <a:p>
            <a:pPr fontAlgn="auto">
              <a:spcBef>
                <a:spcPts val="0"/>
              </a:spcBef>
              <a:spcAft>
                <a:spcPts val="0"/>
              </a:spcAft>
            </a:pPr>
            <a:endParaRPr lang="fr-CA">
              <a:solidFill>
                <a:srgbClr val="000000"/>
              </a:solidFill>
              <a:latin typeface="Arial"/>
              <a:cs typeface="+mn-cs"/>
            </a:endParaRPr>
          </a:p>
        </p:txBody>
      </p:sp>
      <p:sp>
        <p:nvSpPr>
          <p:cNvPr id="6" name="TextBox 1"/>
          <p:cNvSpPr txBox="1">
            <a:spLocks noChangeArrowheads="1"/>
          </p:cNvSpPr>
          <p:nvPr/>
        </p:nvSpPr>
        <p:spPr bwMode="auto">
          <a:xfrm>
            <a:off x="914400" y="6492875"/>
            <a:ext cx="2651125"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50000"/>
              </a:spcBef>
              <a:spcAft>
                <a:spcPct val="0"/>
              </a:spcAft>
              <a:buClr>
                <a:srgbClr val="6B757C"/>
              </a:buClr>
              <a:buFont typeface="Arial" charset="0"/>
              <a:defRPr>
                <a:solidFill>
                  <a:schemeClr val="tx1"/>
                </a:solidFill>
                <a:latin typeface="Arial" charset="0"/>
              </a:defRPr>
            </a:lvl6pPr>
            <a:lvl7pPr marL="2971800" indent="-228600" algn="ctr" eaLnBrk="0" fontAlgn="base" hangingPunct="0">
              <a:spcBef>
                <a:spcPct val="50000"/>
              </a:spcBef>
              <a:spcAft>
                <a:spcPct val="0"/>
              </a:spcAft>
              <a:buClr>
                <a:srgbClr val="6B757C"/>
              </a:buClr>
              <a:buFont typeface="Arial" charset="0"/>
              <a:defRPr>
                <a:solidFill>
                  <a:schemeClr val="tx1"/>
                </a:solidFill>
                <a:latin typeface="Arial" charset="0"/>
              </a:defRPr>
            </a:lvl7pPr>
            <a:lvl8pPr marL="3429000" indent="-228600" algn="ctr" eaLnBrk="0" fontAlgn="base" hangingPunct="0">
              <a:spcBef>
                <a:spcPct val="50000"/>
              </a:spcBef>
              <a:spcAft>
                <a:spcPct val="0"/>
              </a:spcAft>
              <a:buClr>
                <a:srgbClr val="6B757C"/>
              </a:buClr>
              <a:buFont typeface="Arial" charset="0"/>
              <a:defRPr>
                <a:solidFill>
                  <a:schemeClr val="tx1"/>
                </a:solidFill>
                <a:latin typeface="Arial" charset="0"/>
              </a:defRPr>
            </a:lvl8pPr>
            <a:lvl9pPr marL="3886200" indent="-228600" algn="ctr" eaLnBrk="0" fontAlgn="base" hangingPunct="0">
              <a:spcBef>
                <a:spcPct val="50000"/>
              </a:spcBef>
              <a:spcAft>
                <a:spcPct val="0"/>
              </a:spcAft>
              <a:buClr>
                <a:srgbClr val="6B757C"/>
              </a:buClr>
              <a:buFont typeface="Arial" charset="0"/>
              <a:defRPr>
                <a:solidFill>
                  <a:schemeClr val="tx1"/>
                </a:solidFill>
                <a:latin typeface="Arial" charset="0"/>
              </a:defRPr>
            </a:lvl9pPr>
          </a:lstStyle>
          <a:p>
            <a:pPr eaLnBrk="1" fontAlgn="auto" hangingPunct="1">
              <a:spcBef>
                <a:spcPts val="0"/>
              </a:spcBef>
              <a:spcAft>
                <a:spcPts val="0"/>
              </a:spcAft>
              <a:defRPr/>
            </a:pPr>
            <a:r>
              <a:rPr lang="fr-CA" sz="900" smtClean="0">
                <a:solidFill>
                  <a:srgbClr val="666D70"/>
                </a:solidFill>
                <a:cs typeface="+mn-cs"/>
              </a:rPr>
              <a:t>McCarthy Tétrault S.E.N.C.R.L., s.r.l. / </a:t>
            </a:r>
            <a:r>
              <a:rPr lang="fr-CA" sz="900" smtClean="0">
                <a:solidFill>
                  <a:srgbClr val="F6881F"/>
                </a:solidFill>
                <a:cs typeface="+mn-cs"/>
              </a:rPr>
              <a:t>mccarthy.ca</a:t>
            </a:r>
            <a:endParaRPr lang="fr-CA" sz="900" smtClean="0">
              <a:solidFill>
                <a:srgbClr val="000000"/>
              </a:solidFill>
              <a:cs typeface="+mn-cs"/>
            </a:endParaRPr>
          </a:p>
          <a:p>
            <a:pPr eaLnBrk="1" fontAlgn="auto" hangingPunct="1">
              <a:spcBef>
                <a:spcPts val="0"/>
              </a:spcBef>
              <a:spcAft>
                <a:spcPts val="0"/>
              </a:spcAft>
              <a:defRPr/>
            </a:pPr>
            <a:endParaRPr lang="fr-CA" sz="900" smtClean="0">
              <a:solidFill>
                <a:srgbClr val="000000"/>
              </a:solidFill>
              <a:cs typeface="+mn-cs"/>
            </a:endParaRPr>
          </a:p>
        </p:txBody>
      </p:sp>
      <p:sp>
        <p:nvSpPr>
          <p:cNvPr id="492551" name="Rectangle 7"/>
          <p:cNvSpPr>
            <a:spLocks noGrp="1" noChangeArrowheads="1"/>
          </p:cNvSpPr>
          <p:nvPr>
            <p:ph type="subTitle" idx="1"/>
          </p:nvPr>
        </p:nvSpPr>
        <p:spPr>
          <a:xfrm>
            <a:off x="912813" y="4868863"/>
            <a:ext cx="7578725" cy="838200"/>
          </a:xfrm>
        </p:spPr>
        <p:txBody>
          <a:bodyPr/>
          <a:lstStyle>
            <a:lvl1pPr marL="0" indent="0">
              <a:buFont typeface="Arial" charset="0"/>
              <a:buNone/>
              <a:defRPr/>
            </a:lvl1pPr>
          </a:lstStyle>
          <a:p>
            <a:pPr lvl="0"/>
            <a:r>
              <a:rPr lang="en-US" noProof="0" smtClean="0"/>
              <a:t>Click to edit Master subtitle style</a:t>
            </a:r>
            <a:endParaRPr lang="fr-CA" noProof="0" smtClean="0"/>
          </a:p>
        </p:txBody>
      </p:sp>
      <p:sp>
        <p:nvSpPr>
          <p:cNvPr id="492552" name="Rectangle 8"/>
          <p:cNvSpPr>
            <a:spLocks noGrp="1" noChangeArrowheads="1"/>
          </p:cNvSpPr>
          <p:nvPr>
            <p:ph type="ctrTitle"/>
          </p:nvPr>
        </p:nvSpPr>
        <p:spPr>
          <a:xfrm>
            <a:off x="912813" y="3868738"/>
            <a:ext cx="7578725" cy="928687"/>
          </a:xfrm>
        </p:spPr>
        <p:txBody>
          <a:bodyPr/>
          <a:lstStyle>
            <a:lvl1pPr>
              <a:defRPr/>
            </a:lvl1pPr>
          </a:lstStyle>
          <a:p>
            <a:pPr lvl="0"/>
            <a:r>
              <a:rPr lang="en-US" noProof="0" smtClean="0"/>
              <a:t>Click to edit Master title style</a:t>
            </a:r>
            <a:endParaRPr lang="fr-CA" noProof="0" smtClean="0"/>
          </a:p>
        </p:txBody>
      </p:sp>
      <p:sp>
        <p:nvSpPr>
          <p:cNvPr id="7" name="Footer Placeholder 1"/>
          <p:cNvSpPr>
            <a:spLocks noGrp="1"/>
          </p:cNvSpPr>
          <p:nvPr>
            <p:ph type="ftr" sz="quarter" idx="10"/>
          </p:nvPr>
        </p:nvSpPr>
        <p:spPr/>
        <p:txBody>
          <a:bodyPr/>
          <a:lstStyle>
            <a:lvl1pPr algn="l">
              <a:spcBef>
                <a:spcPts val="0"/>
              </a:spcBef>
              <a:defRPr sz="900">
                <a:solidFill>
                  <a:srgbClr val="666D70"/>
                </a:solidFill>
              </a:defRPr>
            </a:lvl1pPr>
          </a:lstStyle>
          <a:p>
            <a:endParaRPr lang="en-CA"/>
          </a:p>
        </p:txBody>
      </p:sp>
    </p:spTree>
    <p:extLst>
      <p:ext uri="{BB962C8B-B14F-4D97-AF65-F5344CB8AC3E}">
        <p14:creationId xmlns:p14="http://schemas.microsoft.com/office/powerpoint/2010/main" val="17969227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fr-CA" noProof="0"/>
          </a:p>
        </p:txBody>
      </p:sp>
      <p:sp>
        <p:nvSpPr>
          <p:cNvPr id="3" name="Content Placeholder 2"/>
          <p:cNvSpPr>
            <a:spLocks noGrp="1"/>
          </p:cNvSpPr>
          <p:nvPr>
            <p:ph idx="1"/>
          </p:nvPr>
        </p:nvSpPr>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fr-CA" noProof="0"/>
          </a:p>
        </p:txBody>
      </p:sp>
      <p:sp>
        <p:nvSpPr>
          <p:cNvPr id="4" name="Rectangle 20"/>
          <p:cNvSpPr>
            <a:spLocks noGrp="1" noChangeArrowheads="1"/>
          </p:cNvSpPr>
          <p:nvPr>
            <p:ph type="sldNum" sz="quarter" idx="10"/>
          </p:nvPr>
        </p:nvSpPr>
        <p:spPr>
          <a:ln/>
        </p:spPr>
        <p:txBody>
          <a:bodyPr/>
          <a:lstStyle>
            <a:lvl1pPr>
              <a:defRPr/>
            </a:lvl1pPr>
          </a:lstStyle>
          <a:p>
            <a:fld id="{17BBF106-F41F-4E63-86EB-E2CB90D610EF}" type="slidenum">
              <a:rPr lang="en-CA" smtClean="0"/>
              <a:pPr/>
              <a:t>‹#›</a:t>
            </a:fld>
            <a:endParaRPr lang="en-CA"/>
          </a:p>
        </p:txBody>
      </p:sp>
      <p:sp>
        <p:nvSpPr>
          <p:cNvPr id="5" name="Rectangle 22"/>
          <p:cNvSpPr>
            <a:spLocks noGrp="1" noChangeArrowheads="1"/>
          </p:cNvSpPr>
          <p:nvPr>
            <p:ph type="dt" sz="half" idx="11"/>
          </p:nvPr>
        </p:nvSpPr>
        <p:spPr>
          <a:ln/>
        </p:spPr>
        <p:txBody>
          <a:bodyPr/>
          <a:lstStyle>
            <a:lvl1pPr>
              <a:defRPr/>
            </a:lvl1pPr>
          </a:lstStyle>
          <a:p>
            <a:fld id="{069221E7-352F-480C-A2AB-0D5D61FF4C22}" type="datetimeFigureOut">
              <a:rPr lang="en-CA" smtClean="0"/>
              <a:pPr/>
              <a:t>10/30/18</a:t>
            </a:fld>
            <a:endParaRPr lang="en-CA"/>
          </a:p>
        </p:txBody>
      </p:sp>
      <p:sp>
        <p:nvSpPr>
          <p:cNvPr id="6" name="Footer Placeholder 1"/>
          <p:cNvSpPr>
            <a:spLocks noGrp="1"/>
          </p:cNvSpPr>
          <p:nvPr>
            <p:ph type="ftr" sz="quarter" idx="12"/>
          </p:nvPr>
        </p:nvSpPr>
        <p:spPr/>
        <p:txBody>
          <a:bodyPr/>
          <a:lstStyle>
            <a:lvl1pPr>
              <a:defRPr/>
            </a:lvl1pPr>
          </a:lstStyle>
          <a:p>
            <a:endParaRPr lang="en-CA"/>
          </a:p>
        </p:txBody>
      </p:sp>
    </p:spTree>
    <p:extLst>
      <p:ext uri="{BB962C8B-B14F-4D97-AF65-F5344CB8AC3E}">
        <p14:creationId xmlns:p14="http://schemas.microsoft.com/office/powerpoint/2010/main" val="23725952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fr-CA" noProof="0"/>
          </a:p>
        </p:txBody>
      </p:sp>
      <p:sp>
        <p:nvSpPr>
          <p:cNvPr id="3" name="Rectangle 20"/>
          <p:cNvSpPr>
            <a:spLocks noGrp="1" noChangeArrowheads="1"/>
          </p:cNvSpPr>
          <p:nvPr>
            <p:ph type="sldNum" sz="quarter" idx="10"/>
          </p:nvPr>
        </p:nvSpPr>
        <p:spPr>
          <a:ln/>
        </p:spPr>
        <p:txBody>
          <a:bodyPr/>
          <a:lstStyle>
            <a:lvl1pPr>
              <a:defRPr/>
            </a:lvl1pPr>
          </a:lstStyle>
          <a:p>
            <a:fld id="{17BBF106-F41F-4E63-86EB-E2CB90D610EF}" type="slidenum">
              <a:rPr lang="en-CA" smtClean="0"/>
              <a:pPr/>
              <a:t>‹#›</a:t>
            </a:fld>
            <a:endParaRPr lang="en-CA"/>
          </a:p>
        </p:txBody>
      </p:sp>
      <p:sp>
        <p:nvSpPr>
          <p:cNvPr id="4" name="Rectangle 22"/>
          <p:cNvSpPr>
            <a:spLocks noGrp="1" noChangeArrowheads="1"/>
          </p:cNvSpPr>
          <p:nvPr>
            <p:ph type="dt" sz="half" idx="11"/>
          </p:nvPr>
        </p:nvSpPr>
        <p:spPr>
          <a:ln/>
        </p:spPr>
        <p:txBody>
          <a:bodyPr/>
          <a:lstStyle>
            <a:lvl1pPr>
              <a:defRPr/>
            </a:lvl1pPr>
          </a:lstStyle>
          <a:p>
            <a:fld id="{069221E7-352F-480C-A2AB-0D5D61FF4C22}" type="datetimeFigureOut">
              <a:rPr lang="en-CA" smtClean="0"/>
              <a:pPr/>
              <a:t>10/30/18</a:t>
            </a:fld>
            <a:endParaRPr lang="en-CA"/>
          </a:p>
        </p:txBody>
      </p:sp>
      <p:sp>
        <p:nvSpPr>
          <p:cNvPr id="5" name="Footer Placeholder 1"/>
          <p:cNvSpPr>
            <a:spLocks noGrp="1"/>
          </p:cNvSpPr>
          <p:nvPr>
            <p:ph type="ftr" sz="quarter" idx="12"/>
          </p:nvPr>
        </p:nvSpPr>
        <p:spPr/>
        <p:txBody>
          <a:bodyPr/>
          <a:lstStyle>
            <a:lvl1pPr>
              <a:defRPr/>
            </a:lvl1pPr>
          </a:lstStyle>
          <a:p>
            <a:endParaRPr lang="en-CA"/>
          </a:p>
        </p:txBody>
      </p:sp>
    </p:spTree>
    <p:extLst>
      <p:ext uri="{BB962C8B-B14F-4D97-AF65-F5344CB8AC3E}">
        <p14:creationId xmlns:p14="http://schemas.microsoft.com/office/powerpoint/2010/main" val="27902235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Mt Address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Footer Placeholder 1"/>
          <p:cNvSpPr>
            <a:spLocks noGrp="1"/>
          </p:cNvSpPr>
          <p:nvPr>
            <p:ph type="ftr" sz="quarter" idx="10"/>
          </p:nvPr>
        </p:nvSpPr>
        <p:spPr/>
        <p:txBody>
          <a:bodyPr/>
          <a:lstStyle>
            <a:lvl1pPr algn="l">
              <a:spcBef>
                <a:spcPts val="0"/>
              </a:spcBef>
              <a:defRPr sz="900">
                <a:solidFill>
                  <a:srgbClr val="666D70"/>
                </a:solidFill>
              </a:defRPr>
            </a:lvl1pPr>
          </a:lstStyle>
          <a:p>
            <a:endParaRPr lang="en-CA"/>
          </a:p>
        </p:txBody>
      </p:sp>
      <p:sp>
        <p:nvSpPr>
          <p:cNvPr id="5" name="Rectangle 3"/>
          <p:cNvSpPr>
            <a:spLocks noChangeArrowheads="1"/>
          </p:cNvSpPr>
          <p:nvPr userDrawn="1"/>
        </p:nvSpPr>
        <p:spPr bwMode="auto">
          <a:xfrm>
            <a:off x="827088" y="731520"/>
            <a:ext cx="2214562" cy="4385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Aft>
                <a:spcPct val="10000"/>
              </a:spcAft>
              <a:defRPr/>
            </a:pPr>
            <a:r>
              <a:rPr lang="en-CA" altLang="en-US" sz="1200" b="1" dirty="0" smtClean="0">
                <a:solidFill>
                  <a:srgbClr val="666D70"/>
                </a:solidFill>
              </a:rPr>
              <a:t>VANCOUVER</a:t>
            </a:r>
          </a:p>
          <a:p>
            <a:pPr eaLnBrk="1" hangingPunct="1">
              <a:defRPr/>
            </a:pPr>
            <a:r>
              <a:rPr lang="en-US" altLang="en-US" sz="900" b="0" dirty="0" smtClean="0">
                <a:solidFill>
                  <a:schemeClr val="tx1"/>
                </a:solidFill>
              </a:rPr>
              <a:t>Suite 2400, 745 </a:t>
            </a:r>
            <a:r>
              <a:rPr lang="en-US" altLang="en-US" sz="900" b="0" dirty="0" err="1" smtClean="0">
                <a:solidFill>
                  <a:schemeClr val="tx1"/>
                </a:solidFill>
              </a:rPr>
              <a:t>Thurlow</a:t>
            </a:r>
            <a:r>
              <a:rPr lang="en-US" altLang="en-US" sz="900" b="0" dirty="0" smtClean="0">
                <a:solidFill>
                  <a:schemeClr val="tx1"/>
                </a:solidFill>
              </a:rPr>
              <a:t> Street</a:t>
            </a:r>
          </a:p>
          <a:p>
            <a:pPr eaLnBrk="1" hangingPunct="1">
              <a:defRPr/>
            </a:pPr>
            <a:r>
              <a:rPr lang="en-US" altLang="en-US" sz="900" b="0" dirty="0" smtClean="0">
                <a:solidFill>
                  <a:schemeClr val="tx1"/>
                </a:solidFill>
              </a:rPr>
              <a:t>Vancouver BC  V6E 0C5</a:t>
            </a:r>
            <a:r>
              <a:rPr lang="en-CA" altLang="en-US" sz="900" dirty="0" smtClean="0"/>
              <a:t/>
            </a:r>
            <a:br>
              <a:rPr lang="en-CA" altLang="en-US" sz="900" dirty="0" smtClean="0"/>
            </a:br>
            <a:r>
              <a:rPr lang="en-CA" altLang="en-US" sz="900" dirty="0" smtClean="0"/>
              <a:t>Tel: 604-643-7100 </a:t>
            </a:r>
          </a:p>
          <a:p>
            <a:pPr eaLnBrk="1" hangingPunct="1">
              <a:defRPr/>
            </a:pPr>
            <a:r>
              <a:rPr lang="en-CA" altLang="en-US" sz="900" dirty="0" smtClean="0"/>
              <a:t>Fax: 604-643-7900 </a:t>
            </a:r>
          </a:p>
          <a:p>
            <a:pPr eaLnBrk="1" hangingPunct="1">
              <a:defRPr/>
            </a:pPr>
            <a:r>
              <a:rPr lang="en-CA" altLang="en-US" sz="900" dirty="0" smtClean="0"/>
              <a:t>Toll-Free: 1-877-244-7711</a:t>
            </a:r>
          </a:p>
          <a:p>
            <a:pPr eaLnBrk="1" hangingPunct="1">
              <a:defRPr/>
            </a:pPr>
            <a:endParaRPr lang="en-CA" altLang="en-US" sz="900" dirty="0" smtClean="0"/>
          </a:p>
          <a:p>
            <a:pPr eaLnBrk="1" hangingPunct="1">
              <a:spcAft>
                <a:spcPct val="10000"/>
              </a:spcAft>
              <a:defRPr/>
            </a:pPr>
            <a:r>
              <a:rPr lang="en-CA" altLang="en-US" sz="1200" b="1" dirty="0" smtClean="0">
                <a:solidFill>
                  <a:srgbClr val="666D70"/>
                </a:solidFill>
              </a:rPr>
              <a:t>CALGARY</a:t>
            </a:r>
          </a:p>
          <a:p>
            <a:pPr eaLnBrk="1" hangingPunct="1">
              <a:defRPr/>
            </a:pPr>
            <a:r>
              <a:rPr lang="en-CA" altLang="en-US" sz="900" dirty="0" smtClean="0"/>
              <a:t>Suite 4000, 421 7th Avenue SW</a:t>
            </a:r>
            <a:br>
              <a:rPr lang="en-CA" altLang="en-US" sz="900" dirty="0" smtClean="0"/>
            </a:br>
            <a:r>
              <a:rPr lang="en-CA" altLang="en-US" sz="900" dirty="0" smtClean="0"/>
              <a:t>Calgary AB  T2P 4K9</a:t>
            </a:r>
            <a:br>
              <a:rPr lang="en-CA" altLang="en-US" sz="900" dirty="0" smtClean="0"/>
            </a:br>
            <a:r>
              <a:rPr lang="en-CA" altLang="en-US" sz="900" dirty="0" smtClean="0"/>
              <a:t>Tel: 403-260-3500 </a:t>
            </a:r>
            <a:br>
              <a:rPr lang="en-CA" altLang="en-US" sz="900" dirty="0" smtClean="0"/>
            </a:br>
            <a:r>
              <a:rPr lang="en-CA" altLang="en-US" sz="900" dirty="0" smtClean="0"/>
              <a:t>Fax: 403-260-3501 </a:t>
            </a:r>
            <a:br>
              <a:rPr lang="en-CA" altLang="en-US" sz="900" dirty="0" smtClean="0"/>
            </a:br>
            <a:r>
              <a:rPr lang="en-CA" altLang="en-US" sz="900" dirty="0" smtClean="0"/>
              <a:t>Toll-Free: 1-877-244-7711</a:t>
            </a:r>
          </a:p>
          <a:p>
            <a:pPr eaLnBrk="1" hangingPunct="1">
              <a:defRPr/>
            </a:pPr>
            <a:endParaRPr lang="en-CA" altLang="en-US" sz="900" dirty="0" smtClean="0"/>
          </a:p>
          <a:p>
            <a:pPr eaLnBrk="1" hangingPunct="1">
              <a:spcAft>
                <a:spcPct val="10000"/>
              </a:spcAft>
              <a:defRPr/>
            </a:pPr>
            <a:r>
              <a:rPr lang="en-CA" altLang="en-US" sz="1200" b="1" dirty="0" smtClean="0">
                <a:solidFill>
                  <a:srgbClr val="666D70"/>
                </a:solidFill>
              </a:rPr>
              <a:t>TORONTO</a:t>
            </a:r>
          </a:p>
          <a:p>
            <a:pPr eaLnBrk="1" hangingPunct="1">
              <a:buClr>
                <a:srgbClr val="6B757C"/>
              </a:buClr>
              <a:defRPr/>
            </a:pPr>
            <a:r>
              <a:rPr lang="en-CA" altLang="en-US" sz="900" dirty="0" smtClean="0">
                <a:solidFill>
                  <a:srgbClr val="0D0D0D"/>
                </a:solidFill>
              </a:rPr>
              <a:t>Suite 5300, TD Bank Tower</a:t>
            </a:r>
            <a:br>
              <a:rPr lang="en-CA" altLang="en-US" sz="900" dirty="0" smtClean="0">
                <a:solidFill>
                  <a:srgbClr val="0D0D0D"/>
                </a:solidFill>
              </a:rPr>
            </a:br>
            <a:r>
              <a:rPr lang="en-CA" altLang="en-US" sz="900" dirty="0" smtClean="0">
                <a:solidFill>
                  <a:srgbClr val="0D0D0D"/>
                </a:solidFill>
              </a:rPr>
              <a:t>Box 48, 66 Wellington Street West</a:t>
            </a:r>
            <a:br>
              <a:rPr lang="en-CA" altLang="en-US" sz="900" dirty="0" smtClean="0">
                <a:solidFill>
                  <a:srgbClr val="0D0D0D"/>
                </a:solidFill>
              </a:rPr>
            </a:br>
            <a:r>
              <a:rPr lang="en-CA" altLang="en-US" sz="900" dirty="0" smtClean="0">
                <a:solidFill>
                  <a:srgbClr val="0D0D0D"/>
                </a:solidFill>
              </a:rPr>
              <a:t>Toronto ON  M5K 1E6</a:t>
            </a:r>
            <a:r>
              <a:rPr lang="en-CA" altLang="en-US" sz="900" dirty="0" smtClean="0"/>
              <a:t/>
            </a:r>
            <a:br>
              <a:rPr lang="en-CA" altLang="en-US" sz="900" dirty="0" smtClean="0"/>
            </a:br>
            <a:r>
              <a:rPr lang="en-CA" altLang="en-US" sz="900" dirty="0" smtClean="0"/>
              <a:t>Tel: 416-362-1812 </a:t>
            </a:r>
            <a:br>
              <a:rPr lang="en-CA" altLang="en-US" sz="900" dirty="0" smtClean="0"/>
            </a:br>
            <a:r>
              <a:rPr lang="en-CA" altLang="en-US" sz="900" dirty="0" smtClean="0"/>
              <a:t>Fax: 416-868-0673 </a:t>
            </a:r>
          </a:p>
          <a:p>
            <a:pPr eaLnBrk="1" hangingPunct="1">
              <a:buClr>
                <a:srgbClr val="6B757C"/>
              </a:buClr>
              <a:defRPr/>
            </a:pPr>
            <a:r>
              <a:rPr lang="en-CA" altLang="en-US" sz="900" dirty="0" smtClean="0"/>
              <a:t>Toll-Free: 1-877-244-7711</a:t>
            </a:r>
          </a:p>
          <a:p>
            <a:pPr eaLnBrk="1" hangingPunct="1">
              <a:spcAft>
                <a:spcPct val="10000"/>
              </a:spcAft>
              <a:defRPr/>
            </a:pPr>
            <a:endParaRPr lang="en-CA" sz="1200" b="1" kern="1200" dirty="0" smtClean="0">
              <a:solidFill>
                <a:srgbClr val="666D70"/>
              </a:solidFill>
              <a:latin typeface="Arial" charset="0"/>
              <a:ea typeface="+mn-ea"/>
              <a:cs typeface="Arial" charset="0"/>
            </a:endParaRPr>
          </a:p>
          <a:p>
            <a:pPr eaLnBrk="1" hangingPunct="1">
              <a:spcAft>
                <a:spcPct val="10000"/>
              </a:spcAft>
              <a:defRPr/>
            </a:pPr>
            <a:r>
              <a:rPr lang="en-CA" sz="1200" b="1" kern="1200" dirty="0" smtClean="0">
                <a:solidFill>
                  <a:srgbClr val="666D70"/>
                </a:solidFill>
                <a:latin typeface="Arial" charset="0"/>
                <a:ea typeface="+mn-ea"/>
                <a:cs typeface="Arial" charset="0"/>
              </a:rPr>
              <a:t>MONTRÉAL</a:t>
            </a:r>
          </a:p>
          <a:p>
            <a:pPr eaLnBrk="1" hangingPunct="1">
              <a:defRPr/>
            </a:pPr>
            <a:r>
              <a:rPr lang="en-CA" sz="900" kern="1200" dirty="0" smtClean="0">
                <a:solidFill>
                  <a:schemeClr val="tx1"/>
                </a:solidFill>
                <a:latin typeface="Arial" charset="0"/>
                <a:ea typeface="+mn-ea"/>
                <a:cs typeface="Arial" charset="0"/>
              </a:rPr>
              <a:t>Suite 2500,</a:t>
            </a:r>
            <a:r>
              <a:rPr lang="en-CA" sz="900" kern="1200" baseline="0" dirty="0" smtClean="0">
                <a:solidFill>
                  <a:schemeClr val="tx1"/>
                </a:solidFill>
                <a:latin typeface="Arial" charset="0"/>
                <a:ea typeface="+mn-ea"/>
                <a:cs typeface="Arial" charset="0"/>
              </a:rPr>
              <a:t> </a:t>
            </a:r>
            <a:br>
              <a:rPr lang="en-CA" sz="900" kern="1200" baseline="0" dirty="0" smtClean="0">
                <a:solidFill>
                  <a:schemeClr val="tx1"/>
                </a:solidFill>
                <a:latin typeface="Arial" charset="0"/>
                <a:ea typeface="+mn-ea"/>
                <a:cs typeface="Arial" charset="0"/>
              </a:rPr>
            </a:br>
            <a:r>
              <a:rPr lang="en-CA" sz="900" kern="1200" dirty="0" smtClean="0">
                <a:solidFill>
                  <a:schemeClr val="tx1"/>
                </a:solidFill>
                <a:latin typeface="Arial" charset="0"/>
                <a:ea typeface="+mn-ea"/>
                <a:cs typeface="Arial" charset="0"/>
              </a:rPr>
              <a:t>1000 De La Gauchetière Street West</a:t>
            </a:r>
            <a:br>
              <a:rPr lang="en-CA" sz="900" kern="1200" dirty="0" smtClean="0">
                <a:solidFill>
                  <a:schemeClr val="tx1"/>
                </a:solidFill>
                <a:latin typeface="Arial" charset="0"/>
                <a:ea typeface="+mn-ea"/>
                <a:cs typeface="Arial" charset="0"/>
              </a:rPr>
            </a:br>
            <a:r>
              <a:rPr lang="en-CA" sz="900" kern="1200" dirty="0" smtClean="0">
                <a:solidFill>
                  <a:schemeClr val="tx1"/>
                </a:solidFill>
                <a:latin typeface="Arial" charset="0"/>
                <a:ea typeface="+mn-ea"/>
                <a:cs typeface="Arial" charset="0"/>
              </a:rPr>
              <a:t>Montréal QC  H3B 0A2</a:t>
            </a:r>
            <a:br>
              <a:rPr lang="en-CA" sz="900" kern="1200" dirty="0" smtClean="0">
                <a:solidFill>
                  <a:schemeClr val="tx1"/>
                </a:solidFill>
                <a:latin typeface="Arial" charset="0"/>
                <a:ea typeface="+mn-ea"/>
                <a:cs typeface="Arial" charset="0"/>
              </a:rPr>
            </a:br>
            <a:r>
              <a:rPr lang="en-CA" sz="900" kern="1200" dirty="0" smtClean="0">
                <a:solidFill>
                  <a:schemeClr val="tx1"/>
                </a:solidFill>
                <a:latin typeface="Arial" charset="0"/>
                <a:ea typeface="+mn-ea"/>
                <a:cs typeface="Arial" charset="0"/>
              </a:rPr>
              <a:t>Tel: 514-397-4100 </a:t>
            </a:r>
          </a:p>
          <a:p>
            <a:pPr eaLnBrk="1" hangingPunct="1">
              <a:defRPr/>
            </a:pPr>
            <a:r>
              <a:rPr lang="en-CA" sz="900" kern="1200" dirty="0" smtClean="0">
                <a:solidFill>
                  <a:schemeClr val="tx1"/>
                </a:solidFill>
                <a:latin typeface="Arial" charset="0"/>
                <a:ea typeface="+mn-ea"/>
                <a:cs typeface="Arial" charset="0"/>
              </a:rPr>
              <a:t>Fax: 514-875-6246 </a:t>
            </a:r>
          </a:p>
          <a:p>
            <a:pPr eaLnBrk="1" hangingPunct="1">
              <a:defRPr/>
            </a:pPr>
            <a:r>
              <a:rPr lang="en-CA" sz="900" kern="1200" dirty="0" smtClean="0">
                <a:solidFill>
                  <a:schemeClr val="tx1"/>
                </a:solidFill>
                <a:latin typeface="Arial" charset="0"/>
                <a:ea typeface="+mn-ea"/>
                <a:cs typeface="Arial" charset="0"/>
              </a:rPr>
              <a:t>Toll-Free: 1-877-244-7711</a:t>
            </a:r>
          </a:p>
        </p:txBody>
      </p:sp>
      <p:sp>
        <p:nvSpPr>
          <p:cNvPr id="6" name="Text Box 4"/>
          <p:cNvSpPr txBox="1">
            <a:spLocks noChangeArrowheads="1"/>
          </p:cNvSpPr>
          <p:nvPr userDrawn="1"/>
        </p:nvSpPr>
        <p:spPr bwMode="auto">
          <a:xfrm>
            <a:off x="3282950" y="731520"/>
            <a:ext cx="2620963" cy="3051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50000"/>
              </a:spcBef>
              <a:spcAft>
                <a:spcPct val="0"/>
              </a:spcAft>
              <a:buClr>
                <a:srgbClr val="6B757C"/>
              </a:buClr>
              <a:buFont typeface="Arial" charset="0"/>
              <a:defRPr>
                <a:solidFill>
                  <a:schemeClr val="tx1"/>
                </a:solidFill>
                <a:latin typeface="Arial" charset="0"/>
              </a:defRPr>
            </a:lvl6pPr>
            <a:lvl7pPr marL="2971800" indent="-228600" algn="ctr" eaLnBrk="0" fontAlgn="base" hangingPunct="0">
              <a:spcBef>
                <a:spcPct val="50000"/>
              </a:spcBef>
              <a:spcAft>
                <a:spcPct val="0"/>
              </a:spcAft>
              <a:buClr>
                <a:srgbClr val="6B757C"/>
              </a:buClr>
              <a:buFont typeface="Arial" charset="0"/>
              <a:defRPr>
                <a:solidFill>
                  <a:schemeClr val="tx1"/>
                </a:solidFill>
                <a:latin typeface="Arial" charset="0"/>
              </a:defRPr>
            </a:lvl7pPr>
            <a:lvl8pPr marL="3429000" indent="-228600" algn="ctr" eaLnBrk="0" fontAlgn="base" hangingPunct="0">
              <a:spcBef>
                <a:spcPct val="50000"/>
              </a:spcBef>
              <a:spcAft>
                <a:spcPct val="0"/>
              </a:spcAft>
              <a:buClr>
                <a:srgbClr val="6B757C"/>
              </a:buClr>
              <a:buFont typeface="Arial" charset="0"/>
              <a:defRPr>
                <a:solidFill>
                  <a:schemeClr val="tx1"/>
                </a:solidFill>
                <a:latin typeface="Arial" charset="0"/>
              </a:defRPr>
            </a:lvl8pPr>
            <a:lvl9pPr marL="3886200" indent="-228600" algn="ctr" eaLnBrk="0" fontAlgn="base" hangingPunct="0">
              <a:spcBef>
                <a:spcPct val="50000"/>
              </a:spcBef>
              <a:spcAft>
                <a:spcPct val="0"/>
              </a:spcAft>
              <a:buClr>
                <a:srgbClr val="6B757C"/>
              </a:buClr>
              <a:buFont typeface="Arial" charset="0"/>
              <a:defRPr>
                <a:solidFill>
                  <a:schemeClr val="tx1"/>
                </a:solidFill>
                <a:latin typeface="Arial" charset="0"/>
              </a:defRPr>
            </a:lvl9pPr>
          </a:lstStyle>
          <a:p>
            <a:pPr eaLnBrk="1" hangingPunct="1">
              <a:spcAft>
                <a:spcPct val="10000"/>
              </a:spcAft>
              <a:defRPr/>
            </a:pPr>
            <a:r>
              <a:rPr lang="en-CA" sz="1200" b="1" dirty="0" smtClean="0">
                <a:solidFill>
                  <a:srgbClr val="666D70"/>
                </a:solidFill>
                <a:cs typeface="+mn-cs"/>
              </a:rPr>
              <a:t>QUÉBEC CITY</a:t>
            </a:r>
          </a:p>
          <a:p>
            <a:pPr eaLnBrk="1" hangingPunct="1">
              <a:defRPr/>
            </a:pPr>
            <a:r>
              <a:rPr lang="fr-CA" sz="900" dirty="0" smtClean="0">
                <a:cs typeface="+mn-cs"/>
              </a:rPr>
              <a:t>500, Grande Allée Est, </a:t>
            </a:r>
            <a:r>
              <a:rPr lang="fr-CA" sz="900" dirty="0" err="1" smtClean="0">
                <a:cs typeface="+mn-cs"/>
              </a:rPr>
              <a:t>9e</a:t>
            </a:r>
            <a:r>
              <a:rPr lang="fr-CA" sz="900" dirty="0" smtClean="0">
                <a:cs typeface="+mn-cs"/>
              </a:rPr>
              <a:t> étage</a:t>
            </a:r>
          </a:p>
          <a:p>
            <a:pPr eaLnBrk="1" hangingPunct="1">
              <a:defRPr/>
            </a:pPr>
            <a:r>
              <a:rPr lang="fr-CA" sz="900" dirty="0" smtClean="0">
                <a:cs typeface="+mn-cs"/>
              </a:rPr>
              <a:t>Québec QC</a:t>
            </a:r>
            <a:r>
              <a:rPr lang="fr-CA" sz="900" baseline="0" dirty="0" smtClean="0">
                <a:cs typeface="+mn-cs"/>
              </a:rPr>
              <a:t>  </a:t>
            </a:r>
            <a:r>
              <a:rPr lang="fr-CA" sz="900" dirty="0" err="1" smtClean="0">
                <a:cs typeface="+mn-cs"/>
              </a:rPr>
              <a:t>G1R</a:t>
            </a:r>
            <a:r>
              <a:rPr lang="fr-CA" sz="900" dirty="0" smtClean="0">
                <a:cs typeface="+mn-cs"/>
              </a:rPr>
              <a:t> </a:t>
            </a:r>
            <a:r>
              <a:rPr lang="fr-CA" sz="900" dirty="0" err="1" smtClean="0">
                <a:cs typeface="+mn-cs"/>
              </a:rPr>
              <a:t>2J7</a:t>
            </a:r>
            <a:r>
              <a:rPr lang="en-CA" sz="900" dirty="0" smtClean="0">
                <a:cs typeface="+mn-cs"/>
              </a:rPr>
              <a:t/>
            </a:r>
            <a:br>
              <a:rPr lang="en-CA" sz="900" dirty="0" smtClean="0">
                <a:cs typeface="+mn-cs"/>
              </a:rPr>
            </a:br>
            <a:r>
              <a:rPr lang="en-CA" sz="900" dirty="0" smtClean="0">
                <a:cs typeface="+mn-cs"/>
              </a:rPr>
              <a:t>Tel: 418-521-3000 </a:t>
            </a:r>
          </a:p>
          <a:p>
            <a:pPr eaLnBrk="1" hangingPunct="1">
              <a:defRPr/>
            </a:pPr>
            <a:r>
              <a:rPr lang="en-CA" sz="900" dirty="0" smtClean="0">
                <a:cs typeface="+mn-cs"/>
              </a:rPr>
              <a:t>Fax: 418-521-3099 </a:t>
            </a:r>
          </a:p>
          <a:p>
            <a:pPr eaLnBrk="1" hangingPunct="1">
              <a:defRPr/>
            </a:pPr>
            <a:r>
              <a:rPr lang="en-CA" sz="900" dirty="0" smtClean="0">
                <a:cs typeface="+mn-cs"/>
              </a:rPr>
              <a:t>Toll-Free: 1-877-244-7711</a:t>
            </a:r>
          </a:p>
          <a:p>
            <a:pPr eaLnBrk="1" hangingPunct="1">
              <a:defRPr/>
            </a:pPr>
            <a:endParaRPr lang="en-CA" sz="900" dirty="0" smtClean="0">
              <a:cs typeface="+mn-cs"/>
            </a:endParaRPr>
          </a:p>
          <a:p>
            <a:pPr eaLnBrk="1" hangingPunct="1">
              <a:spcAft>
                <a:spcPct val="10000"/>
              </a:spcAft>
              <a:defRPr/>
            </a:pPr>
            <a:r>
              <a:rPr lang="en-CA" sz="1200" b="1" kern="1200" dirty="0" smtClean="0">
                <a:solidFill>
                  <a:srgbClr val="666D70"/>
                </a:solidFill>
                <a:latin typeface="Arial" charset="0"/>
                <a:ea typeface="+mn-ea"/>
                <a:cs typeface="Arial" charset="0"/>
              </a:rPr>
              <a:t>NEW YORK, US</a:t>
            </a:r>
          </a:p>
          <a:p>
            <a:pPr eaLnBrk="1" hangingPunct="1">
              <a:spcAft>
                <a:spcPct val="10000"/>
              </a:spcAft>
              <a:defRPr/>
            </a:pPr>
            <a:r>
              <a:rPr lang="en-CA" sz="900" kern="1200" dirty="0" smtClean="0">
                <a:solidFill>
                  <a:schemeClr val="tx1"/>
                </a:solidFill>
                <a:latin typeface="Arial" charset="0"/>
                <a:ea typeface="+mn-ea"/>
                <a:cs typeface="Arial" charset="0"/>
              </a:rPr>
              <a:t>55 West 46th Street Suite 2804</a:t>
            </a:r>
          </a:p>
          <a:p>
            <a:pPr eaLnBrk="1" hangingPunct="1">
              <a:spcAft>
                <a:spcPct val="10000"/>
              </a:spcAft>
              <a:defRPr/>
            </a:pPr>
            <a:r>
              <a:rPr lang="en-CA" sz="900" kern="1200" dirty="0" smtClean="0">
                <a:solidFill>
                  <a:schemeClr val="tx1"/>
                </a:solidFill>
                <a:latin typeface="Arial" charset="0"/>
                <a:ea typeface="+mn-ea"/>
                <a:cs typeface="Arial" charset="0"/>
              </a:rPr>
              <a:t>NEW YORK NY  10036</a:t>
            </a:r>
          </a:p>
          <a:p>
            <a:pPr eaLnBrk="1" hangingPunct="1">
              <a:spcAft>
                <a:spcPct val="10000"/>
              </a:spcAft>
              <a:defRPr/>
            </a:pPr>
            <a:r>
              <a:rPr lang="en-CA" sz="900" kern="1200" dirty="0" smtClean="0">
                <a:solidFill>
                  <a:schemeClr val="tx1"/>
                </a:solidFill>
                <a:latin typeface="Arial" charset="0"/>
                <a:ea typeface="+mn-ea"/>
                <a:cs typeface="Arial" charset="0"/>
              </a:rPr>
              <a:t>UNITED STATES</a:t>
            </a:r>
            <a:br>
              <a:rPr lang="en-CA" sz="900" kern="1200" dirty="0" smtClean="0">
                <a:solidFill>
                  <a:schemeClr val="tx1"/>
                </a:solidFill>
                <a:latin typeface="Arial" charset="0"/>
                <a:ea typeface="+mn-ea"/>
                <a:cs typeface="Arial" charset="0"/>
              </a:rPr>
            </a:br>
            <a:r>
              <a:rPr lang="en-CA" sz="900" kern="1200" dirty="0" smtClean="0">
                <a:solidFill>
                  <a:schemeClr val="tx1"/>
                </a:solidFill>
                <a:latin typeface="Arial" charset="0"/>
                <a:ea typeface="+mn-ea"/>
                <a:cs typeface="Arial" charset="0"/>
              </a:rPr>
              <a:t>Tel: 646-940-8970 </a:t>
            </a:r>
          </a:p>
          <a:p>
            <a:pPr eaLnBrk="1" hangingPunct="1">
              <a:defRPr/>
            </a:pPr>
            <a:r>
              <a:rPr lang="en-CA" sz="900" kern="1200" dirty="0" smtClean="0">
                <a:solidFill>
                  <a:schemeClr val="tx1"/>
                </a:solidFill>
                <a:latin typeface="Arial" charset="0"/>
                <a:ea typeface="+mn-ea"/>
                <a:cs typeface="Arial" charset="0"/>
              </a:rPr>
              <a:t>Fax: 646-940-8972 </a:t>
            </a:r>
          </a:p>
          <a:p>
            <a:pPr eaLnBrk="1" hangingPunct="1">
              <a:defRPr/>
            </a:pPr>
            <a:endParaRPr lang="en-CA" sz="900" dirty="0" smtClean="0">
              <a:cs typeface="+mn-cs"/>
            </a:endParaRPr>
          </a:p>
          <a:p>
            <a:pPr eaLnBrk="1" hangingPunct="1">
              <a:spcAft>
                <a:spcPct val="10000"/>
              </a:spcAft>
              <a:defRPr/>
            </a:pPr>
            <a:r>
              <a:rPr lang="en-CA" sz="1200" b="1" dirty="0" smtClean="0">
                <a:solidFill>
                  <a:srgbClr val="666D70"/>
                </a:solidFill>
                <a:cs typeface="+mn-cs"/>
              </a:rPr>
              <a:t>LONDON, UK</a:t>
            </a:r>
          </a:p>
          <a:p>
            <a:pPr eaLnBrk="1" hangingPunct="1">
              <a:defRPr/>
            </a:pPr>
            <a:r>
              <a:rPr lang="en-CA" sz="900" dirty="0" smtClean="0">
                <a:cs typeface="+mn-cs"/>
              </a:rPr>
              <a:t>125 Old Broad Street, 26th Floor</a:t>
            </a:r>
            <a:br>
              <a:rPr lang="en-CA" sz="900" dirty="0" smtClean="0">
                <a:cs typeface="+mn-cs"/>
              </a:rPr>
            </a:br>
            <a:r>
              <a:rPr lang="en-CA" sz="900" dirty="0" smtClean="0">
                <a:cs typeface="+mn-cs"/>
              </a:rPr>
              <a:t>London  EC2N 1AR</a:t>
            </a:r>
            <a:br>
              <a:rPr lang="en-CA" sz="900" dirty="0" smtClean="0">
                <a:cs typeface="+mn-cs"/>
              </a:rPr>
            </a:br>
            <a:r>
              <a:rPr lang="en-CA" sz="900" dirty="0" smtClean="0">
                <a:cs typeface="+mn-cs"/>
              </a:rPr>
              <a:t>UNITED KINGDOM</a:t>
            </a:r>
            <a:br>
              <a:rPr lang="en-CA" sz="900" dirty="0" smtClean="0">
                <a:cs typeface="+mn-cs"/>
              </a:rPr>
            </a:br>
            <a:r>
              <a:rPr lang="en-CA" sz="900" dirty="0" smtClean="0">
                <a:cs typeface="+mn-cs"/>
              </a:rPr>
              <a:t>Tel: +44 (0)20 7786 5700 </a:t>
            </a:r>
          </a:p>
          <a:p>
            <a:pPr eaLnBrk="1" hangingPunct="1">
              <a:defRPr/>
            </a:pPr>
            <a:r>
              <a:rPr lang="en-CA" sz="900" dirty="0" smtClean="0">
                <a:cs typeface="+mn-cs"/>
              </a:rPr>
              <a:t>Fax: +44 (0)20 7786 5702</a:t>
            </a:r>
          </a:p>
        </p:txBody>
      </p:sp>
    </p:spTree>
    <p:extLst>
      <p:ext uri="{BB962C8B-B14F-4D97-AF65-F5344CB8AC3E}">
        <p14:creationId xmlns:p14="http://schemas.microsoft.com/office/powerpoint/2010/main" val="17797705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14245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142450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E731A48-8214-451D-8EEB-248319CE8042}" type="datetimeFigureOut">
              <a:rPr lang="en-CA" smtClean="0">
                <a:solidFill>
                  <a:prstClr val="black"/>
                </a:solidFill>
              </a:rPr>
              <a:pPr/>
              <a:t>10/30/18</a:t>
            </a:fld>
            <a:endParaRPr lang="en-CA">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C6D4EC6-6107-4085-9D1E-2E761588A46C}" type="slidenum">
              <a:rPr lang="en-CA" smtClean="0">
                <a:solidFill>
                  <a:prstClr val="black"/>
                </a:solidFill>
              </a:rPr>
              <a:pPr/>
              <a:t>‹#›</a:t>
            </a:fld>
            <a:endParaRPr lang="en-CA">
              <a:solidFill>
                <a:prstClr val="black"/>
              </a:solidFill>
            </a:endParaRPr>
          </a:p>
        </p:txBody>
      </p:sp>
    </p:spTree>
    <p:extLst>
      <p:ext uri="{BB962C8B-B14F-4D97-AF65-F5344CB8AC3E}">
        <p14:creationId xmlns:p14="http://schemas.microsoft.com/office/powerpoint/2010/main" val="374452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CA"/>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E731A48-8214-451D-8EEB-248319CE8042}" type="datetimeFigureOut">
              <a:rPr lang="en-CA" smtClean="0">
                <a:solidFill>
                  <a:prstClr val="black"/>
                </a:solidFill>
              </a:rPr>
              <a:pPr/>
              <a:t>10/30/18</a:t>
            </a:fld>
            <a:endParaRPr lang="en-CA">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C6D4EC6-6107-4085-9D1E-2E761588A46C}" type="slidenum">
              <a:rPr lang="en-CA" smtClean="0">
                <a:solidFill>
                  <a:prstClr val="black"/>
                </a:solidFill>
              </a:rPr>
              <a:pPr/>
              <a:t>‹#›</a:t>
            </a:fld>
            <a:endParaRPr lang="en-CA">
              <a:solidFill>
                <a:prstClr val="black"/>
              </a:solidFill>
            </a:endParaRPr>
          </a:p>
        </p:txBody>
      </p:sp>
    </p:spTree>
    <p:extLst>
      <p:ext uri="{BB962C8B-B14F-4D97-AF65-F5344CB8AC3E}">
        <p14:creationId xmlns:p14="http://schemas.microsoft.com/office/powerpoint/2010/main" val="4927453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E731A48-8214-451D-8EEB-248319CE8042}" type="datetimeFigureOut">
              <a:rPr lang="en-CA" smtClean="0">
                <a:solidFill>
                  <a:prstClr val="black"/>
                </a:solidFill>
              </a:rPr>
              <a:pPr/>
              <a:t>10/30/18</a:t>
            </a:fld>
            <a:endParaRPr lang="en-CA">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C6D4EC6-6107-4085-9D1E-2E761588A46C}" type="slidenum">
              <a:rPr lang="en-CA" smtClean="0">
                <a:solidFill>
                  <a:prstClr val="black"/>
                </a:solidFill>
              </a:rPr>
              <a:pPr/>
              <a:t>‹#›</a:t>
            </a:fld>
            <a:endParaRPr lang="en-CA">
              <a:solidFill>
                <a:prstClr val="black"/>
              </a:solidFill>
            </a:endParaRPr>
          </a:p>
        </p:txBody>
      </p:sp>
    </p:spTree>
    <p:extLst>
      <p:ext uri="{BB962C8B-B14F-4D97-AF65-F5344CB8AC3E}">
        <p14:creationId xmlns:p14="http://schemas.microsoft.com/office/powerpoint/2010/main" val="273633955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E731A48-8214-451D-8EEB-248319CE8042}" type="datetimeFigureOut">
              <a:rPr lang="en-CA" smtClean="0">
                <a:solidFill>
                  <a:prstClr val="black"/>
                </a:solidFill>
              </a:rPr>
              <a:pPr/>
              <a:t>10/30/18</a:t>
            </a:fld>
            <a:endParaRPr lang="en-CA">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CA">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C6D4EC6-6107-4085-9D1E-2E761588A46C}" type="slidenum">
              <a:rPr lang="en-CA" smtClean="0">
                <a:solidFill>
                  <a:prstClr val="black"/>
                </a:solidFill>
              </a:rPr>
              <a:pPr/>
              <a:t>‹#›</a:t>
            </a:fld>
            <a:endParaRPr lang="en-CA">
              <a:solidFill>
                <a:prstClr val="black"/>
              </a:solidFill>
            </a:endParaRPr>
          </a:p>
        </p:txBody>
      </p:sp>
    </p:spTree>
    <p:extLst>
      <p:ext uri="{BB962C8B-B14F-4D97-AF65-F5344CB8AC3E}">
        <p14:creationId xmlns:p14="http://schemas.microsoft.com/office/powerpoint/2010/main" val="1825082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E731A48-8214-451D-8EEB-248319CE8042}" type="datetimeFigureOut">
              <a:rPr lang="en-CA" smtClean="0"/>
              <a:t>10/30/18</a:t>
            </a:fld>
            <a:endParaRPr lang="en-C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C6D4EC6-6107-4085-9D1E-2E761588A46C}" type="slidenum">
              <a:rPr lang="en-CA" smtClean="0"/>
              <a:t>‹#›</a:t>
            </a:fld>
            <a:endParaRPr lang="en-CA"/>
          </a:p>
        </p:txBody>
      </p:sp>
    </p:spTree>
    <p:extLst>
      <p:ext uri="{BB962C8B-B14F-4D97-AF65-F5344CB8AC3E}">
        <p14:creationId xmlns:p14="http://schemas.microsoft.com/office/powerpoint/2010/main" val="34182814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DE731A48-8214-451D-8EEB-248319CE8042}" type="datetimeFigureOut">
              <a:rPr lang="en-CA" smtClean="0">
                <a:solidFill>
                  <a:prstClr val="black"/>
                </a:solidFill>
              </a:rPr>
              <a:pPr/>
              <a:t>10/30/18</a:t>
            </a:fld>
            <a:endParaRPr lang="en-CA">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CA">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4C6D4EC6-6107-4085-9D1E-2E761588A46C}" type="slidenum">
              <a:rPr lang="en-CA" smtClean="0">
                <a:solidFill>
                  <a:prstClr val="black"/>
                </a:solidFill>
              </a:rPr>
              <a:pPr/>
              <a:t>‹#›</a:t>
            </a:fld>
            <a:endParaRPr lang="en-CA">
              <a:solidFill>
                <a:prstClr val="black"/>
              </a:solidFill>
            </a:endParaRPr>
          </a:p>
        </p:txBody>
      </p:sp>
    </p:spTree>
    <p:extLst>
      <p:ext uri="{BB962C8B-B14F-4D97-AF65-F5344CB8AC3E}">
        <p14:creationId xmlns:p14="http://schemas.microsoft.com/office/powerpoint/2010/main" val="26837231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CA"/>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DE731A48-8214-451D-8EEB-248319CE8042}" type="datetimeFigureOut">
              <a:rPr lang="en-CA" smtClean="0">
                <a:solidFill>
                  <a:prstClr val="black"/>
                </a:solidFill>
              </a:rPr>
              <a:pPr/>
              <a:t>10/30/18</a:t>
            </a:fld>
            <a:endParaRPr lang="en-CA">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CA">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4C6D4EC6-6107-4085-9D1E-2E761588A46C}" type="slidenum">
              <a:rPr lang="en-CA" smtClean="0">
                <a:solidFill>
                  <a:prstClr val="black"/>
                </a:solidFill>
              </a:rPr>
              <a:pPr/>
              <a:t>‹#›</a:t>
            </a:fld>
            <a:endParaRPr lang="en-CA">
              <a:solidFill>
                <a:prstClr val="black"/>
              </a:solidFill>
            </a:endParaRPr>
          </a:p>
        </p:txBody>
      </p:sp>
    </p:spTree>
    <p:extLst>
      <p:ext uri="{BB962C8B-B14F-4D97-AF65-F5344CB8AC3E}">
        <p14:creationId xmlns:p14="http://schemas.microsoft.com/office/powerpoint/2010/main" val="34722340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DE731A48-8214-451D-8EEB-248319CE8042}" type="datetimeFigureOut">
              <a:rPr lang="en-CA" smtClean="0">
                <a:solidFill>
                  <a:prstClr val="black"/>
                </a:solidFill>
              </a:rPr>
              <a:pPr/>
              <a:t>10/30/18</a:t>
            </a:fld>
            <a:endParaRPr lang="en-CA">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CA">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4C6D4EC6-6107-4085-9D1E-2E761588A46C}" type="slidenum">
              <a:rPr lang="en-CA" smtClean="0">
                <a:solidFill>
                  <a:prstClr val="black"/>
                </a:solidFill>
              </a:rPr>
              <a:pPr/>
              <a:t>‹#›</a:t>
            </a:fld>
            <a:endParaRPr lang="en-CA">
              <a:solidFill>
                <a:prstClr val="black"/>
              </a:solidFill>
            </a:endParaRPr>
          </a:p>
        </p:txBody>
      </p:sp>
      <p:sp>
        <p:nvSpPr>
          <p:cNvPr id="6" name="Rectangle 20"/>
          <p:cNvSpPr txBox="1">
            <a:spLocks noChangeArrowheads="1"/>
          </p:cNvSpPr>
          <p:nvPr userDrawn="1"/>
        </p:nvSpPr>
        <p:spPr>
          <a:xfrm>
            <a:off x="8101013" y="404813"/>
            <a:ext cx="825500" cy="360362"/>
          </a:xfrm>
          <a:prstGeom prst="rect">
            <a:avLst/>
          </a:prstGeom>
          <a:ln/>
        </p:spPr>
        <p:txBody>
          <a:bodyPr tIns="0" rIns="0"/>
          <a:lstStyle>
            <a:defPPr>
              <a:defRPr lang="en-CA"/>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a:defRPr/>
            </a:pPr>
            <a:fld id="{7CA78699-4EE2-4734-81DB-A3E09CB6CE9A}" type="slidenum">
              <a:rPr lang="en-CA" smtClean="0">
                <a:solidFill>
                  <a:prstClr val="white"/>
                </a:solidFill>
              </a:rPr>
              <a:pPr algn="r">
                <a:defRPr/>
              </a:pPr>
              <a:t>‹#›</a:t>
            </a:fld>
            <a:endParaRPr lang="en-CA" dirty="0">
              <a:solidFill>
                <a:prstClr val="white"/>
              </a:solidFill>
            </a:endParaRPr>
          </a:p>
        </p:txBody>
      </p:sp>
    </p:spTree>
    <p:extLst>
      <p:ext uri="{BB962C8B-B14F-4D97-AF65-F5344CB8AC3E}">
        <p14:creationId xmlns:p14="http://schemas.microsoft.com/office/powerpoint/2010/main" val="283004291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E731A48-8214-451D-8EEB-248319CE8042}" type="datetimeFigureOut">
              <a:rPr lang="en-CA" smtClean="0">
                <a:solidFill>
                  <a:prstClr val="black"/>
                </a:solidFill>
              </a:rPr>
              <a:pPr/>
              <a:t>10/30/18</a:t>
            </a:fld>
            <a:endParaRPr lang="en-CA">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CA">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C6D4EC6-6107-4085-9D1E-2E761588A46C}" type="slidenum">
              <a:rPr lang="en-CA" smtClean="0">
                <a:solidFill>
                  <a:prstClr val="black"/>
                </a:solidFill>
              </a:rPr>
              <a:pPr/>
              <a:t>‹#›</a:t>
            </a:fld>
            <a:endParaRPr lang="en-CA">
              <a:solidFill>
                <a:prstClr val="black"/>
              </a:solidFill>
            </a:endParaRPr>
          </a:p>
        </p:txBody>
      </p:sp>
    </p:spTree>
    <p:extLst>
      <p:ext uri="{BB962C8B-B14F-4D97-AF65-F5344CB8AC3E}">
        <p14:creationId xmlns:p14="http://schemas.microsoft.com/office/powerpoint/2010/main" val="7335778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E731A48-8214-451D-8EEB-248319CE8042}" type="datetimeFigureOut">
              <a:rPr lang="en-CA" smtClean="0">
                <a:solidFill>
                  <a:prstClr val="black"/>
                </a:solidFill>
              </a:rPr>
              <a:pPr/>
              <a:t>10/30/18</a:t>
            </a:fld>
            <a:endParaRPr lang="en-CA">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CA">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C6D4EC6-6107-4085-9D1E-2E761588A46C}" type="slidenum">
              <a:rPr lang="en-CA" smtClean="0">
                <a:solidFill>
                  <a:prstClr val="black"/>
                </a:solidFill>
              </a:rPr>
              <a:pPr/>
              <a:t>‹#›</a:t>
            </a:fld>
            <a:endParaRPr lang="en-CA">
              <a:solidFill>
                <a:prstClr val="black"/>
              </a:solidFill>
            </a:endParaRPr>
          </a:p>
        </p:txBody>
      </p:sp>
    </p:spTree>
    <p:extLst>
      <p:ext uri="{BB962C8B-B14F-4D97-AF65-F5344CB8AC3E}">
        <p14:creationId xmlns:p14="http://schemas.microsoft.com/office/powerpoint/2010/main" val="10771130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E731A48-8214-451D-8EEB-248319CE8042}" type="datetimeFigureOut">
              <a:rPr lang="en-CA" smtClean="0">
                <a:solidFill>
                  <a:prstClr val="black"/>
                </a:solidFill>
              </a:rPr>
              <a:pPr/>
              <a:t>10/30/18</a:t>
            </a:fld>
            <a:endParaRPr lang="en-CA">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C6D4EC6-6107-4085-9D1E-2E761588A46C}" type="slidenum">
              <a:rPr lang="en-CA" smtClean="0">
                <a:solidFill>
                  <a:prstClr val="black"/>
                </a:solidFill>
              </a:rPr>
              <a:pPr/>
              <a:t>‹#›</a:t>
            </a:fld>
            <a:endParaRPr lang="en-CA">
              <a:solidFill>
                <a:prstClr val="black"/>
              </a:solidFill>
            </a:endParaRPr>
          </a:p>
        </p:txBody>
      </p:sp>
    </p:spTree>
    <p:extLst>
      <p:ext uri="{BB962C8B-B14F-4D97-AF65-F5344CB8AC3E}">
        <p14:creationId xmlns:p14="http://schemas.microsoft.com/office/powerpoint/2010/main" val="229102839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E731A48-8214-451D-8EEB-248319CE8042}" type="datetimeFigureOut">
              <a:rPr lang="en-CA" smtClean="0">
                <a:solidFill>
                  <a:prstClr val="black"/>
                </a:solidFill>
              </a:rPr>
              <a:pPr/>
              <a:t>10/30/18</a:t>
            </a:fld>
            <a:endParaRPr lang="en-CA">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C6D4EC6-6107-4085-9D1E-2E761588A46C}" type="slidenum">
              <a:rPr lang="en-CA" smtClean="0">
                <a:solidFill>
                  <a:prstClr val="black"/>
                </a:solidFill>
              </a:rPr>
              <a:pPr/>
              <a:t>‹#›</a:t>
            </a:fld>
            <a:endParaRPr lang="en-CA">
              <a:solidFill>
                <a:prstClr val="black"/>
              </a:solidFill>
            </a:endParaRPr>
          </a:p>
        </p:txBody>
      </p:sp>
    </p:spTree>
    <p:extLst>
      <p:ext uri="{BB962C8B-B14F-4D97-AF65-F5344CB8AC3E}">
        <p14:creationId xmlns:p14="http://schemas.microsoft.com/office/powerpoint/2010/main" val="2598084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DE731A48-8214-451D-8EEB-248319CE8042}" type="datetimeFigureOut">
              <a:rPr lang="en-CA" smtClean="0"/>
              <a:t>10/30/18</a:t>
            </a:fld>
            <a:endParaRPr lang="en-CA"/>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CA"/>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4C6D4EC6-6107-4085-9D1E-2E761588A46C}" type="slidenum">
              <a:rPr lang="en-CA" smtClean="0"/>
              <a:t>‹#›</a:t>
            </a:fld>
            <a:endParaRPr lang="en-CA"/>
          </a:p>
        </p:txBody>
      </p:sp>
    </p:spTree>
    <p:extLst>
      <p:ext uri="{BB962C8B-B14F-4D97-AF65-F5344CB8AC3E}">
        <p14:creationId xmlns:p14="http://schemas.microsoft.com/office/powerpoint/2010/main" val="3081681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CA"/>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DE731A48-8214-451D-8EEB-248319CE8042}" type="datetimeFigureOut">
              <a:rPr lang="en-CA" smtClean="0"/>
              <a:t>10/30/18</a:t>
            </a:fld>
            <a:endParaRPr lang="en-CA"/>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CA"/>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4C6D4EC6-6107-4085-9D1E-2E761588A46C}" type="slidenum">
              <a:rPr lang="en-CA" smtClean="0"/>
              <a:t>‹#›</a:t>
            </a:fld>
            <a:endParaRPr lang="en-CA"/>
          </a:p>
        </p:txBody>
      </p:sp>
    </p:spTree>
    <p:extLst>
      <p:ext uri="{BB962C8B-B14F-4D97-AF65-F5344CB8AC3E}">
        <p14:creationId xmlns:p14="http://schemas.microsoft.com/office/powerpoint/2010/main" val="2209921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DE731A48-8214-451D-8EEB-248319CE8042}" type="datetimeFigureOut">
              <a:rPr lang="en-CA" smtClean="0"/>
              <a:t>10/30/18</a:t>
            </a:fld>
            <a:endParaRPr lang="en-CA"/>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CA"/>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4C6D4EC6-6107-4085-9D1E-2E761588A46C}" type="slidenum">
              <a:rPr lang="en-CA" smtClean="0"/>
              <a:t>‹#›</a:t>
            </a:fld>
            <a:endParaRPr lang="en-CA"/>
          </a:p>
        </p:txBody>
      </p:sp>
    </p:spTree>
    <p:extLst>
      <p:ext uri="{BB962C8B-B14F-4D97-AF65-F5344CB8AC3E}">
        <p14:creationId xmlns:p14="http://schemas.microsoft.com/office/powerpoint/2010/main" val="38119887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E731A48-8214-451D-8EEB-248319CE8042}" type="datetimeFigureOut">
              <a:rPr lang="en-CA" smtClean="0"/>
              <a:t>10/30/18</a:t>
            </a:fld>
            <a:endParaRPr lang="en-C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C6D4EC6-6107-4085-9D1E-2E761588A46C}" type="slidenum">
              <a:rPr lang="en-CA" smtClean="0"/>
              <a:t>‹#›</a:t>
            </a:fld>
            <a:endParaRPr lang="en-CA"/>
          </a:p>
        </p:txBody>
      </p:sp>
    </p:spTree>
    <p:extLst>
      <p:ext uri="{BB962C8B-B14F-4D97-AF65-F5344CB8AC3E}">
        <p14:creationId xmlns:p14="http://schemas.microsoft.com/office/powerpoint/2010/main" val="11198348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E731A48-8214-451D-8EEB-248319CE8042}" type="datetimeFigureOut">
              <a:rPr lang="en-CA" smtClean="0"/>
              <a:t>10/30/18</a:t>
            </a:fld>
            <a:endParaRPr lang="en-C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C6D4EC6-6107-4085-9D1E-2E761588A46C}" type="slidenum">
              <a:rPr lang="en-CA" smtClean="0"/>
              <a:t>‹#›</a:t>
            </a:fld>
            <a:endParaRPr lang="en-CA"/>
          </a:p>
        </p:txBody>
      </p:sp>
    </p:spTree>
    <p:extLst>
      <p:ext uri="{BB962C8B-B14F-4D97-AF65-F5344CB8AC3E}">
        <p14:creationId xmlns:p14="http://schemas.microsoft.com/office/powerpoint/2010/main" val="2567261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2.xml"/><Relationship Id="rId7" Type="http://schemas.openxmlformats.org/officeDocument/2006/relationships/theme" Target="../theme/theme3.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2478304"/>
      </p:ext>
    </p:extLst>
  </p:cSld>
  <p:clrMap bg1="lt1" tx1="dk1" bg2="lt2" tx2="dk2" accent1="accent1" accent2="accent2" accent3="accent3" accent4="accent4" accent5="accent5" accent6="accent6" hlink="hlink" folHlink="folHlink"/>
  <p:sldLayoutIdLst>
    <p:sldLayoutId id="2147484115" r:id="rId1"/>
    <p:sldLayoutId id="2147484116" r:id="rId2"/>
    <p:sldLayoutId id="2147484117" r:id="rId3"/>
    <p:sldLayoutId id="2147484118" r:id="rId4"/>
    <p:sldLayoutId id="2147484119" r:id="rId5"/>
    <p:sldLayoutId id="2147484120" r:id="rId6"/>
    <p:sldLayoutId id="2147484121" r:id="rId7"/>
    <p:sldLayoutId id="2147484122" r:id="rId8"/>
    <p:sldLayoutId id="2147484123" r:id="rId9"/>
    <p:sldLayoutId id="2147484124" r:id="rId10"/>
    <p:sldLayoutId id="214748412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5"/>
          <p:cNvSpPr>
            <a:spLocks noChangeArrowheads="1"/>
          </p:cNvSpPr>
          <p:nvPr userDrawn="1"/>
        </p:nvSpPr>
        <p:spPr bwMode="auto">
          <a:xfrm>
            <a:off x="0" y="6397625"/>
            <a:ext cx="9144000" cy="476250"/>
          </a:xfrm>
          <a:prstGeom prst="rect">
            <a:avLst/>
          </a:prstGeom>
          <a:solidFill>
            <a:srgbClr val="E0E0E0"/>
          </a:solidFill>
          <a:ln>
            <a:noFill/>
          </a:ln>
          <a:effectLst>
            <a:outerShdw dist="53882" dir="2700000" algn="ctr" rotWithShape="0">
              <a:schemeClr val="bg2">
                <a:alpha val="50000"/>
              </a:schemeClr>
            </a:outerShdw>
          </a:effectLst>
          <a:extLst>
            <a:ext uri="{91240B29-F687-4F45-9708-019B960494DF}">
              <a14:hiddenLine xmlns:a14="http://schemas.microsoft.com/office/drawing/2010/main" w="57150" algn="ctr">
                <a:solidFill>
                  <a:schemeClr val="hlink"/>
                </a:solidFill>
                <a:miter lim="800000"/>
                <a:headEnd/>
                <a:tailEnd/>
              </a14:hiddenLine>
            </a:ext>
          </a:extLst>
        </p:spPr>
        <p:txBody>
          <a:bodyPr wrap="none" lIns="0" tIns="0" anchor="ctr">
            <a:no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buClr>
                <a:srgbClr val="6B757C"/>
              </a:buClr>
              <a:buFont typeface="Arial" charset="0"/>
              <a:buNone/>
              <a:defRPr/>
            </a:pPr>
            <a:endParaRPr lang="en-US" altLang="en-US" smtClean="0">
              <a:solidFill>
                <a:srgbClr val="000000"/>
              </a:solidFill>
            </a:endParaRPr>
          </a:p>
        </p:txBody>
      </p:sp>
      <p:sp>
        <p:nvSpPr>
          <p:cNvPr id="1027" name="Rectangle 10"/>
          <p:cNvSpPr>
            <a:spLocks noChangeArrowheads="1"/>
          </p:cNvSpPr>
          <p:nvPr/>
        </p:nvSpPr>
        <p:spPr bwMode="auto">
          <a:xfrm>
            <a:off x="233363" y="233363"/>
            <a:ext cx="8672512" cy="90487"/>
          </a:xfrm>
          <a:prstGeom prst="rect">
            <a:avLst/>
          </a:prstGeom>
          <a:solidFill>
            <a:srgbClr val="969BA0"/>
          </a:solidFill>
          <a:ln>
            <a:noFill/>
          </a:ln>
          <a:effectLst/>
          <a:extLst>
            <a:ext uri="{91240B29-F687-4F45-9708-019B960494DF}">
              <a14:hiddenLine xmlns:a14="http://schemas.microsoft.com/office/drawing/2010/main" w="57150" algn="ctr">
                <a:solidFill>
                  <a:schemeClr val="bg1"/>
                </a:solidFill>
                <a:miter lim="800000"/>
                <a:headEnd/>
                <a:tailEnd/>
              </a14:hiddenLine>
            </a:ex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lIns="0" tIns="0" anchor="ctr">
            <a:no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buClr>
                <a:srgbClr val="6B757C"/>
              </a:buClr>
              <a:buFont typeface="Arial" charset="0"/>
              <a:buNone/>
              <a:defRPr/>
            </a:pPr>
            <a:endParaRPr lang="en-US" altLang="en-US" smtClean="0">
              <a:solidFill>
                <a:srgbClr val="000000"/>
              </a:solidFill>
            </a:endParaRPr>
          </a:p>
        </p:txBody>
      </p:sp>
      <p:sp>
        <p:nvSpPr>
          <p:cNvPr id="1028" name="Rectangle 19"/>
          <p:cNvSpPr>
            <a:spLocks noGrp="1" noChangeArrowheads="1"/>
          </p:cNvSpPr>
          <p:nvPr>
            <p:ph type="body" idx="1"/>
          </p:nvPr>
        </p:nvSpPr>
        <p:spPr bwMode="auto">
          <a:xfrm>
            <a:off x="917575" y="1965325"/>
            <a:ext cx="7835900" cy="4037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CA" altLang="en-US" smtClean="0"/>
          </a:p>
        </p:txBody>
      </p:sp>
      <p:sp>
        <p:nvSpPr>
          <p:cNvPr id="299028" name="Rectangle 20"/>
          <p:cNvSpPr>
            <a:spLocks noGrp="1" noChangeArrowheads="1"/>
          </p:cNvSpPr>
          <p:nvPr>
            <p:ph type="sldNum" sz="quarter" idx="4"/>
          </p:nvPr>
        </p:nvSpPr>
        <p:spPr bwMode="auto">
          <a:xfrm>
            <a:off x="8101013" y="404813"/>
            <a:ext cx="825500"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0" bIns="45720" numCol="1" anchor="t" anchorCtr="0" compatLnSpc="1">
            <a:prstTxWarp prst="textNoShape">
              <a:avLst/>
            </a:prstTxWarp>
          </a:bodyPr>
          <a:lstStyle>
            <a:lvl1pPr algn="r">
              <a:spcBef>
                <a:spcPct val="0"/>
              </a:spcBef>
              <a:buClrTx/>
              <a:buFontTx/>
              <a:buNone/>
              <a:defRPr>
                <a:solidFill>
                  <a:srgbClr val="666D70"/>
                </a:solidFill>
                <a:cs typeface="+mn-cs"/>
              </a:defRPr>
            </a:lvl1pPr>
          </a:lstStyle>
          <a:p>
            <a:pPr>
              <a:defRPr/>
            </a:pPr>
            <a:fld id="{5B51E7A8-1C44-410B-8D71-3BF932BD0029}" type="slidenum">
              <a:rPr lang="en-CA"/>
              <a:pPr>
                <a:defRPr/>
              </a:pPr>
              <a:t>‹#›</a:t>
            </a:fld>
            <a:endParaRPr lang="en-CA" dirty="0"/>
          </a:p>
        </p:txBody>
      </p:sp>
      <p:sp>
        <p:nvSpPr>
          <p:cNvPr id="299030" name="Rectangle 22"/>
          <p:cNvSpPr>
            <a:spLocks noGrp="1" noChangeArrowheads="1"/>
          </p:cNvSpPr>
          <p:nvPr>
            <p:ph type="dt" sz="half" idx="2"/>
          </p:nvPr>
        </p:nvSpPr>
        <p:spPr bwMode="auto">
          <a:xfrm>
            <a:off x="912813" y="401638"/>
            <a:ext cx="3802062" cy="258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lgn="l">
              <a:spcBef>
                <a:spcPct val="0"/>
              </a:spcBef>
              <a:buClrTx/>
              <a:buFontTx/>
              <a:buNone/>
              <a:defRPr sz="1000">
                <a:solidFill>
                  <a:srgbClr val="666D70"/>
                </a:solidFill>
                <a:cs typeface="+mn-cs"/>
              </a:defRPr>
            </a:lvl1pPr>
          </a:lstStyle>
          <a:p>
            <a:pPr>
              <a:defRPr/>
            </a:pPr>
            <a:endParaRPr lang="en-CA"/>
          </a:p>
        </p:txBody>
      </p:sp>
      <p:sp>
        <p:nvSpPr>
          <p:cNvPr id="1031" name="Rectangle 23"/>
          <p:cNvSpPr>
            <a:spLocks noGrp="1" noChangeArrowheads="1"/>
          </p:cNvSpPr>
          <p:nvPr>
            <p:ph type="title"/>
          </p:nvPr>
        </p:nvSpPr>
        <p:spPr bwMode="auto">
          <a:xfrm>
            <a:off x="914400" y="989013"/>
            <a:ext cx="782955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p>
            <a:pPr lvl="0"/>
            <a:r>
              <a:rPr lang="en-US" altLang="en-US" smtClean="0"/>
              <a:t>Click to edit Master title style</a:t>
            </a:r>
            <a:endParaRPr lang="en-CA" altLang="en-US" smtClean="0"/>
          </a:p>
        </p:txBody>
      </p:sp>
      <p:sp>
        <p:nvSpPr>
          <p:cNvPr id="10" name="TextBox 1"/>
          <p:cNvSpPr txBox="1">
            <a:spLocks noChangeArrowheads="1"/>
          </p:cNvSpPr>
          <p:nvPr userDrawn="1"/>
        </p:nvSpPr>
        <p:spPr bwMode="auto">
          <a:xfrm>
            <a:off x="914400" y="6492875"/>
            <a:ext cx="1920875"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50000"/>
              </a:spcBef>
              <a:spcAft>
                <a:spcPct val="0"/>
              </a:spcAft>
              <a:buClr>
                <a:srgbClr val="6B757C"/>
              </a:buClr>
              <a:buFont typeface="Arial" charset="0"/>
              <a:defRPr>
                <a:solidFill>
                  <a:schemeClr val="tx1"/>
                </a:solidFill>
                <a:latin typeface="Arial" charset="0"/>
              </a:defRPr>
            </a:lvl6pPr>
            <a:lvl7pPr marL="2971800" indent="-228600" algn="ctr" eaLnBrk="0" fontAlgn="base" hangingPunct="0">
              <a:spcBef>
                <a:spcPct val="50000"/>
              </a:spcBef>
              <a:spcAft>
                <a:spcPct val="0"/>
              </a:spcAft>
              <a:buClr>
                <a:srgbClr val="6B757C"/>
              </a:buClr>
              <a:buFont typeface="Arial" charset="0"/>
              <a:defRPr>
                <a:solidFill>
                  <a:schemeClr val="tx1"/>
                </a:solidFill>
                <a:latin typeface="Arial" charset="0"/>
              </a:defRPr>
            </a:lvl7pPr>
            <a:lvl8pPr marL="3429000" indent="-228600" algn="ctr" eaLnBrk="0" fontAlgn="base" hangingPunct="0">
              <a:spcBef>
                <a:spcPct val="50000"/>
              </a:spcBef>
              <a:spcAft>
                <a:spcPct val="0"/>
              </a:spcAft>
              <a:buClr>
                <a:srgbClr val="6B757C"/>
              </a:buClr>
              <a:buFont typeface="Arial" charset="0"/>
              <a:defRPr>
                <a:solidFill>
                  <a:schemeClr val="tx1"/>
                </a:solidFill>
                <a:latin typeface="Arial" charset="0"/>
              </a:defRPr>
            </a:lvl8pPr>
            <a:lvl9pPr marL="3886200" indent="-228600" algn="ctr" eaLnBrk="0" fontAlgn="base" hangingPunct="0">
              <a:spcBef>
                <a:spcPct val="50000"/>
              </a:spcBef>
              <a:spcAft>
                <a:spcPct val="0"/>
              </a:spcAft>
              <a:buClr>
                <a:srgbClr val="6B757C"/>
              </a:buClr>
              <a:buFont typeface="Arial" charset="0"/>
              <a:defRPr>
                <a:solidFill>
                  <a:schemeClr val="tx1"/>
                </a:solidFill>
                <a:latin typeface="Arial" charset="0"/>
              </a:defRPr>
            </a:lvl9pPr>
          </a:lstStyle>
          <a:p>
            <a:pPr eaLnBrk="1" hangingPunct="1">
              <a:spcBef>
                <a:spcPts val="0"/>
              </a:spcBef>
              <a:buClr>
                <a:srgbClr val="6B757C"/>
              </a:buClr>
              <a:buFont typeface="Arial" charset="0"/>
              <a:buNone/>
              <a:defRPr/>
            </a:pPr>
            <a:r>
              <a:rPr lang="en-CA" sz="900" dirty="0" smtClean="0">
                <a:solidFill>
                  <a:srgbClr val="666D70"/>
                </a:solidFill>
              </a:rPr>
              <a:t>McCarthy Tétrault LLP / mccarthy.ca</a:t>
            </a:r>
          </a:p>
          <a:p>
            <a:pPr eaLnBrk="1" hangingPunct="1">
              <a:spcBef>
                <a:spcPts val="0"/>
              </a:spcBef>
              <a:buClr>
                <a:srgbClr val="6B757C"/>
              </a:buClr>
              <a:buFont typeface="Arial" charset="0"/>
              <a:buNone/>
              <a:defRPr/>
            </a:pPr>
            <a:endParaRPr lang="en-CA" sz="900" dirty="0" smtClean="0">
              <a:solidFill>
                <a:srgbClr val="000000"/>
              </a:solidFill>
            </a:endParaRPr>
          </a:p>
        </p:txBody>
      </p:sp>
      <p:sp>
        <p:nvSpPr>
          <p:cNvPr id="11" name="Footer Placeholder 1"/>
          <p:cNvSpPr>
            <a:spLocks noGrp="1"/>
          </p:cNvSpPr>
          <p:nvPr>
            <p:ph type="ftr" sz="quarter" idx="3"/>
          </p:nvPr>
        </p:nvSpPr>
        <p:spPr>
          <a:xfrm>
            <a:off x="2833688" y="6491288"/>
            <a:ext cx="2895600" cy="274637"/>
          </a:xfrm>
          <a:prstGeom prst="rect">
            <a:avLst/>
          </a:prstGeom>
        </p:spPr>
        <p:txBody>
          <a:bodyPr vert="horz" lIns="0" tIns="45720" rIns="91440" bIns="45720" rtlCol="0" anchor="t" anchorCtr="0"/>
          <a:lstStyle>
            <a:lvl1pPr algn="l">
              <a:spcBef>
                <a:spcPts val="0"/>
              </a:spcBef>
              <a:buClr>
                <a:srgbClr val="6B757C"/>
              </a:buClr>
              <a:buFont typeface="Arial" charset="0"/>
              <a:buNone/>
              <a:defRPr sz="900">
                <a:solidFill>
                  <a:srgbClr val="666D70"/>
                </a:solidFill>
                <a:cs typeface="+mn-cs"/>
              </a:defRPr>
            </a:lvl1pPr>
          </a:lstStyle>
          <a:p>
            <a:pPr>
              <a:defRPr/>
            </a:pPr>
            <a:r>
              <a:rPr lang="fr-CA" dirty="0"/>
              <a:t>/ </a:t>
            </a:r>
            <a:r>
              <a:rPr lang="fr-CA" dirty="0" err="1"/>
              <a:t>mmmm</a:t>
            </a:r>
            <a:r>
              <a:rPr lang="fr-CA" dirty="0"/>
              <a:t> </a:t>
            </a:r>
            <a:r>
              <a:rPr lang="fr-CA" dirty="0" err="1"/>
              <a:t>yyyy</a:t>
            </a:r>
            <a:r>
              <a:rPr lang="fr-CA" dirty="0"/>
              <a:t> / # 123456</a:t>
            </a:r>
          </a:p>
        </p:txBody>
      </p:sp>
    </p:spTree>
    <p:extLst>
      <p:ext uri="{BB962C8B-B14F-4D97-AF65-F5344CB8AC3E}">
        <p14:creationId xmlns:p14="http://schemas.microsoft.com/office/powerpoint/2010/main" val="1363824197"/>
      </p:ext>
    </p:extLst>
  </p:cSld>
  <p:clrMap bg1="lt1" tx1="dk1" bg2="lt2" tx2="dk2" accent1="accent1" accent2="accent2" accent3="accent3" accent4="accent4" accent5="accent5" accent6="accent6" hlink="hlink" folHlink="folHlink"/>
  <p:sldLayoutIdLst>
    <p:sldLayoutId id="2147484128" r:id="rId1"/>
    <p:sldLayoutId id="2147484129" r:id="rId2"/>
    <p:sldLayoutId id="2147484130" r:id="rId3"/>
    <p:sldLayoutId id="2147484131" r:id="rId4"/>
    <p:sldLayoutId id="2147484132" r:id="rId5"/>
    <p:sldLayoutId id="2147484133" r:id="rId6"/>
    <p:sldLayoutId id="2147484134" r:id="rId7"/>
    <p:sldLayoutId id="2147484135" r:id="rId8"/>
    <p:sldLayoutId id="2147484136" r:id="rId9"/>
    <p:sldLayoutId id="2147484137" r:id="rId10"/>
    <p:sldLayoutId id="2147484138" r:id="rId11"/>
    <p:sldLayoutId id="2147484139" r:id="rId12"/>
    <p:sldLayoutId id="2147484140" r:id="rId13"/>
    <p:sldLayoutId id="2147484141" r:id="rId14"/>
    <p:sldLayoutId id="2147484142" r:id="rId15"/>
    <p:sldLayoutId id="2147484143" r:id="rId16"/>
    <p:sldLayoutId id="2147484144" r:id="rId17"/>
    <p:sldLayoutId id="2147484145" r:id="rId18"/>
  </p:sldLayoutIdLst>
  <p:timing>
    <p:tnLst>
      <p:par>
        <p:cTn id="1" dur="indefinite" restart="never" nodeType="tmRoot"/>
      </p:par>
    </p:tnLst>
  </p:timing>
  <p:hf hdr="0" ftr="0" dt="0"/>
  <p:txStyles>
    <p:titleStyle>
      <a:lvl1pPr algn="l" rtl="0" eaLnBrk="1" fontAlgn="base" hangingPunct="1">
        <a:lnSpc>
          <a:spcPts val="3200"/>
        </a:lnSpc>
        <a:spcBef>
          <a:spcPct val="0"/>
        </a:spcBef>
        <a:spcAft>
          <a:spcPct val="0"/>
        </a:spcAft>
        <a:defRPr sz="3200" b="1">
          <a:solidFill>
            <a:srgbClr val="666D70"/>
          </a:solidFill>
          <a:latin typeface="+mj-lt"/>
          <a:ea typeface="+mj-ea"/>
          <a:cs typeface="+mj-cs"/>
        </a:defRPr>
      </a:lvl1pPr>
      <a:lvl2pPr algn="l" rtl="0" eaLnBrk="1" fontAlgn="base" hangingPunct="1">
        <a:lnSpc>
          <a:spcPts val="3200"/>
        </a:lnSpc>
        <a:spcBef>
          <a:spcPct val="0"/>
        </a:spcBef>
        <a:spcAft>
          <a:spcPct val="0"/>
        </a:spcAft>
        <a:defRPr sz="3200" b="1">
          <a:solidFill>
            <a:srgbClr val="666D70"/>
          </a:solidFill>
          <a:latin typeface="Arial" charset="0"/>
        </a:defRPr>
      </a:lvl2pPr>
      <a:lvl3pPr algn="l" rtl="0" eaLnBrk="1" fontAlgn="base" hangingPunct="1">
        <a:lnSpc>
          <a:spcPts val="3200"/>
        </a:lnSpc>
        <a:spcBef>
          <a:spcPct val="0"/>
        </a:spcBef>
        <a:spcAft>
          <a:spcPct val="0"/>
        </a:spcAft>
        <a:defRPr sz="3200" b="1">
          <a:solidFill>
            <a:srgbClr val="666D70"/>
          </a:solidFill>
          <a:latin typeface="Arial" charset="0"/>
        </a:defRPr>
      </a:lvl3pPr>
      <a:lvl4pPr algn="l" rtl="0" eaLnBrk="1" fontAlgn="base" hangingPunct="1">
        <a:lnSpc>
          <a:spcPts val="3200"/>
        </a:lnSpc>
        <a:spcBef>
          <a:spcPct val="0"/>
        </a:spcBef>
        <a:spcAft>
          <a:spcPct val="0"/>
        </a:spcAft>
        <a:defRPr sz="3200" b="1">
          <a:solidFill>
            <a:srgbClr val="666D70"/>
          </a:solidFill>
          <a:latin typeface="Arial" charset="0"/>
        </a:defRPr>
      </a:lvl4pPr>
      <a:lvl5pPr algn="l" rtl="0" eaLnBrk="1" fontAlgn="base" hangingPunct="1">
        <a:lnSpc>
          <a:spcPts val="3200"/>
        </a:lnSpc>
        <a:spcBef>
          <a:spcPct val="0"/>
        </a:spcBef>
        <a:spcAft>
          <a:spcPct val="0"/>
        </a:spcAft>
        <a:defRPr sz="3200" b="1">
          <a:solidFill>
            <a:srgbClr val="666D70"/>
          </a:solidFill>
          <a:latin typeface="Arial" charset="0"/>
        </a:defRPr>
      </a:lvl5pPr>
      <a:lvl6pPr marL="457200" algn="l" rtl="0" eaLnBrk="1" fontAlgn="base" hangingPunct="1">
        <a:lnSpc>
          <a:spcPts val="3200"/>
        </a:lnSpc>
        <a:spcBef>
          <a:spcPct val="0"/>
        </a:spcBef>
        <a:spcAft>
          <a:spcPct val="0"/>
        </a:spcAft>
        <a:defRPr sz="3200" b="1">
          <a:solidFill>
            <a:srgbClr val="666D70"/>
          </a:solidFill>
          <a:latin typeface="Arial" charset="0"/>
        </a:defRPr>
      </a:lvl6pPr>
      <a:lvl7pPr marL="914400" algn="l" rtl="0" eaLnBrk="1" fontAlgn="base" hangingPunct="1">
        <a:lnSpc>
          <a:spcPts val="3200"/>
        </a:lnSpc>
        <a:spcBef>
          <a:spcPct val="0"/>
        </a:spcBef>
        <a:spcAft>
          <a:spcPct val="0"/>
        </a:spcAft>
        <a:defRPr sz="3200" b="1">
          <a:solidFill>
            <a:srgbClr val="666D70"/>
          </a:solidFill>
          <a:latin typeface="Arial" charset="0"/>
        </a:defRPr>
      </a:lvl7pPr>
      <a:lvl8pPr marL="1371600" algn="l" rtl="0" eaLnBrk="1" fontAlgn="base" hangingPunct="1">
        <a:lnSpc>
          <a:spcPts val="3200"/>
        </a:lnSpc>
        <a:spcBef>
          <a:spcPct val="0"/>
        </a:spcBef>
        <a:spcAft>
          <a:spcPct val="0"/>
        </a:spcAft>
        <a:defRPr sz="3200" b="1">
          <a:solidFill>
            <a:srgbClr val="666D70"/>
          </a:solidFill>
          <a:latin typeface="Arial" charset="0"/>
        </a:defRPr>
      </a:lvl8pPr>
      <a:lvl9pPr marL="1828800" algn="l" rtl="0" eaLnBrk="1" fontAlgn="base" hangingPunct="1">
        <a:lnSpc>
          <a:spcPts val="3200"/>
        </a:lnSpc>
        <a:spcBef>
          <a:spcPct val="0"/>
        </a:spcBef>
        <a:spcAft>
          <a:spcPct val="0"/>
        </a:spcAft>
        <a:defRPr sz="3200" b="1">
          <a:solidFill>
            <a:srgbClr val="666D70"/>
          </a:solidFill>
          <a:latin typeface="Arial" charset="0"/>
        </a:defRPr>
      </a:lvl9pPr>
    </p:titleStyle>
    <p:bodyStyle>
      <a:lvl1pPr marL="342900" indent="-342900" algn="l" rtl="0" eaLnBrk="1" fontAlgn="base" hangingPunct="1">
        <a:spcBef>
          <a:spcPct val="20000"/>
        </a:spcBef>
        <a:spcAft>
          <a:spcPct val="0"/>
        </a:spcAft>
        <a:buFont typeface="Symbol" pitchFamily="18" charset="2"/>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Font typeface="Symbol" pitchFamily="18" charset="2"/>
        <a:buChar char="-"/>
        <a:defRPr sz="2600">
          <a:solidFill>
            <a:schemeClr val="tx1"/>
          </a:solidFill>
          <a:latin typeface="+mn-lt"/>
        </a:defRPr>
      </a:lvl2pPr>
      <a:lvl3pPr marL="1143000" indent="-228600" algn="l" rtl="0" eaLnBrk="1" fontAlgn="base" hangingPunct="1">
        <a:spcBef>
          <a:spcPct val="20000"/>
        </a:spcBef>
        <a:spcAft>
          <a:spcPct val="0"/>
        </a:spcAft>
        <a:buFont typeface="Symbol" pitchFamily="18" charset="2"/>
        <a:buChar char="-"/>
        <a:defRPr sz="2400">
          <a:solidFill>
            <a:schemeClr val="tx1"/>
          </a:solidFill>
          <a:latin typeface="+mn-lt"/>
        </a:defRPr>
      </a:lvl3pPr>
      <a:lvl4pPr marL="1550988" indent="-228600" algn="l" rtl="0" eaLnBrk="1" fontAlgn="base" hangingPunct="1">
        <a:spcBef>
          <a:spcPct val="20000"/>
        </a:spcBef>
        <a:spcAft>
          <a:spcPct val="0"/>
        </a:spcAft>
        <a:buFont typeface="Symbol" pitchFamily="18" charset="2"/>
        <a:buChar char="-"/>
        <a:defRPr sz="2000">
          <a:solidFill>
            <a:schemeClr val="tx1"/>
          </a:solidFill>
          <a:latin typeface="+mn-lt"/>
        </a:defRPr>
      </a:lvl4pPr>
      <a:lvl5pPr marL="1935163" indent="-228600" algn="l" rtl="0" eaLnBrk="1" fontAlgn="base" hangingPunct="1">
        <a:spcBef>
          <a:spcPct val="20000"/>
        </a:spcBef>
        <a:spcAft>
          <a:spcPct val="0"/>
        </a:spcAft>
        <a:buFont typeface="Symbol" pitchFamily="18" charset="2"/>
        <a:buChar char="-"/>
        <a:defRPr sz="2000">
          <a:solidFill>
            <a:schemeClr val="tx1"/>
          </a:solidFill>
          <a:latin typeface="+mn-lt"/>
        </a:defRPr>
      </a:lvl5pPr>
      <a:lvl6pPr marL="2392363" indent="-228600" algn="l" rtl="0" eaLnBrk="1" fontAlgn="base" hangingPunct="1">
        <a:spcBef>
          <a:spcPct val="20000"/>
        </a:spcBef>
        <a:spcAft>
          <a:spcPct val="0"/>
        </a:spcAft>
        <a:buFont typeface="Arial" charset="0"/>
        <a:buChar char="¬"/>
        <a:defRPr sz="2000">
          <a:solidFill>
            <a:schemeClr val="tx1"/>
          </a:solidFill>
          <a:latin typeface="+mn-lt"/>
        </a:defRPr>
      </a:lvl6pPr>
      <a:lvl7pPr marL="2849563" indent="-228600" algn="l" rtl="0" eaLnBrk="1" fontAlgn="base" hangingPunct="1">
        <a:spcBef>
          <a:spcPct val="20000"/>
        </a:spcBef>
        <a:spcAft>
          <a:spcPct val="0"/>
        </a:spcAft>
        <a:buFont typeface="Arial" charset="0"/>
        <a:buChar char="¬"/>
        <a:defRPr sz="2000">
          <a:solidFill>
            <a:schemeClr val="tx1"/>
          </a:solidFill>
          <a:latin typeface="+mn-lt"/>
        </a:defRPr>
      </a:lvl7pPr>
      <a:lvl8pPr marL="3306763" indent="-228600" algn="l" rtl="0" eaLnBrk="1" fontAlgn="base" hangingPunct="1">
        <a:spcBef>
          <a:spcPct val="20000"/>
        </a:spcBef>
        <a:spcAft>
          <a:spcPct val="0"/>
        </a:spcAft>
        <a:buFont typeface="Arial" charset="0"/>
        <a:buChar char="¬"/>
        <a:defRPr sz="2000">
          <a:solidFill>
            <a:schemeClr val="tx1"/>
          </a:solidFill>
          <a:latin typeface="+mn-lt"/>
        </a:defRPr>
      </a:lvl8pPr>
      <a:lvl9pPr marL="3763963" indent="-228600" algn="l" rtl="0" eaLnBrk="1" fontAlgn="base" hangingPunct="1">
        <a:spcBef>
          <a:spcPct val="20000"/>
        </a:spcBef>
        <a:spcAft>
          <a:spcPct val="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15"/>
          <p:cNvSpPr>
            <a:spLocks noChangeArrowheads="1"/>
          </p:cNvSpPr>
          <p:nvPr/>
        </p:nvSpPr>
        <p:spPr bwMode="auto">
          <a:xfrm>
            <a:off x="0" y="6400800"/>
            <a:ext cx="9144000" cy="476250"/>
          </a:xfrm>
          <a:prstGeom prst="rect">
            <a:avLst/>
          </a:prstGeom>
          <a:solidFill>
            <a:srgbClr val="E0E0E0"/>
          </a:solidFill>
          <a:ln>
            <a:noFill/>
          </a:ln>
          <a:effectLst>
            <a:outerShdw dist="53882" dir="2700000" algn="ctr" rotWithShape="0">
              <a:schemeClr val="bg2">
                <a:alpha val="50000"/>
              </a:schemeClr>
            </a:outerShdw>
          </a:effectLst>
          <a:extLst>
            <a:ext uri="{91240B29-F687-4F45-9708-019B960494DF}">
              <a14:hiddenLine xmlns:a14="http://schemas.microsoft.com/office/drawing/2010/main" w="57150" algn="ctr">
                <a:solidFill>
                  <a:schemeClr val="hlink"/>
                </a:solidFill>
                <a:miter lim="800000"/>
                <a:headEnd/>
                <a:tailEnd/>
              </a14:hiddenLine>
            </a:ext>
          </a:extLst>
        </p:spPr>
        <p:txBody>
          <a:bodyPr wrap="none" lIns="0" tIns="0" anchor="ctr">
            <a:spAutoFit/>
          </a:bodyPr>
          <a:lstStyle/>
          <a:p>
            <a:pPr fontAlgn="auto">
              <a:spcBef>
                <a:spcPts val="0"/>
              </a:spcBef>
              <a:spcAft>
                <a:spcPts val="0"/>
              </a:spcAft>
            </a:pPr>
            <a:endParaRPr lang="fr-CA">
              <a:solidFill>
                <a:srgbClr val="000000"/>
              </a:solidFill>
              <a:latin typeface="Arial"/>
              <a:cs typeface="+mn-cs"/>
            </a:endParaRPr>
          </a:p>
        </p:txBody>
      </p:sp>
      <p:sp>
        <p:nvSpPr>
          <p:cNvPr id="2051" name="Rectangle 10"/>
          <p:cNvSpPr>
            <a:spLocks noChangeArrowheads="1"/>
          </p:cNvSpPr>
          <p:nvPr/>
        </p:nvSpPr>
        <p:spPr bwMode="auto">
          <a:xfrm>
            <a:off x="233363" y="238125"/>
            <a:ext cx="8672512" cy="90488"/>
          </a:xfrm>
          <a:prstGeom prst="rect">
            <a:avLst/>
          </a:prstGeom>
          <a:solidFill>
            <a:srgbClr val="969BA0"/>
          </a:solidFill>
          <a:ln>
            <a:noFill/>
          </a:ln>
          <a:effectLst/>
          <a:extLst>
            <a:ext uri="{91240B29-F687-4F45-9708-019B960494DF}">
              <a14:hiddenLine xmlns:a14="http://schemas.microsoft.com/office/drawing/2010/main" w="57150" algn="ctr">
                <a:solidFill>
                  <a:schemeClr val="bg1"/>
                </a:solidFill>
                <a:miter lim="800000"/>
                <a:headEnd/>
                <a:tailEnd/>
              </a14:hiddenLine>
            </a:ex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lIns="0" tIns="0" anchor="ctr">
            <a:spAutoFit/>
          </a:bodyPr>
          <a:lstStyle/>
          <a:p>
            <a:pPr fontAlgn="auto">
              <a:spcBef>
                <a:spcPts val="0"/>
              </a:spcBef>
              <a:spcAft>
                <a:spcPts val="0"/>
              </a:spcAft>
            </a:pPr>
            <a:endParaRPr lang="fr-CA">
              <a:solidFill>
                <a:srgbClr val="000000"/>
              </a:solidFill>
              <a:latin typeface="Arial"/>
              <a:cs typeface="+mn-cs"/>
            </a:endParaRPr>
          </a:p>
        </p:txBody>
      </p:sp>
      <p:sp>
        <p:nvSpPr>
          <p:cNvPr id="2052" name="Rectangle 19"/>
          <p:cNvSpPr>
            <a:spLocks noGrp="1" noChangeArrowheads="1"/>
          </p:cNvSpPr>
          <p:nvPr>
            <p:ph type="body" idx="1"/>
          </p:nvPr>
        </p:nvSpPr>
        <p:spPr bwMode="auto">
          <a:xfrm>
            <a:off x="917575" y="1965325"/>
            <a:ext cx="7835900" cy="4037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smtClean="0"/>
          </a:p>
        </p:txBody>
      </p:sp>
      <p:sp>
        <p:nvSpPr>
          <p:cNvPr id="299028" name="Rectangle 20"/>
          <p:cNvSpPr>
            <a:spLocks noGrp="1" noChangeArrowheads="1"/>
          </p:cNvSpPr>
          <p:nvPr>
            <p:ph type="sldNum" sz="quarter" idx="4"/>
          </p:nvPr>
        </p:nvSpPr>
        <p:spPr bwMode="auto">
          <a:xfrm>
            <a:off x="8101013" y="404813"/>
            <a:ext cx="825500"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0" bIns="45720" numCol="1" anchor="t" anchorCtr="0" compatLnSpc="1">
            <a:prstTxWarp prst="textNoShape">
              <a:avLst/>
            </a:prstTxWarp>
          </a:bodyPr>
          <a:lstStyle>
            <a:lvl1pPr algn="r">
              <a:spcBef>
                <a:spcPct val="0"/>
              </a:spcBef>
              <a:buClrTx/>
              <a:buFontTx/>
              <a:buNone/>
              <a:defRPr>
                <a:solidFill>
                  <a:srgbClr val="666D70"/>
                </a:solidFill>
              </a:defRPr>
            </a:lvl1pPr>
          </a:lstStyle>
          <a:p>
            <a:pPr fontAlgn="auto">
              <a:spcAft>
                <a:spcPts val="0"/>
              </a:spcAft>
            </a:pPr>
            <a:fld id="{17BBF106-F41F-4E63-86EB-E2CB90D610EF}" type="slidenum">
              <a:rPr lang="en-CA" smtClean="0">
                <a:latin typeface="Arial"/>
                <a:cs typeface="+mn-cs"/>
              </a:rPr>
              <a:pPr fontAlgn="auto">
                <a:spcAft>
                  <a:spcPts val="0"/>
                </a:spcAft>
              </a:pPr>
              <a:t>‹#›</a:t>
            </a:fld>
            <a:endParaRPr lang="en-CA">
              <a:latin typeface="Arial"/>
              <a:cs typeface="+mn-cs"/>
            </a:endParaRPr>
          </a:p>
        </p:txBody>
      </p:sp>
      <p:sp>
        <p:nvSpPr>
          <p:cNvPr id="299030" name="Rectangle 22"/>
          <p:cNvSpPr>
            <a:spLocks noGrp="1" noChangeArrowheads="1"/>
          </p:cNvSpPr>
          <p:nvPr>
            <p:ph type="dt" sz="half" idx="2"/>
          </p:nvPr>
        </p:nvSpPr>
        <p:spPr bwMode="auto">
          <a:xfrm>
            <a:off x="912813" y="401638"/>
            <a:ext cx="3802062" cy="258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lgn="l">
              <a:spcBef>
                <a:spcPct val="0"/>
              </a:spcBef>
              <a:buClrTx/>
              <a:buFontTx/>
              <a:buNone/>
              <a:defRPr sz="1000">
                <a:solidFill>
                  <a:srgbClr val="666D70"/>
                </a:solidFill>
              </a:defRPr>
            </a:lvl1pPr>
          </a:lstStyle>
          <a:p>
            <a:pPr fontAlgn="auto">
              <a:spcAft>
                <a:spcPts val="0"/>
              </a:spcAft>
            </a:pPr>
            <a:fld id="{069221E7-352F-480C-A2AB-0D5D61FF4C22}" type="datetimeFigureOut">
              <a:rPr lang="en-CA" smtClean="0">
                <a:latin typeface="Arial"/>
                <a:cs typeface="+mn-cs"/>
              </a:rPr>
              <a:pPr fontAlgn="auto">
                <a:spcAft>
                  <a:spcPts val="0"/>
                </a:spcAft>
              </a:pPr>
              <a:t>10/30/18</a:t>
            </a:fld>
            <a:endParaRPr lang="en-CA">
              <a:latin typeface="Arial"/>
              <a:cs typeface="+mn-cs"/>
            </a:endParaRPr>
          </a:p>
        </p:txBody>
      </p:sp>
      <p:sp>
        <p:nvSpPr>
          <p:cNvPr id="2055" name="Rectangle 23"/>
          <p:cNvSpPr>
            <a:spLocks noGrp="1" noChangeArrowheads="1"/>
          </p:cNvSpPr>
          <p:nvPr>
            <p:ph type="title"/>
          </p:nvPr>
        </p:nvSpPr>
        <p:spPr bwMode="auto">
          <a:xfrm>
            <a:off x="914400" y="989013"/>
            <a:ext cx="782955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p>
            <a:pPr lvl="0"/>
            <a:r>
              <a:rPr lang="en-US" smtClean="0"/>
              <a:t>Click to edit Master title style</a:t>
            </a:r>
            <a:endParaRPr lang="fr-CA" smtClean="0"/>
          </a:p>
        </p:txBody>
      </p:sp>
      <p:sp>
        <p:nvSpPr>
          <p:cNvPr id="12" name="Footer Placeholder 1"/>
          <p:cNvSpPr>
            <a:spLocks noGrp="1"/>
          </p:cNvSpPr>
          <p:nvPr>
            <p:ph type="ftr" sz="quarter" idx="3"/>
          </p:nvPr>
        </p:nvSpPr>
        <p:spPr>
          <a:xfrm>
            <a:off x="3570288" y="6491288"/>
            <a:ext cx="2895600" cy="274637"/>
          </a:xfrm>
          <a:prstGeom prst="rect">
            <a:avLst/>
          </a:prstGeom>
        </p:spPr>
        <p:txBody>
          <a:bodyPr vert="horz" lIns="0" tIns="45720" rIns="91440" bIns="45720" rtlCol="0" anchor="t" anchorCtr="0"/>
          <a:lstStyle>
            <a:lvl1pPr algn="l">
              <a:spcBef>
                <a:spcPts val="0"/>
              </a:spcBef>
              <a:defRPr sz="900">
                <a:solidFill>
                  <a:srgbClr val="666D70"/>
                </a:solidFill>
              </a:defRPr>
            </a:lvl1pPr>
          </a:lstStyle>
          <a:p>
            <a:pPr fontAlgn="auto">
              <a:spcAft>
                <a:spcPts val="0"/>
              </a:spcAft>
            </a:pPr>
            <a:endParaRPr lang="en-CA">
              <a:latin typeface="Arial"/>
              <a:cs typeface="+mn-cs"/>
            </a:endParaRPr>
          </a:p>
        </p:txBody>
      </p:sp>
      <p:sp>
        <p:nvSpPr>
          <p:cNvPr id="13" name="TextBox 1"/>
          <p:cNvSpPr txBox="1">
            <a:spLocks noChangeArrowheads="1"/>
          </p:cNvSpPr>
          <p:nvPr/>
        </p:nvSpPr>
        <p:spPr bwMode="auto">
          <a:xfrm>
            <a:off x="914400" y="6492875"/>
            <a:ext cx="2651125"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50000"/>
              </a:spcBef>
              <a:spcAft>
                <a:spcPct val="0"/>
              </a:spcAft>
              <a:buClr>
                <a:srgbClr val="6B757C"/>
              </a:buClr>
              <a:buFont typeface="Arial" charset="0"/>
              <a:defRPr>
                <a:solidFill>
                  <a:schemeClr val="tx1"/>
                </a:solidFill>
                <a:latin typeface="Arial" charset="0"/>
              </a:defRPr>
            </a:lvl6pPr>
            <a:lvl7pPr marL="2971800" indent="-228600" algn="ctr" eaLnBrk="0" fontAlgn="base" hangingPunct="0">
              <a:spcBef>
                <a:spcPct val="50000"/>
              </a:spcBef>
              <a:spcAft>
                <a:spcPct val="0"/>
              </a:spcAft>
              <a:buClr>
                <a:srgbClr val="6B757C"/>
              </a:buClr>
              <a:buFont typeface="Arial" charset="0"/>
              <a:defRPr>
                <a:solidFill>
                  <a:schemeClr val="tx1"/>
                </a:solidFill>
                <a:latin typeface="Arial" charset="0"/>
              </a:defRPr>
            </a:lvl7pPr>
            <a:lvl8pPr marL="3429000" indent="-228600" algn="ctr" eaLnBrk="0" fontAlgn="base" hangingPunct="0">
              <a:spcBef>
                <a:spcPct val="50000"/>
              </a:spcBef>
              <a:spcAft>
                <a:spcPct val="0"/>
              </a:spcAft>
              <a:buClr>
                <a:srgbClr val="6B757C"/>
              </a:buClr>
              <a:buFont typeface="Arial" charset="0"/>
              <a:defRPr>
                <a:solidFill>
                  <a:schemeClr val="tx1"/>
                </a:solidFill>
                <a:latin typeface="Arial" charset="0"/>
              </a:defRPr>
            </a:lvl8pPr>
            <a:lvl9pPr marL="3886200" indent="-228600" algn="ctr" eaLnBrk="0" fontAlgn="base" hangingPunct="0">
              <a:spcBef>
                <a:spcPct val="50000"/>
              </a:spcBef>
              <a:spcAft>
                <a:spcPct val="0"/>
              </a:spcAft>
              <a:buClr>
                <a:srgbClr val="6B757C"/>
              </a:buClr>
              <a:buFont typeface="Arial" charset="0"/>
              <a:defRPr>
                <a:solidFill>
                  <a:schemeClr val="tx1"/>
                </a:solidFill>
                <a:latin typeface="Arial" charset="0"/>
              </a:defRPr>
            </a:lvl9pPr>
          </a:lstStyle>
          <a:p>
            <a:pPr eaLnBrk="1" fontAlgn="auto" hangingPunct="1">
              <a:spcBef>
                <a:spcPts val="0"/>
              </a:spcBef>
              <a:spcAft>
                <a:spcPts val="0"/>
              </a:spcAft>
              <a:defRPr/>
            </a:pPr>
            <a:r>
              <a:rPr lang="fr-CA" sz="900" smtClean="0">
                <a:solidFill>
                  <a:srgbClr val="666D70"/>
                </a:solidFill>
                <a:cs typeface="+mn-cs"/>
              </a:rPr>
              <a:t>McCarthy Tétrault S.E.N.C.R.L., s.r.l. / </a:t>
            </a:r>
            <a:r>
              <a:rPr lang="fr-CA" sz="900" smtClean="0">
                <a:solidFill>
                  <a:srgbClr val="F6881F"/>
                </a:solidFill>
                <a:cs typeface="+mn-cs"/>
              </a:rPr>
              <a:t>mccarthy.ca</a:t>
            </a:r>
            <a:endParaRPr lang="fr-CA" sz="900" smtClean="0">
              <a:solidFill>
                <a:srgbClr val="000000"/>
              </a:solidFill>
              <a:cs typeface="+mn-cs"/>
            </a:endParaRPr>
          </a:p>
          <a:p>
            <a:pPr eaLnBrk="1" fontAlgn="auto" hangingPunct="1">
              <a:spcBef>
                <a:spcPts val="0"/>
              </a:spcBef>
              <a:spcAft>
                <a:spcPts val="0"/>
              </a:spcAft>
              <a:defRPr/>
            </a:pPr>
            <a:endParaRPr lang="fr-CA" sz="900" smtClean="0">
              <a:solidFill>
                <a:srgbClr val="000000"/>
              </a:solidFill>
              <a:cs typeface="+mn-cs"/>
            </a:endParaRPr>
          </a:p>
        </p:txBody>
      </p:sp>
    </p:spTree>
    <p:extLst>
      <p:ext uri="{BB962C8B-B14F-4D97-AF65-F5344CB8AC3E}">
        <p14:creationId xmlns:p14="http://schemas.microsoft.com/office/powerpoint/2010/main" val="2050532029"/>
      </p:ext>
    </p:extLst>
  </p:cSld>
  <p:clrMap bg1="lt1" tx1="dk1" bg2="lt2" tx2="dk2" accent1="accent1" accent2="accent2" accent3="accent3" accent4="accent4" accent5="accent5" accent6="accent6" hlink="hlink" folHlink="folHlink"/>
  <p:sldLayoutIdLst>
    <p:sldLayoutId id="2147484166" r:id="rId1"/>
    <p:sldLayoutId id="2147484167" r:id="rId2"/>
    <p:sldLayoutId id="2147484168" r:id="rId3"/>
    <p:sldLayoutId id="2147484169" r:id="rId4"/>
    <p:sldLayoutId id="2147484103" r:id="rId5"/>
    <p:sldLayoutId id="2147484104" r:id="rId6"/>
  </p:sldLayoutIdLst>
  <p:timing>
    <p:tnLst>
      <p:par>
        <p:cTn id="1" dur="indefinite" restart="never" nodeType="tmRoot"/>
      </p:par>
    </p:tnLst>
  </p:timing>
  <p:txStyles>
    <p:titleStyle>
      <a:lvl1pPr algn="l" rtl="0" eaLnBrk="1" fontAlgn="base" hangingPunct="1">
        <a:lnSpc>
          <a:spcPts val="3200"/>
        </a:lnSpc>
        <a:spcBef>
          <a:spcPct val="0"/>
        </a:spcBef>
        <a:spcAft>
          <a:spcPct val="0"/>
        </a:spcAft>
        <a:defRPr sz="3200" b="1">
          <a:solidFill>
            <a:srgbClr val="666D70"/>
          </a:solidFill>
          <a:latin typeface="+mj-lt"/>
          <a:ea typeface="+mj-ea"/>
          <a:cs typeface="+mj-cs"/>
        </a:defRPr>
      </a:lvl1pPr>
      <a:lvl2pPr algn="l" rtl="0" eaLnBrk="1" fontAlgn="base" hangingPunct="1">
        <a:lnSpc>
          <a:spcPts val="3200"/>
        </a:lnSpc>
        <a:spcBef>
          <a:spcPct val="0"/>
        </a:spcBef>
        <a:spcAft>
          <a:spcPct val="0"/>
        </a:spcAft>
        <a:defRPr sz="3200" b="1">
          <a:solidFill>
            <a:srgbClr val="666D70"/>
          </a:solidFill>
          <a:latin typeface="Arial" charset="0"/>
        </a:defRPr>
      </a:lvl2pPr>
      <a:lvl3pPr algn="l" rtl="0" eaLnBrk="1" fontAlgn="base" hangingPunct="1">
        <a:lnSpc>
          <a:spcPts val="3200"/>
        </a:lnSpc>
        <a:spcBef>
          <a:spcPct val="0"/>
        </a:spcBef>
        <a:spcAft>
          <a:spcPct val="0"/>
        </a:spcAft>
        <a:defRPr sz="3200" b="1">
          <a:solidFill>
            <a:srgbClr val="666D70"/>
          </a:solidFill>
          <a:latin typeface="Arial" charset="0"/>
        </a:defRPr>
      </a:lvl3pPr>
      <a:lvl4pPr algn="l" rtl="0" eaLnBrk="1" fontAlgn="base" hangingPunct="1">
        <a:lnSpc>
          <a:spcPts val="3200"/>
        </a:lnSpc>
        <a:spcBef>
          <a:spcPct val="0"/>
        </a:spcBef>
        <a:spcAft>
          <a:spcPct val="0"/>
        </a:spcAft>
        <a:defRPr sz="3200" b="1">
          <a:solidFill>
            <a:srgbClr val="666D70"/>
          </a:solidFill>
          <a:latin typeface="Arial" charset="0"/>
        </a:defRPr>
      </a:lvl4pPr>
      <a:lvl5pPr algn="l" rtl="0" eaLnBrk="1" fontAlgn="base" hangingPunct="1">
        <a:lnSpc>
          <a:spcPts val="3200"/>
        </a:lnSpc>
        <a:spcBef>
          <a:spcPct val="0"/>
        </a:spcBef>
        <a:spcAft>
          <a:spcPct val="0"/>
        </a:spcAft>
        <a:defRPr sz="3200" b="1">
          <a:solidFill>
            <a:srgbClr val="666D70"/>
          </a:solidFill>
          <a:latin typeface="Arial" charset="0"/>
        </a:defRPr>
      </a:lvl5pPr>
      <a:lvl6pPr marL="457200" algn="l" rtl="0" eaLnBrk="1" fontAlgn="base" hangingPunct="1">
        <a:lnSpc>
          <a:spcPts val="3200"/>
        </a:lnSpc>
        <a:spcBef>
          <a:spcPct val="0"/>
        </a:spcBef>
        <a:spcAft>
          <a:spcPct val="0"/>
        </a:spcAft>
        <a:defRPr sz="3200" b="1">
          <a:solidFill>
            <a:srgbClr val="666D70"/>
          </a:solidFill>
          <a:latin typeface="Arial" charset="0"/>
        </a:defRPr>
      </a:lvl6pPr>
      <a:lvl7pPr marL="914400" algn="l" rtl="0" eaLnBrk="1" fontAlgn="base" hangingPunct="1">
        <a:lnSpc>
          <a:spcPts val="3200"/>
        </a:lnSpc>
        <a:spcBef>
          <a:spcPct val="0"/>
        </a:spcBef>
        <a:spcAft>
          <a:spcPct val="0"/>
        </a:spcAft>
        <a:defRPr sz="3200" b="1">
          <a:solidFill>
            <a:srgbClr val="666D70"/>
          </a:solidFill>
          <a:latin typeface="Arial" charset="0"/>
        </a:defRPr>
      </a:lvl7pPr>
      <a:lvl8pPr marL="1371600" algn="l" rtl="0" eaLnBrk="1" fontAlgn="base" hangingPunct="1">
        <a:lnSpc>
          <a:spcPts val="3200"/>
        </a:lnSpc>
        <a:spcBef>
          <a:spcPct val="0"/>
        </a:spcBef>
        <a:spcAft>
          <a:spcPct val="0"/>
        </a:spcAft>
        <a:defRPr sz="3200" b="1">
          <a:solidFill>
            <a:srgbClr val="666D70"/>
          </a:solidFill>
          <a:latin typeface="Arial" charset="0"/>
        </a:defRPr>
      </a:lvl8pPr>
      <a:lvl9pPr marL="1828800" algn="l" rtl="0" eaLnBrk="1" fontAlgn="base" hangingPunct="1">
        <a:lnSpc>
          <a:spcPts val="3200"/>
        </a:lnSpc>
        <a:spcBef>
          <a:spcPct val="0"/>
        </a:spcBef>
        <a:spcAft>
          <a:spcPct val="0"/>
        </a:spcAft>
        <a:defRPr sz="3200" b="1">
          <a:solidFill>
            <a:srgbClr val="666D70"/>
          </a:solidFill>
          <a:latin typeface="Arial" charset="0"/>
        </a:defRPr>
      </a:lvl9pPr>
    </p:titleStyle>
    <p:bodyStyle>
      <a:lvl1pPr marL="342900" indent="-342900" algn="l" rtl="0" eaLnBrk="1" fontAlgn="base" hangingPunct="1">
        <a:spcBef>
          <a:spcPct val="20000"/>
        </a:spcBef>
        <a:spcAft>
          <a:spcPct val="0"/>
        </a:spcAft>
        <a:buFont typeface="Arial" charset="0"/>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600">
          <a:solidFill>
            <a:schemeClr val="tx1"/>
          </a:solidFill>
          <a:latin typeface="+mn-lt"/>
        </a:defRPr>
      </a:lvl2pPr>
      <a:lvl3pPr marL="1143000" indent="-228600" algn="l" rtl="0" eaLnBrk="1" fontAlgn="base" hangingPunct="1">
        <a:spcBef>
          <a:spcPct val="20000"/>
        </a:spcBef>
        <a:spcAft>
          <a:spcPct val="0"/>
        </a:spcAft>
        <a:buFont typeface="Arial" charset="0"/>
        <a:buChar char="¬"/>
        <a:defRPr sz="2400">
          <a:solidFill>
            <a:schemeClr val="tx1"/>
          </a:solidFill>
          <a:latin typeface="+mn-lt"/>
        </a:defRPr>
      </a:lvl3pPr>
      <a:lvl4pPr marL="1550988" indent="-228600" algn="l" rtl="0" eaLnBrk="1" fontAlgn="base" hangingPunct="1">
        <a:spcBef>
          <a:spcPct val="20000"/>
        </a:spcBef>
        <a:spcAft>
          <a:spcPct val="0"/>
        </a:spcAft>
        <a:buFont typeface="Arial" charset="0"/>
        <a:buChar char="¬"/>
        <a:defRPr sz="2000">
          <a:solidFill>
            <a:schemeClr val="tx1"/>
          </a:solidFill>
          <a:latin typeface="+mn-lt"/>
        </a:defRPr>
      </a:lvl4pPr>
      <a:lvl5pPr marL="1935163" indent="-228600" algn="l" rtl="0" eaLnBrk="1" fontAlgn="base" hangingPunct="1">
        <a:spcBef>
          <a:spcPct val="20000"/>
        </a:spcBef>
        <a:spcAft>
          <a:spcPct val="0"/>
        </a:spcAft>
        <a:buFont typeface="Arial" charset="0"/>
        <a:buChar char="¬"/>
        <a:defRPr sz="2000">
          <a:solidFill>
            <a:schemeClr val="tx1"/>
          </a:solidFill>
          <a:latin typeface="+mn-lt"/>
        </a:defRPr>
      </a:lvl5pPr>
      <a:lvl6pPr marL="2392363" indent="-228600" algn="l" rtl="0" eaLnBrk="1" fontAlgn="base" hangingPunct="1">
        <a:spcBef>
          <a:spcPct val="20000"/>
        </a:spcBef>
        <a:spcAft>
          <a:spcPct val="0"/>
        </a:spcAft>
        <a:buFont typeface="Arial" charset="0"/>
        <a:buChar char="¬"/>
        <a:defRPr sz="2000">
          <a:solidFill>
            <a:schemeClr val="tx1"/>
          </a:solidFill>
          <a:latin typeface="+mn-lt"/>
        </a:defRPr>
      </a:lvl6pPr>
      <a:lvl7pPr marL="2849563" indent="-228600" algn="l" rtl="0" eaLnBrk="1" fontAlgn="base" hangingPunct="1">
        <a:spcBef>
          <a:spcPct val="20000"/>
        </a:spcBef>
        <a:spcAft>
          <a:spcPct val="0"/>
        </a:spcAft>
        <a:buFont typeface="Arial" charset="0"/>
        <a:buChar char="¬"/>
        <a:defRPr sz="2000">
          <a:solidFill>
            <a:schemeClr val="tx1"/>
          </a:solidFill>
          <a:latin typeface="+mn-lt"/>
        </a:defRPr>
      </a:lvl7pPr>
      <a:lvl8pPr marL="3306763" indent="-228600" algn="l" rtl="0" eaLnBrk="1" fontAlgn="base" hangingPunct="1">
        <a:spcBef>
          <a:spcPct val="20000"/>
        </a:spcBef>
        <a:spcAft>
          <a:spcPct val="0"/>
        </a:spcAft>
        <a:buFont typeface="Arial" charset="0"/>
        <a:buChar char="¬"/>
        <a:defRPr sz="2000">
          <a:solidFill>
            <a:schemeClr val="tx1"/>
          </a:solidFill>
          <a:latin typeface="+mn-lt"/>
        </a:defRPr>
      </a:lvl8pPr>
      <a:lvl9pPr marL="3763963" indent="-228600" algn="l" rtl="0" eaLnBrk="1" fontAlgn="base" hangingPunct="1">
        <a:spcBef>
          <a:spcPct val="20000"/>
        </a:spcBef>
        <a:spcAft>
          <a:spcPct val="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5"/>
          <p:cNvSpPr>
            <a:spLocks noChangeArrowheads="1"/>
          </p:cNvSpPr>
          <p:nvPr userDrawn="1"/>
        </p:nvSpPr>
        <p:spPr bwMode="auto">
          <a:xfrm>
            <a:off x="0" y="6397625"/>
            <a:ext cx="9144000" cy="476250"/>
          </a:xfrm>
          <a:prstGeom prst="rect">
            <a:avLst/>
          </a:prstGeom>
          <a:solidFill>
            <a:srgbClr val="E0E0E0"/>
          </a:solidFill>
          <a:ln>
            <a:noFill/>
          </a:ln>
          <a:effectLst>
            <a:outerShdw dist="53882" dir="2700000" algn="ctr" rotWithShape="0">
              <a:schemeClr val="bg2">
                <a:alpha val="50000"/>
              </a:schemeClr>
            </a:outerShdw>
          </a:effectLst>
          <a:extLst>
            <a:ext uri="{91240B29-F687-4F45-9708-019B960494DF}">
              <a14:hiddenLine xmlns:a14="http://schemas.microsoft.com/office/drawing/2010/main" w="57150" algn="ctr">
                <a:solidFill>
                  <a:schemeClr val="hlink"/>
                </a:solidFill>
                <a:miter lim="800000"/>
                <a:headEnd/>
                <a:tailEnd/>
              </a14:hiddenLine>
            </a:ext>
          </a:extLst>
        </p:spPr>
        <p:txBody>
          <a:bodyPr wrap="none" lIns="0" tIns="0" anchor="ctr">
            <a:no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buClr>
                <a:srgbClr val="6B757C"/>
              </a:buClr>
              <a:buFont typeface="Arial" charset="0"/>
              <a:buNone/>
              <a:defRPr/>
            </a:pPr>
            <a:endParaRPr lang="en-US" altLang="en-US" dirty="0" smtClean="0">
              <a:solidFill>
                <a:prstClr val="black"/>
              </a:solidFill>
            </a:endParaRPr>
          </a:p>
        </p:txBody>
      </p:sp>
      <p:sp>
        <p:nvSpPr>
          <p:cNvPr id="3" name="TextBox 1"/>
          <p:cNvSpPr txBox="1">
            <a:spLocks noChangeArrowheads="1"/>
          </p:cNvSpPr>
          <p:nvPr userDrawn="1"/>
        </p:nvSpPr>
        <p:spPr bwMode="auto">
          <a:xfrm>
            <a:off x="914400" y="6492875"/>
            <a:ext cx="1920875"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50000"/>
              </a:spcBef>
              <a:spcAft>
                <a:spcPct val="0"/>
              </a:spcAft>
              <a:buClr>
                <a:srgbClr val="6B757C"/>
              </a:buClr>
              <a:buFont typeface="Arial" charset="0"/>
              <a:defRPr>
                <a:solidFill>
                  <a:schemeClr val="tx1"/>
                </a:solidFill>
                <a:latin typeface="Arial" charset="0"/>
              </a:defRPr>
            </a:lvl6pPr>
            <a:lvl7pPr marL="2971800" indent="-228600" algn="ctr" eaLnBrk="0" fontAlgn="base" hangingPunct="0">
              <a:spcBef>
                <a:spcPct val="50000"/>
              </a:spcBef>
              <a:spcAft>
                <a:spcPct val="0"/>
              </a:spcAft>
              <a:buClr>
                <a:srgbClr val="6B757C"/>
              </a:buClr>
              <a:buFont typeface="Arial" charset="0"/>
              <a:defRPr>
                <a:solidFill>
                  <a:schemeClr val="tx1"/>
                </a:solidFill>
                <a:latin typeface="Arial" charset="0"/>
              </a:defRPr>
            </a:lvl7pPr>
            <a:lvl8pPr marL="3429000" indent="-228600" algn="ctr" eaLnBrk="0" fontAlgn="base" hangingPunct="0">
              <a:spcBef>
                <a:spcPct val="50000"/>
              </a:spcBef>
              <a:spcAft>
                <a:spcPct val="0"/>
              </a:spcAft>
              <a:buClr>
                <a:srgbClr val="6B757C"/>
              </a:buClr>
              <a:buFont typeface="Arial" charset="0"/>
              <a:defRPr>
                <a:solidFill>
                  <a:schemeClr val="tx1"/>
                </a:solidFill>
                <a:latin typeface="Arial" charset="0"/>
              </a:defRPr>
            </a:lvl8pPr>
            <a:lvl9pPr marL="3886200" indent="-228600" algn="ctr" eaLnBrk="0" fontAlgn="base" hangingPunct="0">
              <a:spcBef>
                <a:spcPct val="50000"/>
              </a:spcBef>
              <a:spcAft>
                <a:spcPct val="0"/>
              </a:spcAft>
              <a:buClr>
                <a:srgbClr val="6B757C"/>
              </a:buClr>
              <a:buFont typeface="Arial" charset="0"/>
              <a:defRPr>
                <a:solidFill>
                  <a:schemeClr val="tx1"/>
                </a:solidFill>
                <a:latin typeface="Arial" charset="0"/>
              </a:defRPr>
            </a:lvl9pPr>
          </a:lstStyle>
          <a:p>
            <a:pPr eaLnBrk="1" hangingPunct="1">
              <a:spcBef>
                <a:spcPts val="0"/>
              </a:spcBef>
              <a:buClr>
                <a:srgbClr val="6B757C"/>
              </a:buClr>
              <a:buFont typeface="Arial" charset="0"/>
              <a:buNone/>
              <a:defRPr/>
            </a:pPr>
            <a:r>
              <a:rPr lang="en-CA" sz="900" dirty="0" smtClean="0">
                <a:solidFill>
                  <a:srgbClr val="666D70"/>
                </a:solidFill>
              </a:rPr>
              <a:t>McCarthy Tétrault LLP / mccarthy.ca</a:t>
            </a:r>
          </a:p>
          <a:p>
            <a:pPr eaLnBrk="1" hangingPunct="1">
              <a:spcBef>
                <a:spcPts val="0"/>
              </a:spcBef>
              <a:buClr>
                <a:srgbClr val="6B757C"/>
              </a:buClr>
              <a:buFont typeface="Arial" charset="0"/>
              <a:buNone/>
              <a:defRPr/>
            </a:pPr>
            <a:endParaRPr lang="en-CA" sz="900" dirty="0" smtClean="0">
              <a:solidFill>
                <a:prstClr val="black"/>
              </a:solidFill>
            </a:endParaRPr>
          </a:p>
        </p:txBody>
      </p:sp>
    </p:spTree>
    <p:extLst>
      <p:ext uri="{BB962C8B-B14F-4D97-AF65-F5344CB8AC3E}">
        <p14:creationId xmlns:p14="http://schemas.microsoft.com/office/powerpoint/2010/main" val="3221158522"/>
      </p:ext>
    </p:extLst>
  </p:cSld>
  <p:clrMap bg1="lt1" tx1="dk1" bg2="lt2" tx2="dk2" accent1="accent1" accent2="accent2" accent3="accent3" accent4="accent4" accent5="accent5" accent6="accent6" hlink="hlink" folHlink="folHlink"/>
  <p:sldLayoutIdLst>
    <p:sldLayoutId id="2147484176" r:id="rId1"/>
    <p:sldLayoutId id="2147484177" r:id="rId2"/>
    <p:sldLayoutId id="2147484178" r:id="rId3"/>
    <p:sldLayoutId id="2147484179" r:id="rId4"/>
    <p:sldLayoutId id="2147484180" r:id="rId5"/>
    <p:sldLayoutId id="2147484181" r:id="rId6"/>
    <p:sldLayoutId id="2147484182" r:id="rId7"/>
    <p:sldLayoutId id="2147484183" r:id="rId8"/>
    <p:sldLayoutId id="2147484184" r:id="rId9"/>
    <p:sldLayoutId id="2147484185" r:id="rId10"/>
    <p:sldLayoutId id="214748418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Rectangle 20"/>
          <p:cNvSpPr txBox="1">
            <a:spLocks noChangeArrowheads="1"/>
          </p:cNvSpPr>
          <p:nvPr/>
        </p:nvSpPr>
        <p:spPr bwMode="auto">
          <a:xfrm>
            <a:off x="861953" y="1664412"/>
            <a:ext cx="7951534" cy="1201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lvl1pPr algn="l" rtl="0" eaLnBrk="1" fontAlgn="base" hangingPunct="1">
              <a:lnSpc>
                <a:spcPts val="3200"/>
              </a:lnSpc>
              <a:spcBef>
                <a:spcPct val="0"/>
              </a:spcBef>
              <a:spcAft>
                <a:spcPct val="0"/>
              </a:spcAft>
              <a:defRPr sz="3200" b="1">
                <a:solidFill>
                  <a:srgbClr val="666D70"/>
                </a:solidFill>
                <a:latin typeface="+mj-lt"/>
                <a:ea typeface="+mj-ea"/>
                <a:cs typeface="+mj-cs"/>
              </a:defRPr>
            </a:lvl1pPr>
            <a:lvl2pPr algn="l" rtl="0" eaLnBrk="1" fontAlgn="base" hangingPunct="1">
              <a:lnSpc>
                <a:spcPts val="3200"/>
              </a:lnSpc>
              <a:spcBef>
                <a:spcPct val="0"/>
              </a:spcBef>
              <a:spcAft>
                <a:spcPct val="0"/>
              </a:spcAft>
              <a:defRPr sz="3200" b="1">
                <a:solidFill>
                  <a:srgbClr val="666D70"/>
                </a:solidFill>
                <a:latin typeface="Arial" charset="0"/>
              </a:defRPr>
            </a:lvl2pPr>
            <a:lvl3pPr algn="l" rtl="0" eaLnBrk="1" fontAlgn="base" hangingPunct="1">
              <a:lnSpc>
                <a:spcPts val="3200"/>
              </a:lnSpc>
              <a:spcBef>
                <a:spcPct val="0"/>
              </a:spcBef>
              <a:spcAft>
                <a:spcPct val="0"/>
              </a:spcAft>
              <a:defRPr sz="3200" b="1">
                <a:solidFill>
                  <a:srgbClr val="666D70"/>
                </a:solidFill>
                <a:latin typeface="Arial" charset="0"/>
              </a:defRPr>
            </a:lvl3pPr>
            <a:lvl4pPr algn="l" rtl="0" eaLnBrk="1" fontAlgn="base" hangingPunct="1">
              <a:lnSpc>
                <a:spcPts val="3200"/>
              </a:lnSpc>
              <a:spcBef>
                <a:spcPct val="0"/>
              </a:spcBef>
              <a:spcAft>
                <a:spcPct val="0"/>
              </a:spcAft>
              <a:defRPr sz="3200" b="1">
                <a:solidFill>
                  <a:srgbClr val="666D70"/>
                </a:solidFill>
                <a:latin typeface="Arial" charset="0"/>
              </a:defRPr>
            </a:lvl4pPr>
            <a:lvl5pPr algn="l" rtl="0" eaLnBrk="1" fontAlgn="base" hangingPunct="1">
              <a:lnSpc>
                <a:spcPts val="3200"/>
              </a:lnSpc>
              <a:spcBef>
                <a:spcPct val="0"/>
              </a:spcBef>
              <a:spcAft>
                <a:spcPct val="0"/>
              </a:spcAft>
              <a:defRPr sz="3200" b="1">
                <a:solidFill>
                  <a:srgbClr val="666D70"/>
                </a:solidFill>
                <a:latin typeface="Arial" charset="0"/>
              </a:defRPr>
            </a:lvl5pPr>
            <a:lvl6pPr marL="457200" algn="l" rtl="0" eaLnBrk="1" fontAlgn="base" hangingPunct="1">
              <a:lnSpc>
                <a:spcPts val="3200"/>
              </a:lnSpc>
              <a:spcBef>
                <a:spcPct val="0"/>
              </a:spcBef>
              <a:spcAft>
                <a:spcPct val="0"/>
              </a:spcAft>
              <a:defRPr sz="3200" b="1">
                <a:solidFill>
                  <a:srgbClr val="666D70"/>
                </a:solidFill>
                <a:latin typeface="Arial" charset="0"/>
              </a:defRPr>
            </a:lvl6pPr>
            <a:lvl7pPr marL="914400" algn="l" rtl="0" eaLnBrk="1" fontAlgn="base" hangingPunct="1">
              <a:lnSpc>
                <a:spcPts val="3200"/>
              </a:lnSpc>
              <a:spcBef>
                <a:spcPct val="0"/>
              </a:spcBef>
              <a:spcAft>
                <a:spcPct val="0"/>
              </a:spcAft>
              <a:defRPr sz="3200" b="1">
                <a:solidFill>
                  <a:srgbClr val="666D70"/>
                </a:solidFill>
                <a:latin typeface="Arial" charset="0"/>
              </a:defRPr>
            </a:lvl7pPr>
            <a:lvl8pPr marL="1371600" algn="l" rtl="0" eaLnBrk="1" fontAlgn="base" hangingPunct="1">
              <a:lnSpc>
                <a:spcPts val="3200"/>
              </a:lnSpc>
              <a:spcBef>
                <a:spcPct val="0"/>
              </a:spcBef>
              <a:spcAft>
                <a:spcPct val="0"/>
              </a:spcAft>
              <a:defRPr sz="3200" b="1">
                <a:solidFill>
                  <a:srgbClr val="666D70"/>
                </a:solidFill>
                <a:latin typeface="Arial" charset="0"/>
              </a:defRPr>
            </a:lvl8pPr>
            <a:lvl9pPr marL="1828800" algn="l" rtl="0" eaLnBrk="1" fontAlgn="base" hangingPunct="1">
              <a:lnSpc>
                <a:spcPts val="3200"/>
              </a:lnSpc>
              <a:spcBef>
                <a:spcPct val="0"/>
              </a:spcBef>
              <a:spcAft>
                <a:spcPct val="0"/>
              </a:spcAft>
              <a:defRPr sz="3200" b="1">
                <a:solidFill>
                  <a:srgbClr val="666D70"/>
                </a:solidFill>
                <a:latin typeface="Arial" charset="0"/>
              </a:defRPr>
            </a:lvl9pPr>
          </a:lstStyle>
          <a:p>
            <a:pPr>
              <a:lnSpc>
                <a:spcPts val="4000"/>
              </a:lnSpc>
            </a:pPr>
            <a:r>
              <a:rPr lang="en-US" sz="3800" kern="0" dirty="0" smtClean="0">
                <a:solidFill>
                  <a:schemeClr val="bg2"/>
                </a:solidFill>
              </a:rPr>
              <a:t>A Legal Perspective on AI</a:t>
            </a:r>
            <a:endParaRPr lang="en-CA" sz="3800" kern="0" dirty="0" smtClean="0">
              <a:solidFill>
                <a:schemeClr val="bg2"/>
              </a:solidFill>
            </a:endParaRPr>
          </a:p>
        </p:txBody>
      </p:sp>
      <p:sp>
        <p:nvSpPr>
          <p:cNvPr id="5" name="Rectangle 4"/>
          <p:cNvSpPr/>
          <p:nvPr/>
        </p:nvSpPr>
        <p:spPr>
          <a:xfrm>
            <a:off x="861953" y="2675985"/>
            <a:ext cx="7721800" cy="984885"/>
          </a:xfrm>
          <a:prstGeom prst="rect">
            <a:avLst/>
          </a:prstGeom>
        </p:spPr>
        <p:txBody>
          <a:bodyPr wrap="square">
            <a:spAutoFit/>
          </a:bodyPr>
          <a:lstStyle/>
          <a:p>
            <a:pPr>
              <a:spcAft>
                <a:spcPts val="600"/>
              </a:spcAft>
            </a:pPr>
            <a:r>
              <a:rPr lang="en-US" altLang="en-US" sz="2000" b="1" kern="0" dirty="0" smtClean="0">
                <a:solidFill>
                  <a:srgbClr val="666D70"/>
                </a:solidFill>
              </a:rPr>
              <a:t>Carole Piovesan </a:t>
            </a:r>
          </a:p>
          <a:p>
            <a:pPr>
              <a:spcAft>
                <a:spcPts val="600"/>
              </a:spcAft>
            </a:pPr>
            <a:r>
              <a:rPr lang="en-US" altLang="en-US" sz="1400" b="1" kern="0" dirty="0" smtClean="0">
                <a:solidFill>
                  <a:srgbClr val="666D70"/>
                </a:solidFill>
              </a:rPr>
              <a:t>Co-Lead, National Cybersecurity, Privacy and Data Management group</a:t>
            </a:r>
          </a:p>
          <a:p>
            <a:pPr>
              <a:spcAft>
                <a:spcPts val="600"/>
              </a:spcAft>
            </a:pPr>
            <a:r>
              <a:rPr lang="en-US" altLang="en-US" sz="1400" b="1" kern="0" dirty="0" smtClean="0">
                <a:solidFill>
                  <a:srgbClr val="666D70"/>
                </a:solidFill>
              </a:rPr>
              <a:t>@</a:t>
            </a:r>
            <a:r>
              <a:rPr lang="en-US" altLang="en-US" sz="1400" b="1" kern="0" dirty="0" err="1" smtClean="0">
                <a:solidFill>
                  <a:srgbClr val="666D70"/>
                </a:solidFill>
              </a:rPr>
              <a:t>cjpiovesan</a:t>
            </a:r>
            <a:endParaRPr lang="en-US" altLang="en-US" sz="1400" b="1" kern="0" dirty="0" smtClean="0">
              <a:solidFill>
                <a:srgbClr val="666D70"/>
              </a:solidFill>
            </a:endParaRPr>
          </a:p>
        </p:txBody>
      </p:sp>
    </p:spTree>
    <p:extLst>
      <p:ext uri="{BB962C8B-B14F-4D97-AF65-F5344CB8AC3E}">
        <p14:creationId xmlns:p14="http://schemas.microsoft.com/office/powerpoint/2010/main" val="32666785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Concept of AI</a:t>
            </a:r>
            <a:endParaRPr lang="en-CA" dirty="0"/>
          </a:p>
        </p:txBody>
      </p:sp>
      <p:sp>
        <p:nvSpPr>
          <p:cNvPr id="4" name="Slide Number Placeholder 3"/>
          <p:cNvSpPr>
            <a:spLocks noGrp="1"/>
          </p:cNvSpPr>
          <p:nvPr>
            <p:ph type="sldNum" sz="quarter" idx="10"/>
          </p:nvPr>
        </p:nvSpPr>
        <p:spPr/>
        <p:txBody>
          <a:bodyPr/>
          <a:lstStyle/>
          <a:p>
            <a:pPr>
              <a:defRPr/>
            </a:pPr>
            <a:fld id="{7CA78699-4EE2-4734-81DB-A3E09CB6CE9A}" type="slidenum">
              <a:rPr lang="en-CA" smtClean="0"/>
              <a:pPr>
                <a:defRPr/>
              </a:pPr>
              <a:t>2</a:t>
            </a:fld>
            <a:endParaRPr lang="en-CA" dirty="0"/>
          </a:p>
        </p:txBody>
      </p:sp>
      <p:grpSp>
        <p:nvGrpSpPr>
          <p:cNvPr id="7" name="Group 6"/>
          <p:cNvGrpSpPr/>
          <p:nvPr/>
        </p:nvGrpSpPr>
        <p:grpSpPr>
          <a:xfrm>
            <a:off x="725863" y="1480010"/>
            <a:ext cx="7843101" cy="4791993"/>
            <a:chOff x="1150514" y="2125072"/>
            <a:chExt cx="6638546" cy="4099796"/>
          </a:xfrm>
        </p:grpSpPr>
        <p:pic>
          <p:nvPicPr>
            <p:cNvPr id="5" name="Picture 4"/>
            <p:cNvPicPr/>
            <p:nvPr/>
          </p:nvPicPr>
          <p:blipFill>
            <a:blip r:embed="rId3"/>
            <a:stretch>
              <a:fillRect/>
            </a:stretch>
          </p:blipFill>
          <p:spPr>
            <a:xfrm>
              <a:off x="1150514" y="2125072"/>
              <a:ext cx="6638546" cy="4099796"/>
            </a:xfrm>
            <a:prstGeom prst="rect">
              <a:avLst/>
            </a:prstGeom>
          </p:spPr>
        </p:pic>
        <p:sp>
          <p:nvSpPr>
            <p:cNvPr id="6" name="Rectangle 5"/>
            <p:cNvSpPr/>
            <p:nvPr/>
          </p:nvSpPr>
          <p:spPr bwMode="auto">
            <a:xfrm>
              <a:off x="4204354" y="5203596"/>
              <a:ext cx="575035" cy="122548"/>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9144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
                  <a:srgbClr val="6B757C"/>
                </a:buClr>
                <a:buSzTx/>
                <a:buFont typeface="Arial" charset="0"/>
                <a:buNone/>
                <a:tabLst/>
              </a:pPr>
              <a:endParaRPr kumimoji="0" lang="en-CA" sz="1800" b="0" i="0" u="none" strike="noStrike" cap="none" normalizeH="0" baseline="0" smtClean="0">
                <a:ln>
                  <a:noFill/>
                </a:ln>
                <a:solidFill>
                  <a:schemeClr val="tx1"/>
                </a:solidFill>
                <a:effectLst/>
                <a:latin typeface="Arial" charset="0"/>
              </a:endParaRPr>
            </a:p>
          </p:txBody>
        </p:sp>
      </p:grpSp>
      <p:sp>
        <p:nvSpPr>
          <p:cNvPr id="8" name="Title 1"/>
          <p:cNvSpPr txBox="1">
            <a:spLocks/>
          </p:cNvSpPr>
          <p:nvPr/>
        </p:nvSpPr>
        <p:spPr bwMode="auto">
          <a:xfrm>
            <a:off x="925395" y="321264"/>
            <a:ext cx="782955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lvl1pPr algn="l" rtl="0" eaLnBrk="1" fontAlgn="base" hangingPunct="1">
              <a:lnSpc>
                <a:spcPts val="3200"/>
              </a:lnSpc>
              <a:spcBef>
                <a:spcPct val="0"/>
              </a:spcBef>
              <a:spcAft>
                <a:spcPct val="0"/>
              </a:spcAft>
              <a:defRPr sz="3200" b="1">
                <a:solidFill>
                  <a:srgbClr val="666D70"/>
                </a:solidFill>
                <a:latin typeface="+mj-lt"/>
                <a:ea typeface="+mj-ea"/>
                <a:cs typeface="+mj-cs"/>
              </a:defRPr>
            </a:lvl1pPr>
            <a:lvl2pPr algn="l" rtl="0" eaLnBrk="1" fontAlgn="base" hangingPunct="1">
              <a:lnSpc>
                <a:spcPts val="3200"/>
              </a:lnSpc>
              <a:spcBef>
                <a:spcPct val="0"/>
              </a:spcBef>
              <a:spcAft>
                <a:spcPct val="0"/>
              </a:spcAft>
              <a:defRPr sz="3200" b="1">
                <a:solidFill>
                  <a:srgbClr val="666D70"/>
                </a:solidFill>
                <a:latin typeface="Arial" charset="0"/>
              </a:defRPr>
            </a:lvl2pPr>
            <a:lvl3pPr algn="l" rtl="0" eaLnBrk="1" fontAlgn="base" hangingPunct="1">
              <a:lnSpc>
                <a:spcPts val="3200"/>
              </a:lnSpc>
              <a:spcBef>
                <a:spcPct val="0"/>
              </a:spcBef>
              <a:spcAft>
                <a:spcPct val="0"/>
              </a:spcAft>
              <a:defRPr sz="3200" b="1">
                <a:solidFill>
                  <a:srgbClr val="666D70"/>
                </a:solidFill>
                <a:latin typeface="Arial" charset="0"/>
              </a:defRPr>
            </a:lvl3pPr>
            <a:lvl4pPr algn="l" rtl="0" eaLnBrk="1" fontAlgn="base" hangingPunct="1">
              <a:lnSpc>
                <a:spcPts val="3200"/>
              </a:lnSpc>
              <a:spcBef>
                <a:spcPct val="0"/>
              </a:spcBef>
              <a:spcAft>
                <a:spcPct val="0"/>
              </a:spcAft>
              <a:defRPr sz="3200" b="1">
                <a:solidFill>
                  <a:srgbClr val="666D70"/>
                </a:solidFill>
                <a:latin typeface="Arial" charset="0"/>
              </a:defRPr>
            </a:lvl4pPr>
            <a:lvl5pPr algn="l" rtl="0" eaLnBrk="1" fontAlgn="base" hangingPunct="1">
              <a:lnSpc>
                <a:spcPts val="3200"/>
              </a:lnSpc>
              <a:spcBef>
                <a:spcPct val="0"/>
              </a:spcBef>
              <a:spcAft>
                <a:spcPct val="0"/>
              </a:spcAft>
              <a:defRPr sz="3200" b="1">
                <a:solidFill>
                  <a:srgbClr val="666D70"/>
                </a:solidFill>
                <a:latin typeface="Arial" charset="0"/>
              </a:defRPr>
            </a:lvl5pPr>
            <a:lvl6pPr marL="457200" algn="l" rtl="0" eaLnBrk="1" fontAlgn="base" hangingPunct="1">
              <a:lnSpc>
                <a:spcPts val="3200"/>
              </a:lnSpc>
              <a:spcBef>
                <a:spcPct val="0"/>
              </a:spcBef>
              <a:spcAft>
                <a:spcPct val="0"/>
              </a:spcAft>
              <a:defRPr sz="3200" b="1">
                <a:solidFill>
                  <a:srgbClr val="666D70"/>
                </a:solidFill>
                <a:latin typeface="Arial" charset="0"/>
              </a:defRPr>
            </a:lvl6pPr>
            <a:lvl7pPr marL="914400" algn="l" rtl="0" eaLnBrk="1" fontAlgn="base" hangingPunct="1">
              <a:lnSpc>
                <a:spcPts val="3200"/>
              </a:lnSpc>
              <a:spcBef>
                <a:spcPct val="0"/>
              </a:spcBef>
              <a:spcAft>
                <a:spcPct val="0"/>
              </a:spcAft>
              <a:defRPr sz="3200" b="1">
                <a:solidFill>
                  <a:srgbClr val="666D70"/>
                </a:solidFill>
                <a:latin typeface="Arial" charset="0"/>
              </a:defRPr>
            </a:lvl7pPr>
            <a:lvl8pPr marL="1371600" algn="l" rtl="0" eaLnBrk="1" fontAlgn="base" hangingPunct="1">
              <a:lnSpc>
                <a:spcPts val="3200"/>
              </a:lnSpc>
              <a:spcBef>
                <a:spcPct val="0"/>
              </a:spcBef>
              <a:spcAft>
                <a:spcPct val="0"/>
              </a:spcAft>
              <a:defRPr sz="3200" b="1">
                <a:solidFill>
                  <a:srgbClr val="666D70"/>
                </a:solidFill>
                <a:latin typeface="Arial" charset="0"/>
              </a:defRPr>
            </a:lvl8pPr>
            <a:lvl9pPr marL="1828800" algn="l" rtl="0" eaLnBrk="1" fontAlgn="base" hangingPunct="1">
              <a:lnSpc>
                <a:spcPts val="3200"/>
              </a:lnSpc>
              <a:spcBef>
                <a:spcPct val="0"/>
              </a:spcBef>
              <a:spcAft>
                <a:spcPct val="0"/>
              </a:spcAft>
              <a:defRPr sz="3200" b="1">
                <a:solidFill>
                  <a:srgbClr val="666D70"/>
                </a:solidFill>
                <a:latin typeface="Arial" charset="0"/>
              </a:defRPr>
            </a:lvl9pPr>
          </a:lstStyle>
          <a:p>
            <a:pPr algn="r"/>
            <a:r>
              <a:rPr lang="en-US" sz="2800" kern="0" dirty="0" smtClean="0"/>
              <a:t>Understanding AI</a:t>
            </a:r>
            <a:endParaRPr lang="en-CA" sz="2800" kern="0" dirty="0"/>
          </a:p>
        </p:txBody>
      </p:sp>
    </p:spTree>
    <p:extLst>
      <p:ext uri="{BB962C8B-B14F-4D97-AF65-F5344CB8AC3E}">
        <p14:creationId xmlns:p14="http://schemas.microsoft.com/office/powerpoint/2010/main" val="3123622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Race to Innovation</a:t>
            </a:r>
            <a:endParaRPr lang="en-CA" dirty="0"/>
          </a:p>
        </p:txBody>
      </p:sp>
      <p:sp>
        <p:nvSpPr>
          <p:cNvPr id="3" name="Content Placeholder 2"/>
          <p:cNvSpPr>
            <a:spLocks noGrp="1"/>
          </p:cNvSpPr>
          <p:nvPr>
            <p:ph idx="1"/>
          </p:nvPr>
        </p:nvSpPr>
        <p:spPr>
          <a:xfrm>
            <a:off x="917575" y="1812925"/>
            <a:ext cx="7835900" cy="4037013"/>
          </a:xfrm>
        </p:spPr>
        <p:txBody>
          <a:bodyPr/>
          <a:lstStyle/>
          <a:p>
            <a:r>
              <a:rPr lang="en-US" sz="2600" dirty="0" smtClean="0"/>
              <a:t>$950,000 in Supercluster Investment</a:t>
            </a:r>
          </a:p>
          <a:p>
            <a:r>
              <a:rPr lang="en-US" sz="2600" dirty="0" smtClean="0"/>
              <a:t>Global </a:t>
            </a:r>
            <a:r>
              <a:rPr lang="en-US" sz="2600" dirty="0"/>
              <a:t>GDP will be 14% higher in 2030 as a result of AI - the equivalent of $15.7 </a:t>
            </a:r>
            <a:r>
              <a:rPr lang="en-US" sz="2600" dirty="0" smtClean="0"/>
              <a:t>trillion</a:t>
            </a:r>
            <a:r>
              <a:rPr lang="en-US" sz="2600" dirty="0"/>
              <a:t> </a:t>
            </a:r>
            <a:r>
              <a:rPr lang="en-US" sz="2600" dirty="0" smtClean="0"/>
              <a:t>(PwC).</a:t>
            </a:r>
          </a:p>
          <a:p>
            <a:r>
              <a:rPr lang="en-US" sz="2600" dirty="0"/>
              <a:t>In </a:t>
            </a:r>
            <a:r>
              <a:rPr lang="en-US" sz="2600" dirty="0" smtClean="0"/>
              <a:t>a simulation</a:t>
            </a:r>
            <a:r>
              <a:rPr lang="en-US" sz="2600" dirty="0"/>
              <a:t>, </a:t>
            </a:r>
            <a:r>
              <a:rPr lang="en-US" sz="2600" dirty="0" smtClean="0"/>
              <a:t>companies </a:t>
            </a:r>
            <a:r>
              <a:rPr lang="en-US" sz="2600" dirty="0"/>
              <a:t>that </a:t>
            </a:r>
            <a:r>
              <a:rPr lang="en-US" sz="2600" dirty="0" smtClean="0"/>
              <a:t>use </a:t>
            </a:r>
            <a:r>
              <a:rPr lang="en-US" sz="2600" dirty="0"/>
              <a:t>a full suite of AI technologies in the next five years </a:t>
            </a:r>
            <a:r>
              <a:rPr lang="en-US" sz="2600" dirty="0" smtClean="0"/>
              <a:t>doubled </a:t>
            </a:r>
            <a:r>
              <a:rPr lang="en-US" sz="2600" dirty="0"/>
              <a:t>their normal profits by 2030, bringing in an additional 4% of gross profit growth annually at the expense of their </a:t>
            </a:r>
            <a:r>
              <a:rPr lang="en-US" sz="2600" dirty="0" smtClean="0"/>
              <a:t>competitors (MIT Sloan Management Review).</a:t>
            </a:r>
          </a:p>
          <a:p>
            <a:endParaRPr lang="en-CA" dirty="0"/>
          </a:p>
          <a:p>
            <a:endParaRPr lang="en-CA" dirty="0"/>
          </a:p>
        </p:txBody>
      </p:sp>
      <p:sp>
        <p:nvSpPr>
          <p:cNvPr id="4" name="Slide Number Placeholder 3"/>
          <p:cNvSpPr>
            <a:spLocks noGrp="1"/>
          </p:cNvSpPr>
          <p:nvPr>
            <p:ph type="sldNum" sz="quarter" idx="10"/>
          </p:nvPr>
        </p:nvSpPr>
        <p:spPr/>
        <p:txBody>
          <a:bodyPr/>
          <a:lstStyle/>
          <a:p>
            <a:pPr>
              <a:defRPr/>
            </a:pPr>
            <a:fld id="{7CA78699-4EE2-4734-81DB-A3E09CB6CE9A}" type="slidenum">
              <a:rPr lang="en-CA" smtClean="0"/>
              <a:pPr>
                <a:defRPr/>
              </a:pPr>
              <a:t>3</a:t>
            </a:fld>
            <a:endParaRPr lang="en-CA" dirty="0"/>
          </a:p>
        </p:txBody>
      </p:sp>
    </p:spTree>
    <p:extLst>
      <p:ext uri="{BB962C8B-B14F-4D97-AF65-F5344CB8AC3E}">
        <p14:creationId xmlns:p14="http://schemas.microsoft.com/office/powerpoint/2010/main" val="13538875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794" r="15041"/>
          <a:stretch/>
        </p:blipFill>
        <p:spPr bwMode="auto">
          <a:xfrm>
            <a:off x="1045035" y="390525"/>
            <a:ext cx="7505206" cy="5879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8898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7CA78699-4EE2-4734-81DB-A3E09CB6CE9A}" type="slidenum">
              <a:rPr lang="en-CA" smtClean="0"/>
              <a:pPr>
                <a:defRPr/>
              </a:pPr>
              <a:t>5</a:t>
            </a:fld>
            <a:endParaRPr lang="en-CA" dirty="0"/>
          </a:p>
        </p:txBody>
      </p:sp>
      <p:pic>
        <p:nvPicPr>
          <p:cNvPr id="5" name="Content Placeholder 4"/>
          <p:cNvPicPr>
            <a:picLocks noGrp="1"/>
          </p:cNvPicPr>
          <p:nvPr>
            <p:ph idx="1"/>
          </p:nvPr>
        </p:nvPicPr>
        <p:blipFill>
          <a:blip r:embed="rId3"/>
          <a:stretch>
            <a:fillRect/>
          </a:stretch>
        </p:blipFill>
        <p:spPr>
          <a:xfrm>
            <a:off x="838983" y="980392"/>
            <a:ext cx="7569724" cy="5373274"/>
          </a:xfrm>
          <a:prstGeom prst="rect">
            <a:avLst/>
          </a:prstGeom>
        </p:spPr>
      </p:pic>
      <p:sp>
        <p:nvSpPr>
          <p:cNvPr id="6" name="Title 1"/>
          <p:cNvSpPr txBox="1">
            <a:spLocks/>
          </p:cNvSpPr>
          <p:nvPr/>
        </p:nvSpPr>
        <p:spPr bwMode="auto">
          <a:xfrm>
            <a:off x="831125" y="321264"/>
            <a:ext cx="782955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lvl1pPr algn="l" rtl="0" eaLnBrk="1" fontAlgn="base" hangingPunct="1">
              <a:lnSpc>
                <a:spcPts val="3200"/>
              </a:lnSpc>
              <a:spcBef>
                <a:spcPct val="0"/>
              </a:spcBef>
              <a:spcAft>
                <a:spcPct val="0"/>
              </a:spcAft>
              <a:defRPr sz="3200" b="1">
                <a:solidFill>
                  <a:srgbClr val="666D70"/>
                </a:solidFill>
                <a:latin typeface="+mj-lt"/>
                <a:ea typeface="+mj-ea"/>
                <a:cs typeface="+mj-cs"/>
              </a:defRPr>
            </a:lvl1pPr>
            <a:lvl2pPr algn="l" rtl="0" eaLnBrk="1" fontAlgn="base" hangingPunct="1">
              <a:lnSpc>
                <a:spcPts val="3200"/>
              </a:lnSpc>
              <a:spcBef>
                <a:spcPct val="0"/>
              </a:spcBef>
              <a:spcAft>
                <a:spcPct val="0"/>
              </a:spcAft>
              <a:defRPr sz="3200" b="1">
                <a:solidFill>
                  <a:srgbClr val="666D70"/>
                </a:solidFill>
                <a:latin typeface="Arial" charset="0"/>
              </a:defRPr>
            </a:lvl2pPr>
            <a:lvl3pPr algn="l" rtl="0" eaLnBrk="1" fontAlgn="base" hangingPunct="1">
              <a:lnSpc>
                <a:spcPts val="3200"/>
              </a:lnSpc>
              <a:spcBef>
                <a:spcPct val="0"/>
              </a:spcBef>
              <a:spcAft>
                <a:spcPct val="0"/>
              </a:spcAft>
              <a:defRPr sz="3200" b="1">
                <a:solidFill>
                  <a:srgbClr val="666D70"/>
                </a:solidFill>
                <a:latin typeface="Arial" charset="0"/>
              </a:defRPr>
            </a:lvl3pPr>
            <a:lvl4pPr algn="l" rtl="0" eaLnBrk="1" fontAlgn="base" hangingPunct="1">
              <a:lnSpc>
                <a:spcPts val="3200"/>
              </a:lnSpc>
              <a:spcBef>
                <a:spcPct val="0"/>
              </a:spcBef>
              <a:spcAft>
                <a:spcPct val="0"/>
              </a:spcAft>
              <a:defRPr sz="3200" b="1">
                <a:solidFill>
                  <a:srgbClr val="666D70"/>
                </a:solidFill>
                <a:latin typeface="Arial" charset="0"/>
              </a:defRPr>
            </a:lvl4pPr>
            <a:lvl5pPr algn="l" rtl="0" eaLnBrk="1" fontAlgn="base" hangingPunct="1">
              <a:lnSpc>
                <a:spcPts val="3200"/>
              </a:lnSpc>
              <a:spcBef>
                <a:spcPct val="0"/>
              </a:spcBef>
              <a:spcAft>
                <a:spcPct val="0"/>
              </a:spcAft>
              <a:defRPr sz="3200" b="1">
                <a:solidFill>
                  <a:srgbClr val="666D70"/>
                </a:solidFill>
                <a:latin typeface="Arial" charset="0"/>
              </a:defRPr>
            </a:lvl5pPr>
            <a:lvl6pPr marL="457200" algn="l" rtl="0" eaLnBrk="1" fontAlgn="base" hangingPunct="1">
              <a:lnSpc>
                <a:spcPts val="3200"/>
              </a:lnSpc>
              <a:spcBef>
                <a:spcPct val="0"/>
              </a:spcBef>
              <a:spcAft>
                <a:spcPct val="0"/>
              </a:spcAft>
              <a:defRPr sz="3200" b="1">
                <a:solidFill>
                  <a:srgbClr val="666D70"/>
                </a:solidFill>
                <a:latin typeface="Arial" charset="0"/>
              </a:defRPr>
            </a:lvl6pPr>
            <a:lvl7pPr marL="914400" algn="l" rtl="0" eaLnBrk="1" fontAlgn="base" hangingPunct="1">
              <a:lnSpc>
                <a:spcPts val="3200"/>
              </a:lnSpc>
              <a:spcBef>
                <a:spcPct val="0"/>
              </a:spcBef>
              <a:spcAft>
                <a:spcPct val="0"/>
              </a:spcAft>
              <a:defRPr sz="3200" b="1">
                <a:solidFill>
                  <a:srgbClr val="666D70"/>
                </a:solidFill>
                <a:latin typeface="Arial" charset="0"/>
              </a:defRPr>
            </a:lvl7pPr>
            <a:lvl8pPr marL="1371600" algn="l" rtl="0" eaLnBrk="1" fontAlgn="base" hangingPunct="1">
              <a:lnSpc>
                <a:spcPts val="3200"/>
              </a:lnSpc>
              <a:spcBef>
                <a:spcPct val="0"/>
              </a:spcBef>
              <a:spcAft>
                <a:spcPct val="0"/>
              </a:spcAft>
              <a:defRPr sz="3200" b="1">
                <a:solidFill>
                  <a:srgbClr val="666D70"/>
                </a:solidFill>
                <a:latin typeface="Arial" charset="0"/>
              </a:defRPr>
            </a:lvl8pPr>
            <a:lvl9pPr marL="1828800" algn="l" rtl="0" eaLnBrk="1" fontAlgn="base" hangingPunct="1">
              <a:lnSpc>
                <a:spcPts val="3200"/>
              </a:lnSpc>
              <a:spcBef>
                <a:spcPct val="0"/>
              </a:spcBef>
              <a:spcAft>
                <a:spcPct val="0"/>
              </a:spcAft>
              <a:defRPr sz="3200" b="1">
                <a:solidFill>
                  <a:srgbClr val="666D70"/>
                </a:solidFill>
                <a:latin typeface="Arial" charset="0"/>
              </a:defRPr>
            </a:lvl9pPr>
          </a:lstStyle>
          <a:p>
            <a:pPr algn="r"/>
            <a:r>
              <a:rPr lang="en-US" sz="2800" kern="0" dirty="0" smtClean="0"/>
              <a:t>AI &amp; Law</a:t>
            </a:r>
            <a:endParaRPr lang="en-CA" kern="0" dirty="0"/>
          </a:p>
        </p:txBody>
      </p:sp>
    </p:spTree>
    <p:extLst>
      <p:ext uri="{BB962C8B-B14F-4D97-AF65-F5344CB8AC3E}">
        <p14:creationId xmlns:p14="http://schemas.microsoft.com/office/powerpoint/2010/main" val="39902949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EN_White_GreyBar">
  <a:themeElements>
    <a:clrScheme name="McT With Highlights">
      <a:dk1>
        <a:srgbClr val="000000"/>
      </a:dk1>
      <a:lt1>
        <a:srgbClr val="FFFFFF"/>
      </a:lt1>
      <a:dk2>
        <a:srgbClr val="969BA0"/>
      </a:dk2>
      <a:lt2>
        <a:srgbClr val="666D70"/>
      </a:lt2>
      <a:accent1>
        <a:srgbClr val="F6881F"/>
      </a:accent1>
      <a:accent2>
        <a:srgbClr val="00ADD0"/>
      </a:accent2>
      <a:accent3>
        <a:srgbClr val="69BE28"/>
      </a:accent3>
      <a:accent4>
        <a:srgbClr val="666D70"/>
      </a:accent4>
      <a:accent5>
        <a:srgbClr val="969BA0"/>
      </a:accent5>
      <a:accent6>
        <a:srgbClr val="DF7B1B"/>
      </a:accent6>
      <a:hlink>
        <a:srgbClr val="935403"/>
      </a:hlink>
      <a:folHlink>
        <a:srgbClr val="935403"/>
      </a:folHlink>
    </a:clrScheme>
    <a:fontScheme name="3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91440" rIns="91440" bIns="91440" numCol="1" anchor="ctr"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
            <a:srgbClr val="6B757C"/>
          </a:buClr>
          <a:buSzTx/>
          <a:buFont typeface="Arial" charset="0"/>
          <a:buNone/>
          <a:tabLst/>
          <a:defRPr kumimoji="0" lang="en-CA"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91440" rIns="91440" bIns="91440" numCol="1" anchor="ctr"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
            <a:srgbClr val="6B757C"/>
          </a:buClr>
          <a:buSzTx/>
          <a:buFont typeface="Arial" charset="0"/>
          <a:buNone/>
          <a:tabLst/>
          <a:defRPr kumimoji="0" lang="en-CA" sz="1800" b="0" i="0" u="none" strike="noStrike" cap="none" normalizeH="0" baseline="0" smtClean="0">
            <a:ln>
              <a:noFill/>
            </a:ln>
            <a:solidFill>
              <a:schemeClr val="tx1"/>
            </a:solidFill>
            <a:effectLst/>
            <a:latin typeface="Arial" charset="0"/>
          </a:defRPr>
        </a:defPPr>
      </a:lstStyle>
    </a:lnDef>
  </a:objectDefaults>
  <a:extraClrSchemeLst>
    <a:extraClrScheme>
      <a:clrScheme name="3_Custom Design 1">
        <a:dk1>
          <a:srgbClr val="000000"/>
        </a:dk1>
        <a:lt1>
          <a:srgbClr val="E0E0E0"/>
        </a:lt1>
        <a:dk2>
          <a:srgbClr val="969BA0"/>
        </a:dk2>
        <a:lt2>
          <a:srgbClr val="808080"/>
        </a:lt2>
        <a:accent1>
          <a:srgbClr val="FFFFFF"/>
        </a:accent1>
        <a:accent2>
          <a:srgbClr val="CC7214"/>
        </a:accent2>
        <a:accent3>
          <a:srgbClr val="EDEDED"/>
        </a:accent3>
        <a:accent4>
          <a:srgbClr val="000000"/>
        </a:accent4>
        <a:accent5>
          <a:srgbClr val="FFFFFF"/>
        </a:accent5>
        <a:accent6>
          <a:srgbClr val="B96711"/>
        </a:accent6>
        <a:hlink>
          <a:srgbClr val="666D70"/>
        </a:hlink>
        <a:folHlink>
          <a:srgbClr val="969BA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969BA0"/>
        </a:dk2>
        <a:lt2>
          <a:srgbClr val="808080"/>
        </a:lt2>
        <a:accent1>
          <a:srgbClr val="E0E0E0"/>
        </a:accent1>
        <a:accent2>
          <a:srgbClr val="CC7214"/>
        </a:accent2>
        <a:accent3>
          <a:srgbClr val="FFFFFF"/>
        </a:accent3>
        <a:accent4>
          <a:srgbClr val="000000"/>
        </a:accent4>
        <a:accent5>
          <a:srgbClr val="EDEDED"/>
        </a:accent5>
        <a:accent6>
          <a:srgbClr val="B96711"/>
        </a:accent6>
        <a:hlink>
          <a:srgbClr val="666D70"/>
        </a:hlink>
        <a:folHlink>
          <a:srgbClr val="969BA0"/>
        </a:folHlink>
      </a:clrScheme>
      <a:clrMap bg1="lt1" tx1="dk1" bg2="lt2" tx2="dk2" accent1="accent1" accent2="accent2" accent3="accent3" accent4="accent4" accent5="accent5" accent6="accent6" hlink="hlink" folHlink="folHlink"/>
    </a:extraClrScheme>
    <a:extraClrScheme>
      <a:clrScheme name="3_Custom Design 3">
        <a:dk1>
          <a:srgbClr val="565C5F"/>
        </a:dk1>
        <a:lt1>
          <a:srgbClr val="FFFFFF"/>
        </a:lt1>
        <a:dk2>
          <a:srgbClr val="666D70"/>
        </a:dk2>
        <a:lt2>
          <a:srgbClr val="B6B4AF"/>
        </a:lt2>
        <a:accent1>
          <a:srgbClr val="B6B4AF"/>
        </a:accent1>
        <a:accent2>
          <a:srgbClr val="DADADA"/>
        </a:accent2>
        <a:accent3>
          <a:srgbClr val="B8BABB"/>
        </a:accent3>
        <a:accent4>
          <a:srgbClr val="DADADA"/>
        </a:accent4>
        <a:accent5>
          <a:srgbClr val="D7D6D4"/>
        </a:accent5>
        <a:accent6>
          <a:srgbClr val="C5C5C5"/>
        </a:accent6>
        <a:hlink>
          <a:srgbClr val="CC7214"/>
        </a:hlink>
        <a:folHlink>
          <a:srgbClr val="565C5F"/>
        </a:folHlink>
      </a:clrScheme>
      <a:clrMap bg1="dk2" tx1="lt1" bg2="dk1" tx2="lt2" accent1="accent1" accent2="accent2" accent3="accent3" accent4="accent4" accent5="accent5" accent6="accent6" hlink="hlink" folHlink="folHlink"/>
    </a:extraClrScheme>
    <a:extraClrScheme>
      <a:clrScheme name="3_Custom Design 4">
        <a:dk1>
          <a:srgbClr val="666D70"/>
        </a:dk1>
        <a:lt1>
          <a:srgbClr val="FFFFFF"/>
        </a:lt1>
        <a:dk2>
          <a:srgbClr val="969BA0"/>
        </a:dk2>
        <a:lt2>
          <a:srgbClr val="B6B4AF"/>
        </a:lt2>
        <a:accent1>
          <a:srgbClr val="CC7214"/>
        </a:accent1>
        <a:accent2>
          <a:srgbClr val="666D70"/>
        </a:accent2>
        <a:accent3>
          <a:srgbClr val="C9CBCD"/>
        </a:accent3>
        <a:accent4>
          <a:srgbClr val="DADADA"/>
        </a:accent4>
        <a:accent5>
          <a:srgbClr val="E2BCAA"/>
        </a:accent5>
        <a:accent6>
          <a:srgbClr val="5C6265"/>
        </a:accent6>
        <a:hlink>
          <a:srgbClr val="DADADA"/>
        </a:hlink>
        <a:folHlink>
          <a:srgbClr val="B6B4AF"/>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MT Blanc Gris FR">
  <a:themeElements>
    <a:clrScheme name="3_Custom Design 2">
      <a:dk1>
        <a:srgbClr val="000000"/>
      </a:dk1>
      <a:lt1>
        <a:srgbClr val="FFFFFF"/>
      </a:lt1>
      <a:dk2>
        <a:srgbClr val="969BA0"/>
      </a:dk2>
      <a:lt2>
        <a:srgbClr val="808080"/>
      </a:lt2>
      <a:accent1>
        <a:srgbClr val="E0E0E0"/>
      </a:accent1>
      <a:accent2>
        <a:srgbClr val="CC7214"/>
      </a:accent2>
      <a:accent3>
        <a:srgbClr val="FFFFFF"/>
      </a:accent3>
      <a:accent4>
        <a:srgbClr val="000000"/>
      </a:accent4>
      <a:accent5>
        <a:srgbClr val="EDEDED"/>
      </a:accent5>
      <a:accent6>
        <a:srgbClr val="B96711"/>
      </a:accent6>
      <a:hlink>
        <a:srgbClr val="666D70"/>
      </a:hlink>
      <a:folHlink>
        <a:srgbClr val="969BA0"/>
      </a:folHlink>
    </a:clrScheme>
    <a:fontScheme name="3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91440" rIns="91440" bIns="91440" numCol="1" anchor="ctr"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
            <a:srgbClr val="6B757C"/>
          </a:buClr>
          <a:buSzTx/>
          <a:buFont typeface="Arial" charset="0"/>
          <a:buNone/>
          <a:tabLst/>
          <a:defRPr kumimoji="0" lang="en-CA"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91440" rIns="91440" bIns="91440" numCol="1" anchor="ctr"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
            <a:srgbClr val="6B757C"/>
          </a:buClr>
          <a:buSzTx/>
          <a:buFont typeface="Arial" charset="0"/>
          <a:buNone/>
          <a:tabLst/>
          <a:defRPr kumimoji="0" lang="en-CA" sz="1800" b="0" i="0" u="none" strike="noStrike" cap="none" normalizeH="0" baseline="0" smtClean="0">
            <a:ln>
              <a:noFill/>
            </a:ln>
            <a:solidFill>
              <a:schemeClr val="tx1"/>
            </a:solidFill>
            <a:effectLst/>
            <a:latin typeface="Arial" charset="0"/>
          </a:defRPr>
        </a:defPPr>
      </a:lstStyle>
    </a:lnDef>
  </a:objectDefaults>
  <a:extraClrSchemeLst>
    <a:extraClrScheme>
      <a:clrScheme name="3_Custom Design 1">
        <a:dk1>
          <a:srgbClr val="000000"/>
        </a:dk1>
        <a:lt1>
          <a:srgbClr val="E0E0E0"/>
        </a:lt1>
        <a:dk2>
          <a:srgbClr val="969BA0"/>
        </a:dk2>
        <a:lt2>
          <a:srgbClr val="808080"/>
        </a:lt2>
        <a:accent1>
          <a:srgbClr val="FFFFFF"/>
        </a:accent1>
        <a:accent2>
          <a:srgbClr val="CC7214"/>
        </a:accent2>
        <a:accent3>
          <a:srgbClr val="EDEDED"/>
        </a:accent3>
        <a:accent4>
          <a:srgbClr val="000000"/>
        </a:accent4>
        <a:accent5>
          <a:srgbClr val="FFFFFF"/>
        </a:accent5>
        <a:accent6>
          <a:srgbClr val="B96711"/>
        </a:accent6>
        <a:hlink>
          <a:srgbClr val="666D70"/>
        </a:hlink>
        <a:folHlink>
          <a:srgbClr val="969BA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969BA0"/>
        </a:dk2>
        <a:lt2>
          <a:srgbClr val="808080"/>
        </a:lt2>
        <a:accent1>
          <a:srgbClr val="E0E0E0"/>
        </a:accent1>
        <a:accent2>
          <a:srgbClr val="CC7214"/>
        </a:accent2>
        <a:accent3>
          <a:srgbClr val="FFFFFF"/>
        </a:accent3>
        <a:accent4>
          <a:srgbClr val="000000"/>
        </a:accent4>
        <a:accent5>
          <a:srgbClr val="EDEDED"/>
        </a:accent5>
        <a:accent6>
          <a:srgbClr val="B96711"/>
        </a:accent6>
        <a:hlink>
          <a:srgbClr val="666D70"/>
        </a:hlink>
        <a:folHlink>
          <a:srgbClr val="969BA0"/>
        </a:folHlink>
      </a:clrScheme>
      <a:clrMap bg1="lt1" tx1="dk1" bg2="lt2" tx2="dk2" accent1="accent1" accent2="accent2" accent3="accent3" accent4="accent4" accent5="accent5" accent6="accent6" hlink="hlink" folHlink="folHlink"/>
    </a:extraClrScheme>
    <a:extraClrScheme>
      <a:clrScheme name="3_Custom Design 3">
        <a:dk1>
          <a:srgbClr val="565C5F"/>
        </a:dk1>
        <a:lt1>
          <a:srgbClr val="FFFFFF"/>
        </a:lt1>
        <a:dk2>
          <a:srgbClr val="666D70"/>
        </a:dk2>
        <a:lt2>
          <a:srgbClr val="B6B4AF"/>
        </a:lt2>
        <a:accent1>
          <a:srgbClr val="B6B4AF"/>
        </a:accent1>
        <a:accent2>
          <a:srgbClr val="DADADA"/>
        </a:accent2>
        <a:accent3>
          <a:srgbClr val="B8BABB"/>
        </a:accent3>
        <a:accent4>
          <a:srgbClr val="DADADA"/>
        </a:accent4>
        <a:accent5>
          <a:srgbClr val="D7D6D4"/>
        </a:accent5>
        <a:accent6>
          <a:srgbClr val="C5C5C5"/>
        </a:accent6>
        <a:hlink>
          <a:srgbClr val="CC7214"/>
        </a:hlink>
        <a:folHlink>
          <a:srgbClr val="565C5F"/>
        </a:folHlink>
      </a:clrScheme>
      <a:clrMap bg1="dk2" tx1="lt1" bg2="dk1" tx2="lt2" accent1="accent1" accent2="accent2" accent3="accent3" accent4="accent4" accent5="accent5" accent6="accent6" hlink="hlink" folHlink="folHlink"/>
    </a:extraClrScheme>
    <a:extraClrScheme>
      <a:clrScheme name="3_Custom Design 4">
        <a:dk1>
          <a:srgbClr val="666D70"/>
        </a:dk1>
        <a:lt1>
          <a:srgbClr val="FFFFFF"/>
        </a:lt1>
        <a:dk2>
          <a:srgbClr val="969BA0"/>
        </a:dk2>
        <a:lt2>
          <a:srgbClr val="B6B4AF"/>
        </a:lt2>
        <a:accent1>
          <a:srgbClr val="CC7214"/>
        </a:accent1>
        <a:accent2>
          <a:srgbClr val="666D70"/>
        </a:accent2>
        <a:accent3>
          <a:srgbClr val="C9CBCD"/>
        </a:accent3>
        <a:accent4>
          <a:srgbClr val="DADADA"/>
        </a:accent4>
        <a:accent5>
          <a:srgbClr val="E2BCAA"/>
        </a:accent5>
        <a:accent6>
          <a:srgbClr val="5C6265"/>
        </a:accent6>
        <a:hlink>
          <a:srgbClr val="DADADA"/>
        </a:hlink>
        <a:folHlink>
          <a:srgbClr val="B6B4AF"/>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EN_White_GreyBar</Template>
  <TotalTime>0</TotalTime>
  <Words>1254</Words>
  <Application>Microsoft Office PowerPoint</Application>
  <PresentationFormat>On-screen Show (4:3)</PresentationFormat>
  <Paragraphs>78</Paragraphs>
  <Slides>6</Slides>
  <Notes>5</Notes>
  <HiddenSlides>0</HiddenSlides>
  <MMClips>0</MMClips>
  <ScaleCrop>false</ScaleCrop>
  <HeadingPairs>
    <vt:vector size="4" baseType="variant">
      <vt:variant>
        <vt:lpstr>Theme</vt:lpstr>
      </vt:variant>
      <vt:variant>
        <vt:i4>4</vt:i4>
      </vt:variant>
      <vt:variant>
        <vt:lpstr>Slide Titles</vt:lpstr>
      </vt:variant>
      <vt:variant>
        <vt:i4>6</vt:i4>
      </vt:variant>
    </vt:vector>
  </HeadingPairs>
  <TitlesOfParts>
    <vt:vector size="10" baseType="lpstr">
      <vt:lpstr>Custom Design</vt:lpstr>
      <vt:lpstr>1_EN_White_GreyBar</vt:lpstr>
      <vt:lpstr>MT Blanc Gris FR</vt:lpstr>
      <vt:lpstr>1_Custom Design</vt:lpstr>
      <vt:lpstr>PowerPoint Presentation</vt:lpstr>
      <vt:lpstr>Concept of AI</vt:lpstr>
      <vt:lpstr>The Race to Innovation</vt:lpstr>
      <vt:lpstr>PowerPoint Presentation</vt:lpstr>
      <vt:lpstr>PowerPoint Presentation</vt:lpstr>
      <vt:lpstr>PowerPoint Presentation</vt:lpstr>
    </vt:vector>
  </TitlesOfParts>
  <Company>McCarthy Tétrault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Canadian Deal Makers</dc:title>
  <dc:creator>Cailbeaux, Laurence</dc:creator>
  <cp:lastModifiedBy>_</cp:lastModifiedBy>
  <cp:revision>1326</cp:revision>
  <cp:lastPrinted>2018-07-11T17:58:17Z</cp:lastPrinted>
  <dcterms:created xsi:type="dcterms:W3CDTF">2015-04-14T17:54:28Z</dcterms:created>
  <dcterms:modified xsi:type="dcterms:W3CDTF">2018-10-30T12:43:16Z</dcterms:modified>
</cp:coreProperties>
</file>