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5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59" r:id="rId4"/>
    <p:sldId id="260" r:id="rId5"/>
  </p:sldIdLst>
  <p:sldSz cx="9144000" cy="6858000" type="screen4x3"/>
  <p:notesSz cx="7315200" cy="96012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178E114-B464-483A-B57E-E97224736C32}">
          <p14:sldIdLst>
            <p14:sldId id="257"/>
            <p14:sldId id="258"/>
            <p14:sldId id="259"/>
            <p14:sldId id="260"/>
          </p14:sldIdLst>
        </p14:section>
        <p14:section name="Untitled Section" id="{2BFB4FDE-CB7F-4372-98F5-D37A4A6D605E}">
          <p14:sldIdLst/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ines, Mark (Law)" initials="HM(" lastIdx="1" clrIdx="0">
    <p:extLst>
      <p:ext uri="{19B8F6BF-5375-455C-9EA6-DF929625EA0E}">
        <p15:presenceInfo xmlns:p15="http://schemas.microsoft.com/office/powerpoint/2012/main" userId="S-1-5-21-1645522239-1614895754-839522115-511869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F9529FB-F7F1-4122-B7C4-D901D1AFE0D1}">
  <a:tblStyle styleId="{BF9529FB-F7F1-4122-B7C4-D901D1AFE0D1}" styleName="RBC Light Gray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A949A42-8534-413A-A760-ABA5BDE51491}" styleName="RBC Tundra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72467" autoAdjust="0"/>
  </p:normalViewPr>
  <p:slideViewPr>
    <p:cSldViewPr snapToGrid="0">
      <p:cViewPr varScale="1">
        <p:scale>
          <a:sx n="84" d="100"/>
          <a:sy n="84" d="100"/>
        </p:scale>
        <p:origin x="223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113" d="100"/>
          <a:sy n="113" d="100"/>
        </p:scale>
        <p:origin x="3946" y="8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3C6985-509A-4835-88CD-9DFFCDC4FB3B}" type="doc">
      <dgm:prSet loTypeId="urn:microsoft.com/office/officeart/2009/layout/CircleArrowProcess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CA"/>
        </a:p>
      </dgm:t>
    </dgm:pt>
    <dgm:pt modelId="{D984B76B-7A34-4ADF-BF87-E9292ED33E64}">
      <dgm:prSet phldrT="[Text]"/>
      <dgm:spPr/>
      <dgm:t>
        <a:bodyPr/>
        <a:lstStyle/>
        <a:p>
          <a:r>
            <a:rPr lang="en-US" dirty="0" smtClean="0"/>
            <a:t>Input data</a:t>
          </a:r>
          <a:endParaRPr lang="en-CA" dirty="0"/>
        </a:p>
      </dgm:t>
    </dgm:pt>
    <dgm:pt modelId="{4CA2E76F-5BE1-40D1-AC5B-30B4E4DE5912}" type="parTrans" cxnId="{95DBA170-7A9D-440C-B0CC-CE6295139FCB}">
      <dgm:prSet/>
      <dgm:spPr/>
      <dgm:t>
        <a:bodyPr/>
        <a:lstStyle/>
        <a:p>
          <a:endParaRPr lang="en-CA"/>
        </a:p>
      </dgm:t>
    </dgm:pt>
    <dgm:pt modelId="{A7D67C18-EDCF-42D2-A963-6008D980EA89}" type="sibTrans" cxnId="{95DBA170-7A9D-440C-B0CC-CE6295139FCB}">
      <dgm:prSet/>
      <dgm:spPr/>
      <dgm:t>
        <a:bodyPr/>
        <a:lstStyle/>
        <a:p>
          <a:endParaRPr lang="en-CA"/>
        </a:p>
      </dgm:t>
    </dgm:pt>
    <dgm:pt modelId="{F919F94F-628F-4112-BFB7-2D3B424138F2}">
      <dgm:prSet phldrT="[Text]"/>
      <dgm:spPr/>
      <dgm:t>
        <a:bodyPr/>
        <a:lstStyle/>
        <a:p>
          <a:r>
            <a:rPr lang="en-US" dirty="0" smtClean="0"/>
            <a:t>Smart contract executes</a:t>
          </a:r>
          <a:endParaRPr lang="en-CA" dirty="0"/>
        </a:p>
      </dgm:t>
    </dgm:pt>
    <dgm:pt modelId="{8920C953-30E8-44C4-BB6E-F354081B4F33}" type="parTrans" cxnId="{88F758BC-1C82-4675-8F41-80E244786A65}">
      <dgm:prSet/>
      <dgm:spPr/>
      <dgm:t>
        <a:bodyPr/>
        <a:lstStyle/>
        <a:p>
          <a:endParaRPr lang="en-CA"/>
        </a:p>
      </dgm:t>
    </dgm:pt>
    <dgm:pt modelId="{1D3AE5B1-9285-4B16-B99D-B8519FDE19BD}" type="sibTrans" cxnId="{88F758BC-1C82-4675-8F41-80E244786A65}">
      <dgm:prSet/>
      <dgm:spPr/>
      <dgm:t>
        <a:bodyPr/>
        <a:lstStyle/>
        <a:p>
          <a:endParaRPr lang="en-CA"/>
        </a:p>
      </dgm:t>
    </dgm:pt>
    <dgm:pt modelId="{AADD1AD0-3797-442C-A164-796E435073FD}">
      <dgm:prSet phldrT="[Text]"/>
      <dgm:spPr/>
      <dgm:t>
        <a:bodyPr/>
        <a:lstStyle/>
        <a:p>
          <a:r>
            <a:rPr lang="en-US" dirty="0" smtClean="0"/>
            <a:t>Output data</a:t>
          </a:r>
          <a:endParaRPr lang="en-CA" dirty="0"/>
        </a:p>
      </dgm:t>
    </dgm:pt>
    <dgm:pt modelId="{4EF5FD4A-504D-4A63-9902-C6C778023F53}" type="parTrans" cxnId="{9081B9EB-3633-44FE-9324-5F66CEF062D1}">
      <dgm:prSet/>
      <dgm:spPr/>
      <dgm:t>
        <a:bodyPr/>
        <a:lstStyle/>
        <a:p>
          <a:endParaRPr lang="en-CA"/>
        </a:p>
      </dgm:t>
    </dgm:pt>
    <dgm:pt modelId="{0D49140E-7D06-45A9-9849-B38EB9450222}" type="sibTrans" cxnId="{9081B9EB-3633-44FE-9324-5F66CEF062D1}">
      <dgm:prSet/>
      <dgm:spPr/>
      <dgm:t>
        <a:bodyPr/>
        <a:lstStyle/>
        <a:p>
          <a:endParaRPr lang="en-CA"/>
        </a:p>
      </dgm:t>
    </dgm:pt>
    <dgm:pt modelId="{E31F26FE-C134-4709-A2AB-B00C67D65095}" type="pres">
      <dgm:prSet presAssocID="{743C6985-509A-4835-88CD-9DFFCDC4FB3B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en-CA"/>
        </a:p>
      </dgm:t>
    </dgm:pt>
    <dgm:pt modelId="{E6A7ADC8-90D8-4151-9BB8-4367008DBE1F}" type="pres">
      <dgm:prSet presAssocID="{D984B76B-7A34-4ADF-BF87-E9292ED33E64}" presName="Accent1" presStyleCnt="0"/>
      <dgm:spPr/>
    </dgm:pt>
    <dgm:pt modelId="{6985B9D7-D87C-4853-AD05-D40637A79487}" type="pres">
      <dgm:prSet presAssocID="{D984B76B-7A34-4ADF-BF87-E9292ED33E64}" presName="Accent" presStyleLbl="node1" presStyleIdx="0" presStyleCnt="3"/>
      <dgm:spPr/>
    </dgm:pt>
    <dgm:pt modelId="{63EEC750-DCB9-47C8-B117-AFFC0AD0A378}" type="pres">
      <dgm:prSet presAssocID="{D984B76B-7A34-4ADF-BF87-E9292ED33E64}" presName="Parent1" presStyleLbl="revTx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7F32ED3A-FB86-4D7C-836F-722D67856450}" type="pres">
      <dgm:prSet presAssocID="{F919F94F-628F-4112-BFB7-2D3B424138F2}" presName="Accent2" presStyleCnt="0"/>
      <dgm:spPr/>
    </dgm:pt>
    <dgm:pt modelId="{178B11DC-473B-48E8-9679-DB83B1CBAE1C}" type="pres">
      <dgm:prSet presAssocID="{F919F94F-628F-4112-BFB7-2D3B424138F2}" presName="Accent" presStyleLbl="node1" presStyleIdx="1" presStyleCnt="3"/>
      <dgm:spPr>
        <a:solidFill>
          <a:srgbClr val="0070C0"/>
        </a:solidFill>
      </dgm:spPr>
    </dgm:pt>
    <dgm:pt modelId="{B789161B-A619-49CF-B815-EEAAED00F802}" type="pres">
      <dgm:prSet presAssocID="{F919F94F-628F-4112-BFB7-2D3B424138F2}" presName="Parent2" presStyleLbl="revTx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  <dgm:pt modelId="{4CAE27E1-4263-407E-B5FA-EF29455AD22B}" type="pres">
      <dgm:prSet presAssocID="{AADD1AD0-3797-442C-A164-796E435073FD}" presName="Accent3" presStyleCnt="0"/>
      <dgm:spPr/>
    </dgm:pt>
    <dgm:pt modelId="{5DB675B7-4B68-444F-AAB6-1FB1F2EA2789}" type="pres">
      <dgm:prSet presAssocID="{AADD1AD0-3797-442C-A164-796E435073FD}" presName="Accent" presStyleLbl="node1" presStyleIdx="2" presStyleCnt="3"/>
      <dgm:spPr>
        <a:solidFill>
          <a:srgbClr val="FF0000"/>
        </a:solidFill>
      </dgm:spPr>
    </dgm:pt>
    <dgm:pt modelId="{9FF9ECFD-CA60-4EA8-B931-F5C710F45EB5}" type="pres">
      <dgm:prSet presAssocID="{AADD1AD0-3797-442C-A164-796E435073FD}" presName="Parent3" presStyleLbl="revTx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CA"/>
        </a:p>
      </dgm:t>
    </dgm:pt>
  </dgm:ptLst>
  <dgm:cxnLst>
    <dgm:cxn modelId="{70215125-0C5D-4D29-AED8-448176D5F8C6}" type="presOf" srcId="{AADD1AD0-3797-442C-A164-796E435073FD}" destId="{9FF9ECFD-CA60-4EA8-B931-F5C710F45EB5}" srcOrd="0" destOrd="0" presId="urn:microsoft.com/office/officeart/2009/layout/CircleArrowProcess"/>
    <dgm:cxn modelId="{88F758BC-1C82-4675-8F41-80E244786A65}" srcId="{743C6985-509A-4835-88CD-9DFFCDC4FB3B}" destId="{F919F94F-628F-4112-BFB7-2D3B424138F2}" srcOrd="1" destOrd="0" parTransId="{8920C953-30E8-44C4-BB6E-F354081B4F33}" sibTransId="{1D3AE5B1-9285-4B16-B99D-B8519FDE19BD}"/>
    <dgm:cxn modelId="{BDB19C24-56BA-4603-B7E8-E850DF6265B1}" type="presOf" srcId="{743C6985-509A-4835-88CD-9DFFCDC4FB3B}" destId="{E31F26FE-C134-4709-A2AB-B00C67D65095}" srcOrd="0" destOrd="0" presId="urn:microsoft.com/office/officeart/2009/layout/CircleArrowProcess"/>
    <dgm:cxn modelId="{5AA8CF27-B27F-4D22-B3D4-EE9C14255363}" type="presOf" srcId="{F919F94F-628F-4112-BFB7-2D3B424138F2}" destId="{B789161B-A619-49CF-B815-EEAAED00F802}" srcOrd="0" destOrd="0" presId="urn:microsoft.com/office/officeart/2009/layout/CircleArrowProcess"/>
    <dgm:cxn modelId="{48EB316F-AD2A-49DE-85B2-7C095164B842}" type="presOf" srcId="{D984B76B-7A34-4ADF-BF87-E9292ED33E64}" destId="{63EEC750-DCB9-47C8-B117-AFFC0AD0A378}" srcOrd="0" destOrd="0" presId="urn:microsoft.com/office/officeart/2009/layout/CircleArrowProcess"/>
    <dgm:cxn modelId="{95DBA170-7A9D-440C-B0CC-CE6295139FCB}" srcId="{743C6985-509A-4835-88CD-9DFFCDC4FB3B}" destId="{D984B76B-7A34-4ADF-BF87-E9292ED33E64}" srcOrd="0" destOrd="0" parTransId="{4CA2E76F-5BE1-40D1-AC5B-30B4E4DE5912}" sibTransId="{A7D67C18-EDCF-42D2-A963-6008D980EA89}"/>
    <dgm:cxn modelId="{9081B9EB-3633-44FE-9324-5F66CEF062D1}" srcId="{743C6985-509A-4835-88CD-9DFFCDC4FB3B}" destId="{AADD1AD0-3797-442C-A164-796E435073FD}" srcOrd="2" destOrd="0" parTransId="{4EF5FD4A-504D-4A63-9902-C6C778023F53}" sibTransId="{0D49140E-7D06-45A9-9849-B38EB9450222}"/>
    <dgm:cxn modelId="{532D623F-566D-41CB-AA9D-6BB3F707CBE5}" type="presParOf" srcId="{E31F26FE-C134-4709-A2AB-B00C67D65095}" destId="{E6A7ADC8-90D8-4151-9BB8-4367008DBE1F}" srcOrd="0" destOrd="0" presId="urn:microsoft.com/office/officeart/2009/layout/CircleArrowProcess"/>
    <dgm:cxn modelId="{E008BD42-1B2B-4299-92A7-631239D3AFAB}" type="presParOf" srcId="{E6A7ADC8-90D8-4151-9BB8-4367008DBE1F}" destId="{6985B9D7-D87C-4853-AD05-D40637A79487}" srcOrd="0" destOrd="0" presId="urn:microsoft.com/office/officeart/2009/layout/CircleArrowProcess"/>
    <dgm:cxn modelId="{9CBC768F-C391-45F7-BD33-CBFA9A999E04}" type="presParOf" srcId="{E31F26FE-C134-4709-A2AB-B00C67D65095}" destId="{63EEC750-DCB9-47C8-B117-AFFC0AD0A378}" srcOrd="1" destOrd="0" presId="urn:microsoft.com/office/officeart/2009/layout/CircleArrowProcess"/>
    <dgm:cxn modelId="{2636C019-5855-4FB8-894F-8DA74D3680D9}" type="presParOf" srcId="{E31F26FE-C134-4709-A2AB-B00C67D65095}" destId="{7F32ED3A-FB86-4D7C-836F-722D67856450}" srcOrd="2" destOrd="0" presId="urn:microsoft.com/office/officeart/2009/layout/CircleArrowProcess"/>
    <dgm:cxn modelId="{04065E4B-A13D-48E6-A0E5-22B4A6E58F8B}" type="presParOf" srcId="{7F32ED3A-FB86-4D7C-836F-722D67856450}" destId="{178B11DC-473B-48E8-9679-DB83B1CBAE1C}" srcOrd="0" destOrd="0" presId="urn:microsoft.com/office/officeart/2009/layout/CircleArrowProcess"/>
    <dgm:cxn modelId="{30A7C87E-DFED-46A2-91A9-FD49C1DEE0A2}" type="presParOf" srcId="{E31F26FE-C134-4709-A2AB-B00C67D65095}" destId="{B789161B-A619-49CF-B815-EEAAED00F802}" srcOrd="3" destOrd="0" presId="urn:microsoft.com/office/officeart/2009/layout/CircleArrowProcess"/>
    <dgm:cxn modelId="{AD472F97-326C-45A5-B4C6-D7E8496C0C58}" type="presParOf" srcId="{E31F26FE-C134-4709-A2AB-B00C67D65095}" destId="{4CAE27E1-4263-407E-B5FA-EF29455AD22B}" srcOrd="4" destOrd="0" presId="urn:microsoft.com/office/officeart/2009/layout/CircleArrowProcess"/>
    <dgm:cxn modelId="{62C19C56-FF2A-4D08-A323-53AC6918854B}" type="presParOf" srcId="{4CAE27E1-4263-407E-B5FA-EF29455AD22B}" destId="{5DB675B7-4B68-444F-AAB6-1FB1F2EA2789}" srcOrd="0" destOrd="0" presId="urn:microsoft.com/office/officeart/2009/layout/CircleArrowProcess"/>
    <dgm:cxn modelId="{6F1A3152-287D-439E-86F9-E150B6D91062}" type="presParOf" srcId="{E31F26FE-C134-4709-A2AB-B00C67D65095}" destId="{9FF9ECFD-CA60-4EA8-B931-F5C710F45EB5}" srcOrd="5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85B9D7-D87C-4853-AD05-D40637A79487}">
      <dsp:nvSpPr>
        <dsp:cNvPr id="0" name=""/>
        <dsp:cNvSpPr/>
      </dsp:nvSpPr>
      <dsp:spPr>
        <a:xfrm>
          <a:off x="1500597" y="0"/>
          <a:ext cx="2362246" cy="2362605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EEC750-DCB9-47C8-B117-AFFC0AD0A378}">
      <dsp:nvSpPr>
        <dsp:cNvPr id="0" name=""/>
        <dsp:cNvSpPr/>
      </dsp:nvSpPr>
      <dsp:spPr>
        <a:xfrm>
          <a:off x="2022731" y="852972"/>
          <a:ext cx="1312654" cy="656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Input data</a:t>
          </a:r>
          <a:endParaRPr lang="en-CA" sz="1600" kern="1200" dirty="0"/>
        </a:p>
      </dsp:txBody>
      <dsp:txXfrm>
        <a:off x="2022731" y="852972"/>
        <a:ext cx="1312654" cy="656170"/>
      </dsp:txXfrm>
    </dsp:sp>
    <dsp:sp modelId="{178B11DC-473B-48E8-9679-DB83B1CBAE1C}">
      <dsp:nvSpPr>
        <dsp:cNvPr id="0" name=""/>
        <dsp:cNvSpPr/>
      </dsp:nvSpPr>
      <dsp:spPr>
        <a:xfrm>
          <a:off x="844492" y="1357492"/>
          <a:ext cx="2362246" cy="2362605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rgbClr val="0070C0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789161B-A619-49CF-B815-EEAAED00F802}">
      <dsp:nvSpPr>
        <dsp:cNvPr id="0" name=""/>
        <dsp:cNvSpPr/>
      </dsp:nvSpPr>
      <dsp:spPr>
        <a:xfrm>
          <a:off x="1369287" y="2218317"/>
          <a:ext cx="1312654" cy="656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Smart contract executes</a:t>
          </a:r>
          <a:endParaRPr lang="en-CA" sz="1600" kern="1200" dirty="0"/>
        </a:p>
      </dsp:txBody>
      <dsp:txXfrm>
        <a:off x="1369287" y="2218317"/>
        <a:ext cx="1312654" cy="656170"/>
      </dsp:txXfrm>
    </dsp:sp>
    <dsp:sp modelId="{5DB675B7-4B68-444F-AAB6-1FB1F2EA2789}">
      <dsp:nvSpPr>
        <dsp:cNvPr id="0" name=""/>
        <dsp:cNvSpPr/>
      </dsp:nvSpPr>
      <dsp:spPr>
        <a:xfrm>
          <a:off x="1668727" y="2877432"/>
          <a:ext cx="2029535" cy="2030348"/>
        </a:xfrm>
        <a:prstGeom prst="blockArc">
          <a:avLst>
            <a:gd name="adj1" fmla="val 13500000"/>
            <a:gd name="adj2" fmla="val 10800000"/>
            <a:gd name="adj3" fmla="val 12740"/>
          </a:avLst>
        </a:prstGeom>
        <a:solidFill>
          <a:srgbClr val="FF0000"/>
        </a:solidFill>
        <a:ln w="63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FF9ECFD-CA60-4EA8-B931-F5C710F45EB5}">
      <dsp:nvSpPr>
        <dsp:cNvPr id="0" name=""/>
        <dsp:cNvSpPr/>
      </dsp:nvSpPr>
      <dsp:spPr>
        <a:xfrm>
          <a:off x="2025837" y="3585624"/>
          <a:ext cx="1312654" cy="6561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Output data</a:t>
          </a:r>
          <a:endParaRPr lang="en-CA" sz="1600" kern="1200" dirty="0"/>
        </a:p>
      </dsp:txBody>
      <dsp:txXfrm>
        <a:off x="2025837" y="3585624"/>
        <a:ext cx="1312654" cy="6561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xmlns="" id="{90718644-737D-43E6-AB63-4A0D72D612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r>
              <a:rPr lang="en-US" smtClean="0"/>
              <a:t>AI Legal Primer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655DD514-52B2-4A20-B455-6C93CA0B03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1"/>
            <a:ext cx="3169920" cy="481727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A5B98BE9-1DF9-4F13-8080-3D34EC7F0DCC}" type="datetimeFigureOut">
              <a:rPr lang="en-US" smtClean="0"/>
              <a:t>2019/06/14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A0DCCAA0-9260-4B93-879D-E3DA39A7AFE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r>
              <a:rPr lang="en-US" smtClean="0"/>
              <a:t>RBC Law Group | Privileged &amp; Confidential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F221F7F6-A6FF-4ADE-AF5F-BC6F8B9A4AC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4B2F9B1C-8D71-413B-8AE0-A66A1D16BA7B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A1B363D0-BAE8-4E30-968C-B30621B7FD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814" y="67063"/>
            <a:ext cx="776938" cy="82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8279571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8592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l">
              <a:defRPr sz="1300"/>
            </a:lvl1pPr>
          </a:lstStyle>
          <a:p>
            <a:r>
              <a:rPr lang="en-CA" smtClean="0"/>
              <a:t>AI Legal Primer</a:t>
            </a:r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356609" y="0"/>
            <a:ext cx="2958592" cy="480060"/>
          </a:xfrm>
          <a:prstGeom prst="rect">
            <a:avLst/>
          </a:prstGeom>
        </p:spPr>
        <p:txBody>
          <a:bodyPr vert="horz" lIns="96647" tIns="48324" rIns="96647" bIns="48324" rtlCol="0"/>
          <a:lstStyle>
            <a:lvl1pPr algn="r">
              <a:defRPr sz="1300"/>
            </a:lvl1pPr>
          </a:lstStyle>
          <a:p>
            <a:fld id="{22DAF281-D5C0-44A6-919B-4BDDA8A72803}" type="datetimeFigureOut">
              <a:rPr lang="en-CA" smtClean="0"/>
              <a:t>14/06/2019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1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47" tIns="48324" rIns="96647" bIns="48324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18178"/>
            <a:ext cx="5852160" cy="3782873"/>
          </a:xfrm>
          <a:prstGeom prst="rect">
            <a:avLst/>
          </a:prstGeom>
        </p:spPr>
        <p:txBody>
          <a:bodyPr vert="horz" lIns="96647" tIns="48324" rIns="96647" bIns="48324" rtlCol="0"/>
          <a:lstStyle/>
          <a:p>
            <a:pPr lvl="0"/>
            <a:r>
              <a:rPr lang="en-CA"/>
              <a:t>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0517"/>
            <a:ext cx="2958592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l">
              <a:defRPr sz="1300"/>
            </a:lvl1pPr>
          </a:lstStyle>
          <a:p>
            <a:r>
              <a:rPr lang="en-US" smtClean="0"/>
              <a:t>RBC Law Group | Privileged &amp; Confidential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356609" y="9110517"/>
            <a:ext cx="2958592" cy="480060"/>
          </a:xfrm>
          <a:prstGeom prst="rect">
            <a:avLst/>
          </a:prstGeom>
        </p:spPr>
        <p:txBody>
          <a:bodyPr vert="horz" lIns="96647" tIns="48324" rIns="96647" bIns="48324" rtlCol="0" anchor="b"/>
          <a:lstStyle>
            <a:lvl1pPr algn="r">
              <a:defRPr sz="1300"/>
            </a:lvl1pPr>
          </a:lstStyle>
          <a:p>
            <a:fld id="{1FF71800-7E42-4FD9-88C0-C7DD9972A17A}" type="slidenum">
              <a:rPr lang="en-CA" smtClean="0"/>
              <a:t>‹#›</a:t>
            </a:fld>
            <a:endParaRPr lang="en-CA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8E12A3C9-2089-46C7-97D9-9199F279E4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814" y="67063"/>
            <a:ext cx="776938" cy="8293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50434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CA" smtClean="0"/>
              <a:t>AI Legal Primer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Privileged &amp; Confidential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1800-7E42-4FD9-88C0-C7DD9972A17A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676590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CA" smtClean="0"/>
              <a:t>AI Legal Primer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Privileged &amp; Confidential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1800-7E42-4FD9-88C0-C7DD9972A17A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64134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CA" smtClean="0"/>
              <a:t>AI Legal Primer</a:t>
            </a:r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Privileged &amp; Confidential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F71800-7E42-4FD9-88C0-C7DD9972A17A}" type="slidenum">
              <a:rPr lang="en-CA" smtClean="0"/>
              <a:t>4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82327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creen (1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xmlns="" id="{4A59C214-F41E-4614-BA25-966C62842160}"/>
              </a:ext>
            </a:extLst>
          </p:cNvPr>
          <p:cNvGrpSpPr/>
          <p:nvPr userDrawn="1"/>
        </p:nvGrpSpPr>
        <p:grpSpPr>
          <a:xfrm>
            <a:off x="-9145" y="-9526"/>
            <a:ext cx="9162289" cy="6876288"/>
            <a:chOff x="-9145" y="-9526"/>
            <a:chExt cx="9162289" cy="6876288"/>
          </a:xfrm>
        </p:grpSpPr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xmlns="" id="{ABF1A257-4EA7-4C5C-B7C0-77357A57CDB5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6"/>
              <a:ext cx="9162288" cy="6876288"/>
            </a:xfrm>
            <a:custGeom>
              <a:avLst/>
              <a:gdLst>
                <a:gd name="T0" fmla="*/ 11765 w 12024"/>
                <a:gd name="T1" fmla="*/ 0 h 9024"/>
                <a:gd name="T2" fmla="*/ 11765 w 12024"/>
                <a:gd name="T3" fmla="*/ 4680 h 9024"/>
                <a:gd name="T4" fmla="*/ 10867 w 12024"/>
                <a:gd name="T5" fmla="*/ 6080 h 9024"/>
                <a:gd name="T6" fmla="*/ 3229 w 12024"/>
                <a:gd name="T7" fmla="*/ 7429 h 9024"/>
                <a:gd name="T8" fmla="*/ 0 w 12024"/>
                <a:gd name="T9" fmla="*/ 7199 h 9024"/>
                <a:gd name="T10" fmla="*/ 0 w 12024"/>
                <a:gd name="T11" fmla="*/ 9024 h 9024"/>
                <a:gd name="T12" fmla="*/ 12024 w 12024"/>
                <a:gd name="T13" fmla="*/ 9024 h 9024"/>
                <a:gd name="T14" fmla="*/ 12024 w 12024"/>
                <a:gd name="T15" fmla="*/ 0 h 9024"/>
                <a:gd name="T16" fmla="*/ 11765 w 12024"/>
                <a:gd name="T17" fmla="*/ 0 h 9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24" h="9024">
                  <a:moveTo>
                    <a:pt x="11765" y="0"/>
                  </a:moveTo>
                  <a:lnTo>
                    <a:pt x="11765" y="4680"/>
                  </a:lnTo>
                  <a:cubicBezTo>
                    <a:pt x="11765" y="5422"/>
                    <a:pt x="11460" y="5852"/>
                    <a:pt x="10867" y="6080"/>
                  </a:cubicBezTo>
                  <a:cubicBezTo>
                    <a:pt x="8560" y="6970"/>
                    <a:pt x="5828" y="7429"/>
                    <a:pt x="3229" y="7429"/>
                  </a:cubicBezTo>
                  <a:cubicBezTo>
                    <a:pt x="2162" y="7429"/>
                    <a:pt x="1073" y="7351"/>
                    <a:pt x="0" y="7199"/>
                  </a:cubicBezTo>
                  <a:lnTo>
                    <a:pt x="0" y="9024"/>
                  </a:lnTo>
                  <a:lnTo>
                    <a:pt x="12024" y="9024"/>
                  </a:lnTo>
                  <a:lnTo>
                    <a:pt x="12024" y="0"/>
                  </a:lnTo>
                  <a:lnTo>
                    <a:pt x="11765" y="0"/>
                  </a:lnTo>
                  <a:close/>
                </a:path>
              </a:pathLst>
            </a:custGeom>
            <a:solidFill>
              <a:srgbClr val="E7EE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xmlns="" id="{79EB4AA8-B356-401D-8E37-9AF9294E49AD}"/>
                </a:ext>
              </a:extLst>
            </p:cNvPr>
            <p:cNvGrpSpPr/>
            <p:nvPr userDrawn="1"/>
          </p:nvGrpSpPr>
          <p:grpSpPr>
            <a:xfrm>
              <a:off x="-9145" y="-9525"/>
              <a:ext cx="9162289" cy="5943600"/>
              <a:chOff x="-9145" y="-9525"/>
              <a:chExt cx="9162289" cy="5943600"/>
            </a:xfrm>
          </p:grpSpPr>
          <p:sp>
            <p:nvSpPr>
              <p:cNvPr id="13" name="Freeform 5">
                <a:extLst>
                  <a:ext uri="{FF2B5EF4-FFF2-40B4-BE49-F238E27FC236}">
                    <a16:creationId xmlns:a16="http://schemas.microsoft.com/office/drawing/2014/main" xmlns="" id="{271532FE-E309-4DED-B71B-31CD2DB9CD3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4" y="-9525"/>
                <a:ext cx="8750808" cy="5118100"/>
              </a:xfrm>
              <a:custGeom>
                <a:avLst/>
                <a:gdLst>
                  <a:gd name="T0" fmla="*/ 11421 w 11481"/>
                  <a:gd name="T1" fmla="*/ 0 h 6751"/>
                  <a:gd name="T2" fmla="*/ 11421 w 11481"/>
                  <a:gd name="T3" fmla="*/ 3972 h 6751"/>
                  <a:gd name="T4" fmla="*/ 10542 w 11481"/>
                  <a:gd name="T5" fmla="*/ 5345 h 6751"/>
                  <a:gd name="T6" fmla="*/ 2916 w 11481"/>
                  <a:gd name="T7" fmla="*/ 6691 h 6751"/>
                  <a:gd name="T8" fmla="*/ 0 w 11481"/>
                  <a:gd name="T9" fmla="*/ 6503 h 6751"/>
                  <a:gd name="T10" fmla="*/ 0 w 11481"/>
                  <a:gd name="T11" fmla="*/ 6563 h 6751"/>
                  <a:gd name="T12" fmla="*/ 2916 w 11481"/>
                  <a:gd name="T13" fmla="*/ 6751 h 6751"/>
                  <a:gd name="T14" fmla="*/ 10564 w 11481"/>
                  <a:gd name="T15" fmla="*/ 5401 h 6751"/>
                  <a:gd name="T16" fmla="*/ 11481 w 11481"/>
                  <a:gd name="T17" fmla="*/ 3972 h 6751"/>
                  <a:gd name="T18" fmla="*/ 11481 w 11481"/>
                  <a:gd name="T19" fmla="*/ 0 h 6751"/>
                  <a:gd name="T20" fmla="*/ 11421 w 11481"/>
                  <a:gd name="T21" fmla="*/ 0 h 6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481" h="6751">
                    <a:moveTo>
                      <a:pt x="11421" y="0"/>
                    </a:moveTo>
                    <a:lnTo>
                      <a:pt x="11421" y="3972"/>
                    </a:lnTo>
                    <a:cubicBezTo>
                      <a:pt x="11421" y="4678"/>
                      <a:pt x="11142" y="5114"/>
                      <a:pt x="10542" y="5345"/>
                    </a:cubicBezTo>
                    <a:cubicBezTo>
                      <a:pt x="8291" y="6213"/>
                      <a:pt x="5583" y="6691"/>
                      <a:pt x="2916" y="6691"/>
                    </a:cubicBezTo>
                    <a:cubicBezTo>
                      <a:pt x="1946" y="6691"/>
                      <a:pt x="969" y="6627"/>
                      <a:pt x="0" y="6503"/>
                    </a:cubicBezTo>
                    <a:lnTo>
                      <a:pt x="0" y="6563"/>
                    </a:lnTo>
                    <a:cubicBezTo>
                      <a:pt x="969" y="6688"/>
                      <a:pt x="1946" y="6751"/>
                      <a:pt x="2916" y="6751"/>
                    </a:cubicBezTo>
                    <a:cubicBezTo>
                      <a:pt x="5590" y="6751"/>
                      <a:pt x="8306" y="6271"/>
                      <a:pt x="10564" y="5401"/>
                    </a:cubicBezTo>
                    <a:cubicBezTo>
                      <a:pt x="11190" y="5160"/>
                      <a:pt x="11481" y="4706"/>
                      <a:pt x="11481" y="3972"/>
                    </a:cubicBezTo>
                    <a:lnTo>
                      <a:pt x="11481" y="0"/>
                    </a:lnTo>
                    <a:lnTo>
                      <a:pt x="11421" y="0"/>
                    </a:lnTo>
                    <a:close/>
                  </a:path>
                </a:pathLst>
              </a:custGeom>
              <a:solidFill>
                <a:srgbClr val="C1B5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  <p:sp>
            <p:nvSpPr>
              <p:cNvPr id="14" name="Freeform 7">
                <a:extLst>
                  <a:ext uri="{FF2B5EF4-FFF2-40B4-BE49-F238E27FC236}">
                    <a16:creationId xmlns:a16="http://schemas.microsoft.com/office/drawing/2014/main" xmlns="" id="{9AF1CFF8-2090-4886-9388-D1D46E31E26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4" y="-9525"/>
                <a:ext cx="8503920" cy="5695950"/>
              </a:xfrm>
              <a:custGeom>
                <a:avLst/>
                <a:gdLst>
                  <a:gd name="T0" fmla="*/ 11119 w 11156"/>
                  <a:gd name="T1" fmla="*/ 0 h 7512"/>
                  <a:gd name="T2" fmla="*/ 11119 w 11156"/>
                  <a:gd name="T3" fmla="*/ 4744 h 7512"/>
                  <a:gd name="T4" fmla="*/ 10233 w 11156"/>
                  <a:gd name="T5" fmla="*/ 6128 h 7512"/>
                  <a:gd name="T6" fmla="*/ 2602 w 11156"/>
                  <a:gd name="T7" fmla="*/ 7475 h 7512"/>
                  <a:gd name="T8" fmla="*/ 0 w 11156"/>
                  <a:gd name="T9" fmla="*/ 7325 h 7512"/>
                  <a:gd name="T10" fmla="*/ 0 w 11156"/>
                  <a:gd name="T11" fmla="*/ 7362 h 7512"/>
                  <a:gd name="T12" fmla="*/ 2602 w 11156"/>
                  <a:gd name="T13" fmla="*/ 7512 h 7512"/>
                  <a:gd name="T14" fmla="*/ 10246 w 11156"/>
                  <a:gd name="T15" fmla="*/ 6162 h 7512"/>
                  <a:gd name="T16" fmla="*/ 11156 w 11156"/>
                  <a:gd name="T17" fmla="*/ 4744 h 7512"/>
                  <a:gd name="T18" fmla="*/ 11156 w 11156"/>
                  <a:gd name="T19" fmla="*/ 0 h 7512"/>
                  <a:gd name="T20" fmla="*/ 11119 w 11156"/>
                  <a:gd name="T21" fmla="*/ 0 h 7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156" h="7512">
                    <a:moveTo>
                      <a:pt x="11119" y="0"/>
                    </a:moveTo>
                    <a:lnTo>
                      <a:pt x="11119" y="4744"/>
                    </a:lnTo>
                    <a:cubicBezTo>
                      <a:pt x="11119" y="5456"/>
                      <a:pt x="10837" y="5895"/>
                      <a:pt x="10233" y="6128"/>
                    </a:cubicBezTo>
                    <a:cubicBezTo>
                      <a:pt x="7981" y="6996"/>
                      <a:pt x="5271" y="7475"/>
                      <a:pt x="2602" y="7475"/>
                    </a:cubicBezTo>
                    <a:cubicBezTo>
                      <a:pt x="1739" y="7475"/>
                      <a:pt x="867" y="7424"/>
                      <a:pt x="0" y="7325"/>
                    </a:cubicBezTo>
                    <a:lnTo>
                      <a:pt x="0" y="7362"/>
                    </a:lnTo>
                    <a:cubicBezTo>
                      <a:pt x="867" y="7461"/>
                      <a:pt x="1739" y="7512"/>
                      <a:pt x="2602" y="7512"/>
                    </a:cubicBezTo>
                    <a:cubicBezTo>
                      <a:pt x="5275" y="7512"/>
                      <a:pt x="7990" y="7032"/>
                      <a:pt x="10246" y="6162"/>
                    </a:cubicBezTo>
                    <a:cubicBezTo>
                      <a:pt x="10867" y="5923"/>
                      <a:pt x="11156" y="5473"/>
                      <a:pt x="11156" y="4744"/>
                    </a:cubicBezTo>
                    <a:lnTo>
                      <a:pt x="11156" y="0"/>
                    </a:lnTo>
                    <a:lnTo>
                      <a:pt x="11119" y="0"/>
                    </a:lnTo>
                    <a:close/>
                  </a:path>
                </a:pathLst>
              </a:custGeom>
              <a:solidFill>
                <a:srgbClr val="FFD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  <p:sp>
            <p:nvSpPr>
              <p:cNvPr id="16" name="Freeform 8">
                <a:extLst>
                  <a:ext uri="{FF2B5EF4-FFF2-40B4-BE49-F238E27FC236}">
                    <a16:creationId xmlns:a16="http://schemas.microsoft.com/office/drawing/2014/main" xmlns="" id="{25B0C875-F504-487C-A58A-B9BA093CFE1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5" y="-9525"/>
                <a:ext cx="9006840" cy="5365750"/>
              </a:xfrm>
              <a:custGeom>
                <a:avLst/>
                <a:gdLst>
                  <a:gd name="T0" fmla="*/ 11709 w 11820"/>
                  <a:gd name="T1" fmla="*/ 0 h 7077"/>
                  <a:gd name="T2" fmla="*/ 11709 w 11820"/>
                  <a:gd name="T3" fmla="*/ 4273 h 7077"/>
                  <a:gd name="T4" fmla="*/ 10847 w 11820"/>
                  <a:gd name="T5" fmla="*/ 5622 h 7077"/>
                  <a:gd name="T6" fmla="*/ 3229 w 11820"/>
                  <a:gd name="T7" fmla="*/ 6967 h 7077"/>
                  <a:gd name="T8" fmla="*/ 0 w 11820"/>
                  <a:gd name="T9" fmla="*/ 6736 h 7077"/>
                  <a:gd name="T10" fmla="*/ 0 w 11820"/>
                  <a:gd name="T11" fmla="*/ 6848 h 7077"/>
                  <a:gd name="T12" fmla="*/ 3229 w 11820"/>
                  <a:gd name="T13" fmla="*/ 7077 h 7077"/>
                  <a:gd name="T14" fmla="*/ 10887 w 11820"/>
                  <a:gd name="T15" fmla="*/ 5725 h 7077"/>
                  <a:gd name="T16" fmla="*/ 11820 w 11820"/>
                  <a:gd name="T17" fmla="*/ 4273 h 7077"/>
                  <a:gd name="T18" fmla="*/ 11820 w 11820"/>
                  <a:gd name="T19" fmla="*/ 0 h 7077"/>
                  <a:gd name="T20" fmla="*/ 11709 w 11820"/>
                  <a:gd name="T21" fmla="*/ 0 h 70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820" h="7077">
                    <a:moveTo>
                      <a:pt x="11709" y="0"/>
                    </a:moveTo>
                    <a:lnTo>
                      <a:pt x="11709" y="4273"/>
                    </a:lnTo>
                    <a:cubicBezTo>
                      <a:pt x="11709" y="4967"/>
                      <a:pt x="11435" y="5396"/>
                      <a:pt x="10847" y="5622"/>
                    </a:cubicBezTo>
                    <a:cubicBezTo>
                      <a:pt x="8599" y="6489"/>
                      <a:pt x="5893" y="6967"/>
                      <a:pt x="3229" y="6967"/>
                    </a:cubicBezTo>
                    <a:cubicBezTo>
                      <a:pt x="2152" y="6967"/>
                      <a:pt x="1070" y="6889"/>
                      <a:pt x="0" y="6736"/>
                    </a:cubicBezTo>
                    <a:lnTo>
                      <a:pt x="0" y="6848"/>
                    </a:lnTo>
                    <a:cubicBezTo>
                      <a:pt x="1070" y="7000"/>
                      <a:pt x="2152" y="7077"/>
                      <a:pt x="3229" y="7077"/>
                    </a:cubicBezTo>
                    <a:cubicBezTo>
                      <a:pt x="5907" y="7077"/>
                      <a:pt x="8626" y="6597"/>
                      <a:pt x="10887" y="5725"/>
                    </a:cubicBezTo>
                    <a:cubicBezTo>
                      <a:pt x="11523" y="5480"/>
                      <a:pt x="11820" y="5019"/>
                      <a:pt x="11820" y="4273"/>
                    </a:cubicBezTo>
                    <a:lnTo>
                      <a:pt x="11820" y="0"/>
                    </a:lnTo>
                    <a:lnTo>
                      <a:pt x="11709" y="0"/>
                    </a:lnTo>
                    <a:close/>
                  </a:path>
                </a:pathLst>
              </a:custGeom>
              <a:solidFill>
                <a:srgbClr val="87A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  <p:sp>
            <p:nvSpPr>
              <p:cNvPr id="17" name="Freeform 9">
                <a:extLst>
                  <a:ext uri="{FF2B5EF4-FFF2-40B4-BE49-F238E27FC236}">
                    <a16:creationId xmlns:a16="http://schemas.microsoft.com/office/drawing/2014/main" xmlns="" id="{0468B43B-76B1-46E7-8A0D-05857C1D7D58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4" y="4222750"/>
                <a:ext cx="9162288" cy="1711325"/>
              </a:xfrm>
              <a:custGeom>
                <a:avLst/>
                <a:gdLst>
                  <a:gd name="T0" fmla="*/ 12024 w 12024"/>
                  <a:gd name="T1" fmla="*/ 0 h 2257"/>
                  <a:gd name="T2" fmla="*/ 11219 w 12024"/>
                  <a:gd name="T3" fmla="*/ 681 h 2257"/>
                  <a:gd name="T4" fmla="*/ 2705 w 12024"/>
                  <a:gd name="T5" fmla="*/ 2184 h 2257"/>
                  <a:gd name="T6" fmla="*/ 0 w 12024"/>
                  <a:gd name="T7" fmla="*/ 2038 h 2257"/>
                  <a:gd name="T8" fmla="*/ 0 w 12024"/>
                  <a:gd name="T9" fmla="*/ 2112 h 2257"/>
                  <a:gd name="T10" fmla="*/ 2705 w 12024"/>
                  <a:gd name="T11" fmla="*/ 2257 h 2257"/>
                  <a:gd name="T12" fmla="*/ 11246 w 12024"/>
                  <a:gd name="T13" fmla="*/ 750 h 2257"/>
                  <a:gd name="T14" fmla="*/ 12024 w 12024"/>
                  <a:gd name="T15" fmla="*/ 153 h 2257"/>
                  <a:gd name="T16" fmla="*/ 12024 w 12024"/>
                  <a:gd name="T17" fmla="*/ 0 h 2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024" h="2257">
                    <a:moveTo>
                      <a:pt x="12024" y="0"/>
                    </a:moveTo>
                    <a:cubicBezTo>
                      <a:pt x="11867" y="311"/>
                      <a:pt x="11602" y="533"/>
                      <a:pt x="11219" y="681"/>
                    </a:cubicBezTo>
                    <a:cubicBezTo>
                      <a:pt x="8706" y="1650"/>
                      <a:pt x="5682" y="2184"/>
                      <a:pt x="2705" y="2184"/>
                    </a:cubicBezTo>
                    <a:cubicBezTo>
                      <a:pt x="1809" y="2184"/>
                      <a:pt x="902" y="2135"/>
                      <a:pt x="0" y="2038"/>
                    </a:cubicBezTo>
                    <a:lnTo>
                      <a:pt x="0" y="2112"/>
                    </a:lnTo>
                    <a:cubicBezTo>
                      <a:pt x="902" y="2209"/>
                      <a:pt x="1809" y="2257"/>
                      <a:pt x="2705" y="2257"/>
                    </a:cubicBezTo>
                    <a:cubicBezTo>
                      <a:pt x="5691" y="2257"/>
                      <a:pt x="8724" y="1722"/>
                      <a:pt x="11246" y="750"/>
                    </a:cubicBezTo>
                    <a:cubicBezTo>
                      <a:pt x="11598" y="614"/>
                      <a:pt x="11855" y="418"/>
                      <a:pt x="12024" y="153"/>
                    </a:cubicBezTo>
                    <a:lnTo>
                      <a:pt x="12024" y="0"/>
                    </a:lnTo>
                    <a:close/>
                  </a:path>
                </a:pathLst>
              </a:custGeom>
              <a:solidFill>
                <a:srgbClr val="D4C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</p:grpSp>
      </p:grpSp>
      <p:sp>
        <p:nvSpPr>
          <p:cNvPr id="40" name="Text Placeholder 9">
            <a:extLst>
              <a:ext uri="{FF2B5EF4-FFF2-40B4-BE49-F238E27FC236}">
                <a16:creationId xmlns:a16="http://schemas.microsoft.com/office/drawing/2014/main" xmlns="" id="{7E4845CC-E3CA-4C7A-8EB7-0129FCD578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0" y="6236208"/>
            <a:ext cx="3463925" cy="255587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39" name="Text Placeholder 38">
            <a:extLst>
              <a:ext uri="{FF2B5EF4-FFF2-40B4-BE49-F238E27FC236}">
                <a16:creationId xmlns:a16="http://schemas.microsoft.com/office/drawing/2014/main" xmlns="" id="{3A43A11F-E99C-49FB-8576-8507FC873D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6236208"/>
            <a:ext cx="4123944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CA" dirty="0"/>
              <a:t>Presenter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459736"/>
            <a:ext cx="5577840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CA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1106424"/>
            <a:ext cx="7616952" cy="1081072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BED693CF-8F9D-484B-B359-E3215A05B362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587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6D1E3F-C79F-4598-BC7B-670BA028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17ACFC-AC10-4E44-92D6-B90E8BC0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90E98B-414D-454A-9C0B-6A4DFD9E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A9AE3F76-B9DE-4752-800E-856A591AF6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5582" y="5943600"/>
            <a:ext cx="7578725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9" name="Chart Placeholder 8">
            <a:extLst>
              <a:ext uri="{FF2B5EF4-FFF2-40B4-BE49-F238E27FC236}">
                <a16:creationId xmlns:a16="http://schemas.microsoft.com/office/drawing/2014/main" xmlns="" id="{CA3FAD70-F125-4DE1-B0C6-83E25C5AB174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65582" y="1391412"/>
            <a:ext cx="7578725" cy="4546092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xmlns="" id="{1EE2B480-7875-40D2-B37C-9E37F2F6FB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566928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44F4B7-9B8C-4799-AEEA-05A3EE9E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164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Chart, Text &amp;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6D1E3F-C79F-4598-BC7B-670BA028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17ACFC-AC10-4E44-92D6-B90E8BC0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90E98B-414D-454A-9C0B-6A4DFD9E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A9AE3F76-B9DE-4752-800E-856A591AF6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5582" y="5943600"/>
            <a:ext cx="7578725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6466636C-DEBA-4F72-B72B-606CB993369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45842" y="5145024"/>
            <a:ext cx="2751582" cy="790702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64592" tIns="45720" rIns="164592" bIns="45720" anchor="ctr" anchorCtr="0"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692665-EEBA-45F4-8CCA-4E4B3AB9C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5842" y="1388184"/>
            <a:ext cx="5490083" cy="3593592"/>
          </a:xfrm>
        </p:spPr>
        <p:txBody>
          <a:bodyPr/>
          <a:lstStyle/>
          <a:p>
            <a:pPr lvl="0"/>
            <a:r>
              <a:rPr lang="en-CA" dirty="0"/>
              <a:t>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</a:p>
        </p:txBody>
      </p:sp>
      <p:sp>
        <p:nvSpPr>
          <p:cNvPr id="12" name="Chart Placeholder 11">
            <a:extLst>
              <a:ext uri="{FF2B5EF4-FFF2-40B4-BE49-F238E27FC236}">
                <a16:creationId xmlns:a16="http://schemas.microsoft.com/office/drawing/2014/main" xmlns="" id="{6E359CBC-9F10-43AF-9902-FE6CC2CB3F7C}"/>
              </a:ext>
            </a:extLst>
          </p:cNvPr>
          <p:cNvSpPr>
            <a:spLocks noGrp="1"/>
          </p:cNvSpPr>
          <p:nvPr>
            <p:ph type="chart" sz="quarter" idx="16"/>
          </p:nvPr>
        </p:nvSpPr>
        <p:spPr>
          <a:xfrm>
            <a:off x="465582" y="3747262"/>
            <a:ext cx="1913335" cy="219456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10" name="Chart Placeholder 9">
            <a:extLst>
              <a:ext uri="{FF2B5EF4-FFF2-40B4-BE49-F238E27FC236}">
                <a16:creationId xmlns:a16="http://schemas.microsoft.com/office/drawing/2014/main" xmlns="" id="{9C392A06-BE81-45B1-B89B-613D44B3CF5B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465582" y="1391412"/>
            <a:ext cx="1913382" cy="219456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xmlns="" id="{1EE2B480-7875-40D2-B37C-9E37F2F6FB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566928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44F4B7-9B8C-4799-AEEA-05A3EE9E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834112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2 Photo Charts, Text &amp; 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6D1E3F-C79F-4598-BC7B-670BA028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17ACFC-AC10-4E44-92D6-B90E8BC0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90E98B-414D-454A-9C0B-6A4DFD9E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A9AE3F76-B9DE-4752-800E-856A591AF6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5582" y="5943600"/>
            <a:ext cx="7658100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xmlns="" id="{6466636C-DEBA-4F72-B72B-606CB993369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2545842" y="5143246"/>
            <a:ext cx="2752344" cy="795528"/>
          </a:xfrm>
          <a:solidFill>
            <a:schemeClr val="accent4">
              <a:lumMod val="40000"/>
              <a:lumOff val="60000"/>
            </a:schemeClr>
          </a:solidFill>
        </p:spPr>
        <p:txBody>
          <a:bodyPr lIns="164592" tIns="45720" rIns="164592" bIns="45720" anchor="ctr" anchorCtr="0">
            <a:norm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90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692665-EEBA-45F4-8CCA-4E4B3AB9C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5842" y="1388184"/>
            <a:ext cx="5561838" cy="3593592"/>
          </a:xfrm>
        </p:spPr>
        <p:txBody>
          <a:bodyPr/>
          <a:lstStyle/>
          <a:p>
            <a:pPr lvl="0"/>
            <a:r>
              <a:rPr lang="en-CA" dirty="0"/>
              <a:t>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xmlns="" id="{3870C415-4E32-49A6-A0B4-7BE185EB1252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65582" y="3747262"/>
            <a:ext cx="1913382" cy="219456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6DDC8212-A0BA-4273-B0E8-C212D7C0E044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465582" y="1391412"/>
            <a:ext cx="1913382" cy="2194560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xmlns="" id="{1EE2B480-7875-40D2-B37C-9E37F2F6FB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566928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44F4B7-9B8C-4799-AEEA-05A3EE9E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705119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Break Scree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E418A8-3C2A-4155-8FD4-35B57A11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3654" y="6236208"/>
            <a:ext cx="369731" cy="18288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70936F-D34C-4604-99B6-21561A33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41673" y="6236208"/>
            <a:ext cx="6021981" cy="18288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371666-B4D1-483B-A9BF-A26EFFE79B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36208"/>
            <a:ext cx="1164852" cy="18288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23720B-115F-40E8-9427-A01D4BBF8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459736"/>
            <a:ext cx="5577840" cy="76809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B28C38-4C88-452B-B302-64A2AAF82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768" y="1024128"/>
            <a:ext cx="7616952" cy="1078992"/>
          </a:xfrm>
        </p:spPr>
        <p:txBody>
          <a:bodyPr anchor="b">
            <a:normAutofit/>
          </a:bodyPr>
          <a:lstStyle>
            <a:lvl1pPr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B87D5D13-D3BE-4203-AFAF-C2790301ADF4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18560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head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931D2E5A-599D-414F-ABC5-10659C2DC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DBFD1E2E-16A0-412E-B833-562FBB948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F8AF4BA2-0834-49F4-A6C6-0D663DB045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xmlns="" id="{BF9682F1-B52C-4596-BB4E-19A760F0D15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5943600"/>
            <a:ext cx="7578725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5E5BAACF-42E7-4313-8482-1BE8FBA28CC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566928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D089F7DF-4377-47A2-B733-FBEECC7CE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7085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0052943-1292-41E1-A8E1-425B4CAC6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DCECE4E5-4B5C-4B9E-9D3E-C017E3E36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85523D91-D2E4-4492-8BAA-8875291324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6" name="Text Placeholder 9">
            <a:extLst>
              <a:ext uri="{FF2B5EF4-FFF2-40B4-BE49-F238E27FC236}">
                <a16:creationId xmlns:a16="http://schemas.microsoft.com/office/drawing/2014/main" xmlns="" id="{E50DD8C7-CC99-425E-8E5C-72CFC248DAD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5943600"/>
            <a:ext cx="7578725" cy="411480"/>
          </a:xfrm>
        </p:spPr>
        <p:txBody>
          <a:bodyPr anchor="b" anchorCtr="0">
            <a:normAutofit/>
          </a:bodyPr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45460880-BE6C-4B33-B314-071DF858DB1C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7848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over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965AC45E-5A2E-4C01-A0F7-6E229939F263}"/>
              </a:ext>
            </a:extLst>
          </p:cNvPr>
          <p:cNvSpPr txBox="1"/>
          <p:nvPr userDrawn="1"/>
        </p:nvSpPr>
        <p:spPr>
          <a:xfrm>
            <a:off x="1788225" y="2009530"/>
            <a:ext cx="556755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1350" dirty="0">
                <a:solidFill>
                  <a:srgbClr val="FF0000"/>
                </a:solidFill>
              </a:rPr>
              <a:t>Do not create a cover slide from this layout using Home&gt;New Slide.</a:t>
            </a:r>
            <a:br>
              <a:rPr lang="en-CA" sz="1350" dirty="0">
                <a:solidFill>
                  <a:srgbClr val="FF0000"/>
                </a:solidFill>
              </a:rPr>
            </a:br>
            <a:r>
              <a:rPr lang="en-CA" sz="1350" dirty="0">
                <a:solidFill>
                  <a:srgbClr val="FF0000"/>
                </a:solidFill>
              </a:rPr>
              <a:t>Instead, copy, paste the sample slide with full-page photo background.</a:t>
            </a:r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xmlns="" id="{E3B8E4A9-7C8F-4C9F-B0D0-C9A414EDD4F4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6858" y="-9144"/>
            <a:ext cx="9155430" cy="3435858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7F1BB3-8B8D-4578-8F67-DAEF7F73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F485DC-74C3-42E9-9CFC-DF8112E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6A5474-121E-451F-8F0B-03523EA4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3804" y="6477620"/>
            <a:ext cx="1164852" cy="1828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3A43A11F-E99C-49FB-8576-8507FC873D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2152" y="6233987"/>
            <a:ext cx="4119848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CA" dirty="0"/>
              <a:t>Presenter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22371" y="4829722"/>
            <a:ext cx="7616729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2372" y="3826036"/>
            <a:ext cx="7616728" cy="999638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8D2DFEF3-6CC7-4B43-B031-BD2257338865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7061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xmlns="" id="{82978E88-56D6-48B4-896E-06B96E32E20B}"/>
              </a:ext>
            </a:extLst>
          </p:cNvPr>
          <p:cNvGrpSpPr/>
          <p:nvPr userDrawn="1"/>
        </p:nvGrpSpPr>
        <p:grpSpPr>
          <a:xfrm>
            <a:off x="-9145" y="-9526"/>
            <a:ext cx="9162289" cy="6876288"/>
            <a:chOff x="-9145" y="-9526"/>
            <a:chExt cx="9162289" cy="6876288"/>
          </a:xfrm>
        </p:grpSpPr>
        <p:sp>
          <p:nvSpPr>
            <p:cNvPr id="18" name="Freeform 6">
              <a:extLst>
                <a:ext uri="{FF2B5EF4-FFF2-40B4-BE49-F238E27FC236}">
                  <a16:creationId xmlns:a16="http://schemas.microsoft.com/office/drawing/2014/main" xmlns="" id="{B73422A1-09E3-4108-8F21-4A039FD65E1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6"/>
              <a:ext cx="9162288" cy="6876288"/>
            </a:xfrm>
            <a:custGeom>
              <a:avLst/>
              <a:gdLst>
                <a:gd name="T0" fmla="*/ 11765 w 12024"/>
                <a:gd name="T1" fmla="*/ 0 h 9024"/>
                <a:gd name="T2" fmla="*/ 11765 w 12024"/>
                <a:gd name="T3" fmla="*/ 4680 h 9024"/>
                <a:gd name="T4" fmla="*/ 10867 w 12024"/>
                <a:gd name="T5" fmla="*/ 6080 h 9024"/>
                <a:gd name="T6" fmla="*/ 3229 w 12024"/>
                <a:gd name="T7" fmla="*/ 7429 h 9024"/>
                <a:gd name="T8" fmla="*/ 0 w 12024"/>
                <a:gd name="T9" fmla="*/ 7199 h 9024"/>
                <a:gd name="T10" fmla="*/ 0 w 12024"/>
                <a:gd name="T11" fmla="*/ 9024 h 9024"/>
                <a:gd name="T12" fmla="*/ 12024 w 12024"/>
                <a:gd name="T13" fmla="*/ 9024 h 9024"/>
                <a:gd name="T14" fmla="*/ 12024 w 12024"/>
                <a:gd name="T15" fmla="*/ 0 h 9024"/>
                <a:gd name="T16" fmla="*/ 11765 w 12024"/>
                <a:gd name="T17" fmla="*/ 0 h 9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24" h="9024">
                  <a:moveTo>
                    <a:pt x="11765" y="0"/>
                  </a:moveTo>
                  <a:lnTo>
                    <a:pt x="11765" y="4680"/>
                  </a:lnTo>
                  <a:cubicBezTo>
                    <a:pt x="11765" y="5422"/>
                    <a:pt x="11460" y="5852"/>
                    <a:pt x="10867" y="6080"/>
                  </a:cubicBezTo>
                  <a:cubicBezTo>
                    <a:pt x="8560" y="6970"/>
                    <a:pt x="5828" y="7429"/>
                    <a:pt x="3229" y="7429"/>
                  </a:cubicBezTo>
                  <a:cubicBezTo>
                    <a:pt x="2162" y="7429"/>
                    <a:pt x="1073" y="7351"/>
                    <a:pt x="0" y="7199"/>
                  </a:cubicBezTo>
                  <a:lnTo>
                    <a:pt x="0" y="9024"/>
                  </a:lnTo>
                  <a:lnTo>
                    <a:pt x="12024" y="9024"/>
                  </a:lnTo>
                  <a:lnTo>
                    <a:pt x="12024" y="0"/>
                  </a:lnTo>
                  <a:lnTo>
                    <a:pt x="11765" y="0"/>
                  </a:lnTo>
                  <a:close/>
                </a:path>
              </a:pathLst>
            </a:custGeom>
            <a:solidFill>
              <a:srgbClr val="E7EE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xmlns="" id="{75B0F848-AEAC-4A26-A85F-14B665131E09}"/>
                </a:ext>
              </a:extLst>
            </p:cNvPr>
            <p:cNvGrpSpPr/>
            <p:nvPr userDrawn="1"/>
          </p:nvGrpSpPr>
          <p:grpSpPr>
            <a:xfrm>
              <a:off x="-9145" y="-9525"/>
              <a:ext cx="9162289" cy="5943600"/>
              <a:chOff x="-9145" y="-9525"/>
              <a:chExt cx="9162289" cy="5943600"/>
            </a:xfrm>
          </p:grpSpPr>
          <p:sp>
            <p:nvSpPr>
              <p:cNvPr id="17" name="Freeform 5">
                <a:extLst>
                  <a:ext uri="{FF2B5EF4-FFF2-40B4-BE49-F238E27FC236}">
                    <a16:creationId xmlns:a16="http://schemas.microsoft.com/office/drawing/2014/main" xmlns="" id="{17916B33-FAC5-4DE9-A5F4-84230FFFA57B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4" y="-9525"/>
                <a:ext cx="8750808" cy="5118100"/>
              </a:xfrm>
              <a:custGeom>
                <a:avLst/>
                <a:gdLst>
                  <a:gd name="T0" fmla="*/ 11421 w 11481"/>
                  <a:gd name="T1" fmla="*/ 0 h 6751"/>
                  <a:gd name="T2" fmla="*/ 11421 w 11481"/>
                  <a:gd name="T3" fmla="*/ 3972 h 6751"/>
                  <a:gd name="T4" fmla="*/ 10542 w 11481"/>
                  <a:gd name="T5" fmla="*/ 5345 h 6751"/>
                  <a:gd name="T6" fmla="*/ 2916 w 11481"/>
                  <a:gd name="T7" fmla="*/ 6691 h 6751"/>
                  <a:gd name="T8" fmla="*/ 0 w 11481"/>
                  <a:gd name="T9" fmla="*/ 6503 h 6751"/>
                  <a:gd name="T10" fmla="*/ 0 w 11481"/>
                  <a:gd name="T11" fmla="*/ 6563 h 6751"/>
                  <a:gd name="T12" fmla="*/ 2916 w 11481"/>
                  <a:gd name="T13" fmla="*/ 6751 h 6751"/>
                  <a:gd name="T14" fmla="*/ 10564 w 11481"/>
                  <a:gd name="T15" fmla="*/ 5401 h 6751"/>
                  <a:gd name="T16" fmla="*/ 11481 w 11481"/>
                  <a:gd name="T17" fmla="*/ 3972 h 6751"/>
                  <a:gd name="T18" fmla="*/ 11481 w 11481"/>
                  <a:gd name="T19" fmla="*/ 0 h 6751"/>
                  <a:gd name="T20" fmla="*/ 11421 w 11481"/>
                  <a:gd name="T21" fmla="*/ 0 h 67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481" h="6751">
                    <a:moveTo>
                      <a:pt x="11421" y="0"/>
                    </a:moveTo>
                    <a:lnTo>
                      <a:pt x="11421" y="3972"/>
                    </a:lnTo>
                    <a:cubicBezTo>
                      <a:pt x="11421" y="4678"/>
                      <a:pt x="11142" y="5114"/>
                      <a:pt x="10542" y="5345"/>
                    </a:cubicBezTo>
                    <a:cubicBezTo>
                      <a:pt x="8291" y="6213"/>
                      <a:pt x="5583" y="6691"/>
                      <a:pt x="2916" y="6691"/>
                    </a:cubicBezTo>
                    <a:cubicBezTo>
                      <a:pt x="1946" y="6691"/>
                      <a:pt x="969" y="6627"/>
                      <a:pt x="0" y="6503"/>
                    </a:cubicBezTo>
                    <a:lnTo>
                      <a:pt x="0" y="6563"/>
                    </a:lnTo>
                    <a:cubicBezTo>
                      <a:pt x="969" y="6688"/>
                      <a:pt x="1946" y="6751"/>
                      <a:pt x="2916" y="6751"/>
                    </a:cubicBezTo>
                    <a:cubicBezTo>
                      <a:pt x="5590" y="6751"/>
                      <a:pt x="8306" y="6271"/>
                      <a:pt x="10564" y="5401"/>
                    </a:cubicBezTo>
                    <a:cubicBezTo>
                      <a:pt x="11190" y="5160"/>
                      <a:pt x="11481" y="4706"/>
                      <a:pt x="11481" y="3972"/>
                    </a:cubicBezTo>
                    <a:lnTo>
                      <a:pt x="11481" y="0"/>
                    </a:lnTo>
                    <a:lnTo>
                      <a:pt x="11421" y="0"/>
                    </a:lnTo>
                    <a:close/>
                  </a:path>
                </a:pathLst>
              </a:custGeom>
              <a:solidFill>
                <a:srgbClr val="C1B5A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  <p:sp>
            <p:nvSpPr>
              <p:cNvPr id="19" name="Freeform 7">
                <a:extLst>
                  <a:ext uri="{FF2B5EF4-FFF2-40B4-BE49-F238E27FC236}">
                    <a16:creationId xmlns:a16="http://schemas.microsoft.com/office/drawing/2014/main" xmlns="" id="{B7D0C64E-BB01-41D8-8E89-5F170662E85D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4" y="-9525"/>
                <a:ext cx="8503920" cy="5695950"/>
              </a:xfrm>
              <a:custGeom>
                <a:avLst/>
                <a:gdLst>
                  <a:gd name="T0" fmla="*/ 11119 w 11156"/>
                  <a:gd name="T1" fmla="*/ 0 h 7512"/>
                  <a:gd name="T2" fmla="*/ 11119 w 11156"/>
                  <a:gd name="T3" fmla="*/ 4744 h 7512"/>
                  <a:gd name="T4" fmla="*/ 10233 w 11156"/>
                  <a:gd name="T5" fmla="*/ 6128 h 7512"/>
                  <a:gd name="T6" fmla="*/ 2602 w 11156"/>
                  <a:gd name="T7" fmla="*/ 7475 h 7512"/>
                  <a:gd name="T8" fmla="*/ 0 w 11156"/>
                  <a:gd name="T9" fmla="*/ 7325 h 7512"/>
                  <a:gd name="T10" fmla="*/ 0 w 11156"/>
                  <a:gd name="T11" fmla="*/ 7362 h 7512"/>
                  <a:gd name="T12" fmla="*/ 2602 w 11156"/>
                  <a:gd name="T13" fmla="*/ 7512 h 7512"/>
                  <a:gd name="T14" fmla="*/ 10246 w 11156"/>
                  <a:gd name="T15" fmla="*/ 6162 h 7512"/>
                  <a:gd name="T16" fmla="*/ 11156 w 11156"/>
                  <a:gd name="T17" fmla="*/ 4744 h 7512"/>
                  <a:gd name="T18" fmla="*/ 11156 w 11156"/>
                  <a:gd name="T19" fmla="*/ 0 h 7512"/>
                  <a:gd name="T20" fmla="*/ 11119 w 11156"/>
                  <a:gd name="T21" fmla="*/ 0 h 75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156" h="7512">
                    <a:moveTo>
                      <a:pt x="11119" y="0"/>
                    </a:moveTo>
                    <a:lnTo>
                      <a:pt x="11119" y="4744"/>
                    </a:lnTo>
                    <a:cubicBezTo>
                      <a:pt x="11119" y="5456"/>
                      <a:pt x="10837" y="5895"/>
                      <a:pt x="10233" y="6128"/>
                    </a:cubicBezTo>
                    <a:cubicBezTo>
                      <a:pt x="7981" y="6996"/>
                      <a:pt x="5271" y="7475"/>
                      <a:pt x="2602" y="7475"/>
                    </a:cubicBezTo>
                    <a:cubicBezTo>
                      <a:pt x="1739" y="7475"/>
                      <a:pt x="867" y="7424"/>
                      <a:pt x="0" y="7325"/>
                    </a:cubicBezTo>
                    <a:lnTo>
                      <a:pt x="0" y="7362"/>
                    </a:lnTo>
                    <a:cubicBezTo>
                      <a:pt x="867" y="7461"/>
                      <a:pt x="1739" y="7512"/>
                      <a:pt x="2602" y="7512"/>
                    </a:cubicBezTo>
                    <a:cubicBezTo>
                      <a:pt x="5275" y="7512"/>
                      <a:pt x="7990" y="7032"/>
                      <a:pt x="10246" y="6162"/>
                    </a:cubicBezTo>
                    <a:cubicBezTo>
                      <a:pt x="10867" y="5923"/>
                      <a:pt x="11156" y="5473"/>
                      <a:pt x="11156" y="4744"/>
                    </a:cubicBezTo>
                    <a:lnTo>
                      <a:pt x="11156" y="0"/>
                    </a:lnTo>
                    <a:lnTo>
                      <a:pt x="11119" y="0"/>
                    </a:lnTo>
                    <a:close/>
                  </a:path>
                </a:pathLst>
              </a:custGeom>
              <a:solidFill>
                <a:srgbClr val="FFDB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  <p:sp>
            <p:nvSpPr>
              <p:cNvPr id="20" name="Freeform 8">
                <a:extLst>
                  <a:ext uri="{FF2B5EF4-FFF2-40B4-BE49-F238E27FC236}">
                    <a16:creationId xmlns:a16="http://schemas.microsoft.com/office/drawing/2014/main" xmlns="" id="{B4BFD2A9-354D-4A7A-A39C-0AE76840F507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5" y="-9525"/>
                <a:ext cx="9006840" cy="5365750"/>
              </a:xfrm>
              <a:custGeom>
                <a:avLst/>
                <a:gdLst>
                  <a:gd name="T0" fmla="*/ 11709 w 11820"/>
                  <a:gd name="T1" fmla="*/ 0 h 7077"/>
                  <a:gd name="T2" fmla="*/ 11709 w 11820"/>
                  <a:gd name="T3" fmla="*/ 4273 h 7077"/>
                  <a:gd name="T4" fmla="*/ 10847 w 11820"/>
                  <a:gd name="T5" fmla="*/ 5622 h 7077"/>
                  <a:gd name="T6" fmla="*/ 3229 w 11820"/>
                  <a:gd name="T7" fmla="*/ 6967 h 7077"/>
                  <a:gd name="T8" fmla="*/ 0 w 11820"/>
                  <a:gd name="T9" fmla="*/ 6736 h 7077"/>
                  <a:gd name="T10" fmla="*/ 0 w 11820"/>
                  <a:gd name="T11" fmla="*/ 6848 h 7077"/>
                  <a:gd name="T12" fmla="*/ 3229 w 11820"/>
                  <a:gd name="T13" fmla="*/ 7077 h 7077"/>
                  <a:gd name="T14" fmla="*/ 10887 w 11820"/>
                  <a:gd name="T15" fmla="*/ 5725 h 7077"/>
                  <a:gd name="T16" fmla="*/ 11820 w 11820"/>
                  <a:gd name="T17" fmla="*/ 4273 h 7077"/>
                  <a:gd name="T18" fmla="*/ 11820 w 11820"/>
                  <a:gd name="T19" fmla="*/ 0 h 7077"/>
                  <a:gd name="T20" fmla="*/ 11709 w 11820"/>
                  <a:gd name="T21" fmla="*/ 0 h 70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1820" h="7077">
                    <a:moveTo>
                      <a:pt x="11709" y="0"/>
                    </a:moveTo>
                    <a:lnTo>
                      <a:pt x="11709" y="4273"/>
                    </a:lnTo>
                    <a:cubicBezTo>
                      <a:pt x="11709" y="4967"/>
                      <a:pt x="11435" y="5396"/>
                      <a:pt x="10847" y="5622"/>
                    </a:cubicBezTo>
                    <a:cubicBezTo>
                      <a:pt x="8599" y="6489"/>
                      <a:pt x="5893" y="6967"/>
                      <a:pt x="3229" y="6967"/>
                    </a:cubicBezTo>
                    <a:cubicBezTo>
                      <a:pt x="2152" y="6967"/>
                      <a:pt x="1070" y="6889"/>
                      <a:pt x="0" y="6736"/>
                    </a:cubicBezTo>
                    <a:lnTo>
                      <a:pt x="0" y="6848"/>
                    </a:lnTo>
                    <a:cubicBezTo>
                      <a:pt x="1070" y="7000"/>
                      <a:pt x="2152" y="7077"/>
                      <a:pt x="3229" y="7077"/>
                    </a:cubicBezTo>
                    <a:cubicBezTo>
                      <a:pt x="5907" y="7077"/>
                      <a:pt x="8626" y="6597"/>
                      <a:pt x="10887" y="5725"/>
                    </a:cubicBezTo>
                    <a:cubicBezTo>
                      <a:pt x="11523" y="5480"/>
                      <a:pt x="11820" y="5019"/>
                      <a:pt x="11820" y="4273"/>
                    </a:cubicBezTo>
                    <a:lnTo>
                      <a:pt x="11820" y="0"/>
                    </a:lnTo>
                    <a:lnTo>
                      <a:pt x="11709" y="0"/>
                    </a:lnTo>
                    <a:close/>
                  </a:path>
                </a:pathLst>
              </a:custGeom>
              <a:solidFill>
                <a:srgbClr val="87A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  <p:sp>
            <p:nvSpPr>
              <p:cNvPr id="21" name="Freeform 9">
                <a:extLst>
                  <a:ext uri="{FF2B5EF4-FFF2-40B4-BE49-F238E27FC236}">
                    <a16:creationId xmlns:a16="http://schemas.microsoft.com/office/drawing/2014/main" xmlns="" id="{EE9F87A0-FCF5-4C0D-8030-7B0E330D0901}"/>
                  </a:ext>
                </a:extLst>
              </p:cNvPr>
              <p:cNvSpPr>
                <a:spLocks/>
              </p:cNvSpPr>
              <p:nvPr userDrawn="1"/>
            </p:nvSpPr>
            <p:spPr bwMode="auto">
              <a:xfrm>
                <a:off x="-9144" y="4222750"/>
                <a:ext cx="9162288" cy="1711325"/>
              </a:xfrm>
              <a:custGeom>
                <a:avLst/>
                <a:gdLst>
                  <a:gd name="T0" fmla="*/ 12024 w 12024"/>
                  <a:gd name="T1" fmla="*/ 0 h 2257"/>
                  <a:gd name="T2" fmla="*/ 11219 w 12024"/>
                  <a:gd name="T3" fmla="*/ 681 h 2257"/>
                  <a:gd name="T4" fmla="*/ 2705 w 12024"/>
                  <a:gd name="T5" fmla="*/ 2184 h 2257"/>
                  <a:gd name="T6" fmla="*/ 0 w 12024"/>
                  <a:gd name="T7" fmla="*/ 2038 h 2257"/>
                  <a:gd name="T8" fmla="*/ 0 w 12024"/>
                  <a:gd name="T9" fmla="*/ 2112 h 2257"/>
                  <a:gd name="T10" fmla="*/ 2705 w 12024"/>
                  <a:gd name="T11" fmla="*/ 2257 h 2257"/>
                  <a:gd name="T12" fmla="*/ 11246 w 12024"/>
                  <a:gd name="T13" fmla="*/ 750 h 2257"/>
                  <a:gd name="T14" fmla="*/ 12024 w 12024"/>
                  <a:gd name="T15" fmla="*/ 153 h 2257"/>
                  <a:gd name="T16" fmla="*/ 12024 w 12024"/>
                  <a:gd name="T17" fmla="*/ 0 h 22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2024" h="2257">
                    <a:moveTo>
                      <a:pt x="12024" y="0"/>
                    </a:moveTo>
                    <a:cubicBezTo>
                      <a:pt x="11867" y="311"/>
                      <a:pt x="11602" y="533"/>
                      <a:pt x="11219" y="681"/>
                    </a:cubicBezTo>
                    <a:cubicBezTo>
                      <a:pt x="8706" y="1650"/>
                      <a:pt x="5682" y="2184"/>
                      <a:pt x="2705" y="2184"/>
                    </a:cubicBezTo>
                    <a:cubicBezTo>
                      <a:pt x="1809" y="2184"/>
                      <a:pt x="902" y="2135"/>
                      <a:pt x="0" y="2038"/>
                    </a:cubicBezTo>
                    <a:lnTo>
                      <a:pt x="0" y="2112"/>
                    </a:lnTo>
                    <a:cubicBezTo>
                      <a:pt x="902" y="2209"/>
                      <a:pt x="1809" y="2257"/>
                      <a:pt x="2705" y="2257"/>
                    </a:cubicBezTo>
                    <a:cubicBezTo>
                      <a:pt x="5691" y="2257"/>
                      <a:pt x="8724" y="1722"/>
                      <a:pt x="11246" y="750"/>
                    </a:cubicBezTo>
                    <a:cubicBezTo>
                      <a:pt x="11598" y="614"/>
                      <a:pt x="11855" y="418"/>
                      <a:pt x="12024" y="153"/>
                    </a:cubicBezTo>
                    <a:lnTo>
                      <a:pt x="12024" y="0"/>
                    </a:lnTo>
                    <a:close/>
                  </a:path>
                </a:pathLst>
              </a:custGeom>
              <a:solidFill>
                <a:srgbClr val="D4CB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</p:grpSp>
      </p:grp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7F1BB3-8B8D-4578-8F67-DAEF7F7374AA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00D53123-EF31-4C08-A865-932FC064F9C8}" type="slidenum">
              <a:rPr lang="en-CA" noProof="0" smtClean="0"/>
              <a:pPr/>
              <a:t>‹#›</a:t>
            </a:fld>
            <a:endParaRPr lang="en-CA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F485DC-74C3-42E9-9CFC-DF8112EC5FF7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noProof="0" smtClean="0"/>
              <a:t>RBC Law Group | For Educational Purposes Only</a:t>
            </a:r>
            <a:endParaRPr lang="en-CA" noProof="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6A5474-121E-451F-8F0B-03523EA414EC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454724" y="6475192"/>
            <a:ext cx="1164852" cy="18288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June 2019</a:t>
            </a:r>
            <a:endParaRPr lang="en-CA" noProof="0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3A43A11F-E99C-49FB-8576-8507FC873D1B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452438" y="6234303"/>
            <a:ext cx="4119562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CA" noProof="0" dirty="0"/>
              <a:t>Presenter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 userDrawn="1">
            <p:ph type="subTitle" idx="1"/>
          </p:nvPr>
        </p:nvSpPr>
        <p:spPr>
          <a:xfrm>
            <a:off x="452438" y="2458351"/>
            <a:ext cx="5579051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noProof="0" smtClean="0"/>
              <a:t>Click to edit Master subtitle style</a:t>
            </a:r>
            <a:endParaRPr lang="en-CA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 userDrawn="1">
            <p:ph type="ctrTitle"/>
          </p:nvPr>
        </p:nvSpPr>
        <p:spPr>
          <a:xfrm>
            <a:off x="427706" y="1110081"/>
            <a:ext cx="7612982" cy="1081072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CA" noProof="0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D892F1A9-ABC8-431C-8056-01434338347B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468720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xmlns="" id="{726E4CBD-FBC2-4FDA-ADD8-42A8AC736C5D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-7144" y="-4764"/>
            <a:ext cx="9162288" cy="6876288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  <a:endParaRPr lang="en-CA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88AA989D-D26C-42A0-9671-8BF298B51DC7}"/>
              </a:ext>
            </a:extLst>
          </p:cNvPr>
          <p:cNvSpPr txBox="1"/>
          <p:nvPr userDrawn="1"/>
        </p:nvSpPr>
        <p:spPr>
          <a:xfrm>
            <a:off x="1788225" y="2043471"/>
            <a:ext cx="556755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CA" sz="1350" dirty="0">
                <a:solidFill>
                  <a:srgbClr val="FF0000"/>
                </a:solidFill>
              </a:rPr>
              <a:t>Do not create a cover slide from this layout using Home&gt;New Slide.</a:t>
            </a:r>
            <a:br>
              <a:rPr lang="en-CA" sz="1350" dirty="0">
                <a:solidFill>
                  <a:srgbClr val="FF0000"/>
                </a:solidFill>
              </a:rPr>
            </a:br>
            <a:r>
              <a:rPr lang="en-CA" sz="1350" dirty="0">
                <a:solidFill>
                  <a:srgbClr val="FF0000"/>
                </a:solidFill>
              </a:rPr>
              <a:t>Instead, copy, paste the sample slide with full-page photo background.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7F1BB3-8B8D-4578-8F67-DAEF7F73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F485DC-74C3-42E9-9CFC-DF8112E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6A5474-121E-451F-8F0B-03523EA4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3804" y="6479144"/>
            <a:ext cx="1164852" cy="182880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3A43A11F-E99C-49FB-8576-8507FC873D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4438" y="6237797"/>
            <a:ext cx="4117562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lvl="0"/>
            <a:r>
              <a:rPr lang="en-CA" dirty="0"/>
              <a:t>Presenter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2089" y="2465146"/>
            <a:ext cx="5579051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4658" y="1110843"/>
            <a:ext cx="7616030" cy="1081072"/>
          </a:xfrm>
        </p:spPr>
        <p:txBody>
          <a:bodyPr anchor="t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xmlns="" id="{7017B40D-5B91-468B-A04F-F400A20D9E97}"/>
              </a:ext>
            </a:extLst>
          </p:cNvPr>
          <p:cNvGrpSpPr/>
          <p:nvPr userDrawn="1"/>
        </p:nvGrpSpPr>
        <p:grpSpPr>
          <a:xfrm>
            <a:off x="-9145" y="-9525"/>
            <a:ext cx="9162289" cy="5943600"/>
            <a:chOff x="-9145" y="-9525"/>
            <a:chExt cx="9162289" cy="5943600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xmlns="" id="{35A2AA73-23B0-4175-8176-ED117E49F6A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5"/>
              <a:ext cx="8750808" cy="5118100"/>
            </a:xfrm>
            <a:custGeom>
              <a:avLst/>
              <a:gdLst>
                <a:gd name="T0" fmla="*/ 11421 w 11481"/>
                <a:gd name="T1" fmla="*/ 0 h 6751"/>
                <a:gd name="T2" fmla="*/ 11421 w 11481"/>
                <a:gd name="T3" fmla="*/ 3972 h 6751"/>
                <a:gd name="T4" fmla="*/ 10542 w 11481"/>
                <a:gd name="T5" fmla="*/ 5345 h 6751"/>
                <a:gd name="T6" fmla="*/ 2916 w 11481"/>
                <a:gd name="T7" fmla="*/ 6691 h 6751"/>
                <a:gd name="T8" fmla="*/ 0 w 11481"/>
                <a:gd name="T9" fmla="*/ 6503 h 6751"/>
                <a:gd name="T10" fmla="*/ 0 w 11481"/>
                <a:gd name="T11" fmla="*/ 6563 h 6751"/>
                <a:gd name="T12" fmla="*/ 2916 w 11481"/>
                <a:gd name="T13" fmla="*/ 6751 h 6751"/>
                <a:gd name="T14" fmla="*/ 10564 w 11481"/>
                <a:gd name="T15" fmla="*/ 5401 h 6751"/>
                <a:gd name="T16" fmla="*/ 11481 w 11481"/>
                <a:gd name="T17" fmla="*/ 3972 h 6751"/>
                <a:gd name="T18" fmla="*/ 11481 w 11481"/>
                <a:gd name="T19" fmla="*/ 0 h 6751"/>
                <a:gd name="T20" fmla="*/ 11421 w 11481"/>
                <a:gd name="T21" fmla="*/ 0 h 6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81" h="6751">
                  <a:moveTo>
                    <a:pt x="11421" y="0"/>
                  </a:moveTo>
                  <a:lnTo>
                    <a:pt x="11421" y="3972"/>
                  </a:lnTo>
                  <a:cubicBezTo>
                    <a:pt x="11421" y="4678"/>
                    <a:pt x="11142" y="5114"/>
                    <a:pt x="10542" y="5345"/>
                  </a:cubicBezTo>
                  <a:cubicBezTo>
                    <a:pt x="8291" y="6213"/>
                    <a:pt x="5583" y="6691"/>
                    <a:pt x="2916" y="6691"/>
                  </a:cubicBezTo>
                  <a:cubicBezTo>
                    <a:pt x="1946" y="6691"/>
                    <a:pt x="969" y="6627"/>
                    <a:pt x="0" y="6503"/>
                  </a:cubicBezTo>
                  <a:lnTo>
                    <a:pt x="0" y="6563"/>
                  </a:lnTo>
                  <a:cubicBezTo>
                    <a:pt x="969" y="6688"/>
                    <a:pt x="1946" y="6751"/>
                    <a:pt x="2916" y="6751"/>
                  </a:cubicBezTo>
                  <a:cubicBezTo>
                    <a:pt x="5590" y="6751"/>
                    <a:pt x="8306" y="6271"/>
                    <a:pt x="10564" y="5401"/>
                  </a:cubicBezTo>
                  <a:cubicBezTo>
                    <a:pt x="11190" y="5160"/>
                    <a:pt x="11481" y="4706"/>
                    <a:pt x="11481" y="3972"/>
                  </a:cubicBezTo>
                  <a:lnTo>
                    <a:pt x="11481" y="0"/>
                  </a:lnTo>
                  <a:lnTo>
                    <a:pt x="11421" y="0"/>
                  </a:lnTo>
                  <a:close/>
                </a:path>
              </a:pathLst>
            </a:custGeom>
            <a:solidFill>
              <a:srgbClr val="C1B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20" name="Freeform 7">
              <a:extLst>
                <a:ext uri="{FF2B5EF4-FFF2-40B4-BE49-F238E27FC236}">
                  <a16:creationId xmlns:a16="http://schemas.microsoft.com/office/drawing/2014/main" xmlns="" id="{3A4EFA21-6A87-43A0-99C2-D996DFBF9C7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5"/>
              <a:ext cx="8503920" cy="5695950"/>
            </a:xfrm>
            <a:custGeom>
              <a:avLst/>
              <a:gdLst>
                <a:gd name="T0" fmla="*/ 11119 w 11156"/>
                <a:gd name="T1" fmla="*/ 0 h 7512"/>
                <a:gd name="T2" fmla="*/ 11119 w 11156"/>
                <a:gd name="T3" fmla="*/ 4744 h 7512"/>
                <a:gd name="T4" fmla="*/ 10233 w 11156"/>
                <a:gd name="T5" fmla="*/ 6128 h 7512"/>
                <a:gd name="T6" fmla="*/ 2602 w 11156"/>
                <a:gd name="T7" fmla="*/ 7475 h 7512"/>
                <a:gd name="T8" fmla="*/ 0 w 11156"/>
                <a:gd name="T9" fmla="*/ 7325 h 7512"/>
                <a:gd name="T10" fmla="*/ 0 w 11156"/>
                <a:gd name="T11" fmla="*/ 7362 h 7512"/>
                <a:gd name="T12" fmla="*/ 2602 w 11156"/>
                <a:gd name="T13" fmla="*/ 7512 h 7512"/>
                <a:gd name="T14" fmla="*/ 10246 w 11156"/>
                <a:gd name="T15" fmla="*/ 6162 h 7512"/>
                <a:gd name="T16" fmla="*/ 11156 w 11156"/>
                <a:gd name="T17" fmla="*/ 4744 h 7512"/>
                <a:gd name="T18" fmla="*/ 11156 w 11156"/>
                <a:gd name="T19" fmla="*/ 0 h 7512"/>
                <a:gd name="T20" fmla="*/ 11119 w 11156"/>
                <a:gd name="T21" fmla="*/ 0 h 7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156" h="7512">
                  <a:moveTo>
                    <a:pt x="11119" y="0"/>
                  </a:moveTo>
                  <a:lnTo>
                    <a:pt x="11119" y="4744"/>
                  </a:lnTo>
                  <a:cubicBezTo>
                    <a:pt x="11119" y="5456"/>
                    <a:pt x="10837" y="5895"/>
                    <a:pt x="10233" y="6128"/>
                  </a:cubicBezTo>
                  <a:cubicBezTo>
                    <a:pt x="7981" y="6996"/>
                    <a:pt x="5271" y="7475"/>
                    <a:pt x="2602" y="7475"/>
                  </a:cubicBezTo>
                  <a:cubicBezTo>
                    <a:pt x="1739" y="7475"/>
                    <a:pt x="867" y="7424"/>
                    <a:pt x="0" y="7325"/>
                  </a:cubicBezTo>
                  <a:lnTo>
                    <a:pt x="0" y="7362"/>
                  </a:lnTo>
                  <a:cubicBezTo>
                    <a:pt x="867" y="7461"/>
                    <a:pt x="1739" y="7512"/>
                    <a:pt x="2602" y="7512"/>
                  </a:cubicBezTo>
                  <a:cubicBezTo>
                    <a:pt x="5275" y="7512"/>
                    <a:pt x="7990" y="7032"/>
                    <a:pt x="10246" y="6162"/>
                  </a:cubicBezTo>
                  <a:cubicBezTo>
                    <a:pt x="10867" y="5923"/>
                    <a:pt x="11156" y="5473"/>
                    <a:pt x="11156" y="4744"/>
                  </a:cubicBezTo>
                  <a:lnTo>
                    <a:pt x="11156" y="0"/>
                  </a:lnTo>
                  <a:lnTo>
                    <a:pt x="11119" y="0"/>
                  </a:lnTo>
                  <a:close/>
                </a:path>
              </a:pathLst>
            </a:custGeom>
            <a:solidFill>
              <a:srgbClr val="FFDB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21" name="Freeform 8">
              <a:extLst>
                <a:ext uri="{FF2B5EF4-FFF2-40B4-BE49-F238E27FC236}">
                  <a16:creationId xmlns:a16="http://schemas.microsoft.com/office/drawing/2014/main" xmlns="" id="{9A873197-9CD0-4FC7-A73B-7B232C01B0D2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5" y="-9525"/>
              <a:ext cx="9006840" cy="5365750"/>
            </a:xfrm>
            <a:custGeom>
              <a:avLst/>
              <a:gdLst>
                <a:gd name="T0" fmla="*/ 11709 w 11820"/>
                <a:gd name="T1" fmla="*/ 0 h 7077"/>
                <a:gd name="T2" fmla="*/ 11709 w 11820"/>
                <a:gd name="T3" fmla="*/ 4273 h 7077"/>
                <a:gd name="T4" fmla="*/ 10847 w 11820"/>
                <a:gd name="T5" fmla="*/ 5622 h 7077"/>
                <a:gd name="T6" fmla="*/ 3229 w 11820"/>
                <a:gd name="T7" fmla="*/ 6967 h 7077"/>
                <a:gd name="T8" fmla="*/ 0 w 11820"/>
                <a:gd name="T9" fmla="*/ 6736 h 7077"/>
                <a:gd name="T10" fmla="*/ 0 w 11820"/>
                <a:gd name="T11" fmla="*/ 6848 h 7077"/>
                <a:gd name="T12" fmla="*/ 3229 w 11820"/>
                <a:gd name="T13" fmla="*/ 7077 h 7077"/>
                <a:gd name="T14" fmla="*/ 10887 w 11820"/>
                <a:gd name="T15" fmla="*/ 5725 h 7077"/>
                <a:gd name="T16" fmla="*/ 11820 w 11820"/>
                <a:gd name="T17" fmla="*/ 4273 h 7077"/>
                <a:gd name="T18" fmla="*/ 11820 w 11820"/>
                <a:gd name="T19" fmla="*/ 0 h 7077"/>
                <a:gd name="T20" fmla="*/ 11709 w 11820"/>
                <a:gd name="T21" fmla="*/ 0 h 7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820" h="7077">
                  <a:moveTo>
                    <a:pt x="11709" y="0"/>
                  </a:moveTo>
                  <a:lnTo>
                    <a:pt x="11709" y="4273"/>
                  </a:lnTo>
                  <a:cubicBezTo>
                    <a:pt x="11709" y="4967"/>
                    <a:pt x="11435" y="5396"/>
                    <a:pt x="10847" y="5622"/>
                  </a:cubicBezTo>
                  <a:cubicBezTo>
                    <a:pt x="8599" y="6489"/>
                    <a:pt x="5893" y="6967"/>
                    <a:pt x="3229" y="6967"/>
                  </a:cubicBezTo>
                  <a:cubicBezTo>
                    <a:pt x="2152" y="6967"/>
                    <a:pt x="1070" y="6889"/>
                    <a:pt x="0" y="6736"/>
                  </a:cubicBezTo>
                  <a:lnTo>
                    <a:pt x="0" y="6848"/>
                  </a:lnTo>
                  <a:cubicBezTo>
                    <a:pt x="1070" y="7000"/>
                    <a:pt x="2152" y="7077"/>
                    <a:pt x="3229" y="7077"/>
                  </a:cubicBezTo>
                  <a:cubicBezTo>
                    <a:pt x="5907" y="7077"/>
                    <a:pt x="8626" y="6597"/>
                    <a:pt x="10887" y="5725"/>
                  </a:cubicBezTo>
                  <a:cubicBezTo>
                    <a:pt x="11523" y="5480"/>
                    <a:pt x="11820" y="5019"/>
                    <a:pt x="11820" y="4273"/>
                  </a:cubicBezTo>
                  <a:lnTo>
                    <a:pt x="11820" y="0"/>
                  </a:lnTo>
                  <a:lnTo>
                    <a:pt x="11709" y="0"/>
                  </a:lnTo>
                  <a:close/>
                </a:path>
              </a:pathLst>
            </a:custGeom>
            <a:solidFill>
              <a:srgbClr val="87A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22" name="Freeform 9">
              <a:extLst>
                <a:ext uri="{FF2B5EF4-FFF2-40B4-BE49-F238E27FC236}">
                  <a16:creationId xmlns:a16="http://schemas.microsoft.com/office/drawing/2014/main" xmlns="" id="{EF016EFC-0D3E-48BF-93A5-A4862466895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4222750"/>
              <a:ext cx="9162288" cy="1711325"/>
            </a:xfrm>
            <a:custGeom>
              <a:avLst/>
              <a:gdLst>
                <a:gd name="T0" fmla="*/ 12024 w 12024"/>
                <a:gd name="T1" fmla="*/ 0 h 2257"/>
                <a:gd name="T2" fmla="*/ 11219 w 12024"/>
                <a:gd name="T3" fmla="*/ 681 h 2257"/>
                <a:gd name="T4" fmla="*/ 2705 w 12024"/>
                <a:gd name="T5" fmla="*/ 2184 h 2257"/>
                <a:gd name="T6" fmla="*/ 0 w 12024"/>
                <a:gd name="T7" fmla="*/ 2038 h 2257"/>
                <a:gd name="T8" fmla="*/ 0 w 12024"/>
                <a:gd name="T9" fmla="*/ 2112 h 2257"/>
                <a:gd name="T10" fmla="*/ 2705 w 12024"/>
                <a:gd name="T11" fmla="*/ 2257 h 2257"/>
                <a:gd name="T12" fmla="*/ 11246 w 12024"/>
                <a:gd name="T13" fmla="*/ 750 h 2257"/>
                <a:gd name="T14" fmla="*/ 12024 w 12024"/>
                <a:gd name="T15" fmla="*/ 153 h 2257"/>
                <a:gd name="T16" fmla="*/ 12024 w 12024"/>
                <a:gd name="T17" fmla="*/ 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24" h="2257">
                  <a:moveTo>
                    <a:pt x="12024" y="0"/>
                  </a:moveTo>
                  <a:cubicBezTo>
                    <a:pt x="11867" y="311"/>
                    <a:pt x="11602" y="533"/>
                    <a:pt x="11219" y="681"/>
                  </a:cubicBezTo>
                  <a:cubicBezTo>
                    <a:pt x="8706" y="1650"/>
                    <a:pt x="5682" y="2184"/>
                    <a:pt x="2705" y="2184"/>
                  </a:cubicBezTo>
                  <a:cubicBezTo>
                    <a:pt x="1809" y="2184"/>
                    <a:pt x="902" y="2135"/>
                    <a:pt x="0" y="2038"/>
                  </a:cubicBezTo>
                  <a:lnTo>
                    <a:pt x="0" y="2112"/>
                  </a:lnTo>
                  <a:cubicBezTo>
                    <a:pt x="902" y="2209"/>
                    <a:pt x="1809" y="2257"/>
                    <a:pt x="2705" y="2257"/>
                  </a:cubicBezTo>
                  <a:cubicBezTo>
                    <a:pt x="5691" y="2257"/>
                    <a:pt x="8724" y="1722"/>
                    <a:pt x="11246" y="750"/>
                  </a:cubicBezTo>
                  <a:cubicBezTo>
                    <a:pt x="11598" y="614"/>
                    <a:pt x="11855" y="418"/>
                    <a:pt x="12024" y="153"/>
                  </a:cubicBezTo>
                  <a:lnTo>
                    <a:pt x="12024" y="0"/>
                  </a:lnTo>
                  <a:close/>
                </a:path>
              </a:pathLst>
            </a:custGeom>
            <a:solidFill>
              <a:srgbClr val="D4CB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16789973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 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07F1BB3-8B8D-4578-8F67-DAEF7F7374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9F485DC-74C3-42E9-9CFC-DF8112E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20574" y="6867144"/>
            <a:ext cx="6858" cy="9144"/>
          </a:xfrm>
        </p:spPr>
        <p:txBody>
          <a:bodyPr/>
          <a:lstStyle>
            <a:lvl1pPr>
              <a:defRPr sz="100"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C6A5474-121E-451F-8F0B-03523EA414E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1518" y="6477620"/>
            <a:ext cx="1164852" cy="18288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xmlns="" id="{3A43A11F-E99C-49FB-8576-8507FC873D1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54438" y="6233987"/>
            <a:ext cx="4117562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Presenter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5137" y="2457526"/>
            <a:ext cx="5579051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944" y="1109319"/>
            <a:ext cx="7613744" cy="1081072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35055044-84C1-4802-93B9-B5784AAA365B}"/>
              </a:ext>
            </a:extLst>
          </p:cNvPr>
          <p:cNvGrpSpPr/>
          <p:nvPr userDrawn="1"/>
        </p:nvGrpSpPr>
        <p:grpSpPr>
          <a:xfrm>
            <a:off x="-9145" y="-9525"/>
            <a:ext cx="9162289" cy="5943600"/>
            <a:chOff x="-9145" y="-9525"/>
            <a:chExt cx="9162289" cy="5943600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xmlns="" id="{C1181857-F749-4F8A-A498-5AEB39FEFB2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5"/>
              <a:ext cx="8750808" cy="5118100"/>
            </a:xfrm>
            <a:custGeom>
              <a:avLst/>
              <a:gdLst>
                <a:gd name="T0" fmla="*/ 11421 w 11481"/>
                <a:gd name="T1" fmla="*/ 0 h 6751"/>
                <a:gd name="T2" fmla="*/ 11421 w 11481"/>
                <a:gd name="T3" fmla="*/ 3972 h 6751"/>
                <a:gd name="T4" fmla="*/ 10542 w 11481"/>
                <a:gd name="T5" fmla="*/ 5345 h 6751"/>
                <a:gd name="T6" fmla="*/ 2916 w 11481"/>
                <a:gd name="T7" fmla="*/ 6691 h 6751"/>
                <a:gd name="T8" fmla="*/ 0 w 11481"/>
                <a:gd name="T9" fmla="*/ 6503 h 6751"/>
                <a:gd name="T10" fmla="*/ 0 w 11481"/>
                <a:gd name="T11" fmla="*/ 6563 h 6751"/>
                <a:gd name="T12" fmla="*/ 2916 w 11481"/>
                <a:gd name="T13" fmla="*/ 6751 h 6751"/>
                <a:gd name="T14" fmla="*/ 10564 w 11481"/>
                <a:gd name="T15" fmla="*/ 5401 h 6751"/>
                <a:gd name="T16" fmla="*/ 11481 w 11481"/>
                <a:gd name="T17" fmla="*/ 3972 h 6751"/>
                <a:gd name="T18" fmla="*/ 11481 w 11481"/>
                <a:gd name="T19" fmla="*/ 0 h 6751"/>
                <a:gd name="T20" fmla="*/ 11421 w 11481"/>
                <a:gd name="T21" fmla="*/ 0 h 6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81" h="6751">
                  <a:moveTo>
                    <a:pt x="11421" y="0"/>
                  </a:moveTo>
                  <a:lnTo>
                    <a:pt x="11421" y="3972"/>
                  </a:lnTo>
                  <a:cubicBezTo>
                    <a:pt x="11421" y="4678"/>
                    <a:pt x="11142" y="5114"/>
                    <a:pt x="10542" y="5345"/>
                  </a:cubicBezTo>
                  <a:cubicBezTo>
                    <a:pt x="8291" y="6213"/>
                    <a:pt x="5583" y="6691"/>
                    <a:pt x="2916" y="6691"/>
                  </a:cubicBezTo>
                  <a:cubicBezTo>
                    <a:pt x="1946" y="6691"/>
                    <a:pt x="969" y="6627"/>
                    <a:pt x="0" y="6503"/>
                  </a:cubicBezTo>
                  <a:lnTo>
                    <a:pt x="0" y="6563"/>
                  </a:lnTo>
                  <a:cubicBezTo>
                    <a:pt x="969" y="6688"/>
                    <a:pt x="1946" y="6751"/>
                    <a:pt x="2916" y="6751"/>
                  </a:cubicBezTo>
                  <a:cubicBezTo>
                    <a:pt x="5590" y="6751"/>
                    <a:pt x="8306" y="6271"/>
                    <a:pt x="10564" y="5401"/>
                  </a:cubicBezTo>
                  <a:cubicBezTo>
                    <a:pt x="11190" y="5160"/>
                    <a:pt x="11481" y="4706"/>
                    <a:pt x="11481" y="3972"/>
                  </a:cubicBezTo>
                  <a:lnTo>
                    <a:pt x="11481" y="0"/>
                  </a:lnTo>
                  <a:lnTo>
                    <a:pt x="11421" y="0"/>
                  </a:lnTo>
                  <a:close/>
                </a:path>
              </a:pathLst>
            </a:custGeom>
            <a:solidFill>
              <a:srgbClr val="C1B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xmlns="" id="{D42FA8F9-B2DE-42AB-BEE3-FD9B91C4223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5"/>
              <a:ext cx="8503920" cy="5695950"/>
            </a:xfrm>
            <a:custGeom>
              <a:avLst/>
              <a:gdLst>
                <a:gd name="T0" fmla="*/ 11119 w 11156"/>
                <a:gd name="T1" fmla="*/ 0 h 7512"/>
                <a:gd name="T2" fmla="*/ 11119 w 11156"/>
                <a:gd name="T3" fmla="*/ 4744 h 7512"/>
                <a:gd name="T4" fmla="*/ 10233 w 11156"/>
                <a:gd name="T5" fmla="*/ 6128 h 7512"/>
                <a:gd name="T6" fmla="*/ 2602 w 11156"/>
                <a:gd name="T7" fmla="*/ 7475 h 7512"/>
                <a:gd name="T8" fmla="*/ 0 w 11156"/>
                <a:gd name="T9" fmla="*/ 7325 h 7512"/>
                <a:gd name="T10" fmla="*/ 0 w 11156"/>
                <a:gd name="T11" fmla="*/ 7362 h 7512"/>
                <a:gd name="T12" fmla="*/ 2602 w 11156"/>
                <a:gd name="T13" fmla="*/ 7512 h 7512"/>
                <a:gd name="T14" fmla="*/ 10246 w 11156"/>
                <a:gd name="T15" fmla="*/ 6162 h 7512"/>
                <a:gd name="T16" fmla="*/ 11156 w 11156"/>
                <a:gd name="T17" fmla="*/ 4744 h 7512"/>
                <a:gd name="T18" fmla="*/ 11156 w 11156"/>
                <a:gd name="T19" fmla="*/ 0 h 7512"/>
                <a:gd name="T20" fmla="*/ 11119 w 11156"/>
                <a:gd name="T21" fmla="*/ 0 h 7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156" h="7512">
                  <a:moveTo>
                    <a:pt x="11119" y="0"/>
                  </a:moveTo>
                  <a:lnTo>
                    <a:pt x="11119" y="4744"/>
                  </a:lnTo>
                  <a:cubicBezTo>
                    <a:pt x="11119" y="5456"/>
                    <a:pt x="10837" y="5895"/>
                    <a:pt x="10233" y="6128"/>
                  </a:cubicBezTo>
                  <a:cubicBezTo>
                    <a:pt x="7981" y="6996"/>
                    <a:pt x="5271" y="7475"/>
                    <a:pt x="2602" y="7475"/>
                  </a:cubicBezTo>
                  <a:cubicBezTo>
                    <a:pt x="1739" y="7475"/>
                    <a:pt x="867" y="7424"/>
                    <a:pt x="0" y="7325"/>
                  </a:cubicBezTo>
                  <a:lnTo>
                    <a:pt x="0" y="7362"/>
                  </a:lnTo>
                  <a:cubicBezTo>
                    <a:pt x="867" y="7461"/>
                    <a:pt x="1739" y="7512"/>
                    <a:pt x="2602" y="7512"/>
                  </a:cubicBezTo>
                  <a:cubicBezTo>
                    <a:pt x="5275" y="7512"/>
                    <a:pt x="7990" y="7032"/>
                    <a:pt x="10246" y="6162"/>
                  </a:cubicBezTo>
                  <a:cubicBezTo>
                    <a:pt x="10867" y="5923"/>
                    <a:pt x="11156" y="5473"/>
                    <a:pt x="11156" y="4744"/>
                  </a:cubicBezTo>
                  <a:lnTo>
                    <a:pt x="11156" y="0"/>
                  </a:lnTo>
                  <a:lnTo>
                    <a:pt x="11119" y="0"/>
                  </a:lnTo>
                  <a:close/>
                </a:path>
              </a:pathLst>
            </a:custGeom>
            <a:solidFill>
              <a:srgbClr val="FFDB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xmlns="" id="{EE777C58-E1BC-4F93-AB1E-EB6F4C19FEA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5" y="-9525"/>
              <a:ext cx="9006840" cy="5365750"/>
            </a:xfrm>
            <a:custGeom>
              <a:avLst/>
              <a:gdLst>
                <a:gd name="T0" fmla="*/ 11709 w 11820"/>
                <a:gd name="T1" fmla="*/ 0 h 7077"/>
                <a:gd name="T2" fmla="*/ 11709 w 11820"/>
                <a:gd name="T3" fmla="*/ 4273 h 7077"/>
                <a:gd name="T4" fmla="*/ 10847 w 11820"/>
                <a:gd name="T5" fmla="*/ 5622 h 7077"/>
                <a:gd name="T6" fmla="*/ 3229 w 11820"/>
                <a:gd name="T7" fmla="*/ 6967 h 7077"/>
                <a:gd name="T8" fmla="*/ 0 w 11820"/>
                <a:gd name="T9" fmla="*/ 6736 h 7077"/>
                <a:gd name="T10" fmla="*/ 0 w 11820"/>
                <a:gd name="T11" fmla="*/ 6848 h 7077"/>
                <a:gd name="T12" fmla="*/ 3229 w 11820"/>
                <a:gd name="T13" fmla="*/ 7077 h 7077"/>
                <a:gd name="T14" fmla="*/ 10887 w 11820"/>
                <a:gd name="T15" fmla="*/ 5725 h 7077"/>
                <a:gd name="T16" fmla="*/ 11820 w 11820"/>
                <a:gd name="T17" fmla="*/ 4273 h 7077"/>
                <a:gd name="T18" fmla="*/ 11820 w 11820"/>
                <a:gd name="T19" fmla="*/ 0 h 7077"/>
                <a:gd name="T20" fmla="*/ 11709 w 11820"/>
                <a:gd name="T21" fmla="*/ 0 h 7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820" h="7077">
                  <a:moveTo>
                    <a:pt x="11709" y="0"/>
                  </a:moveTo>
                  <a:lnTo>
                    <a:pt x="11709" y="4273"/>
                  </a:lnTo>
                  <a:cubicBezTo>
                    <a:pt x="11709" y="4967"/>
                    <a:pt x="11435" y="5396"/>
                    <a:pt x="10847" y="5622"/>
                  </a:cubicBezTo>
                  <a:cubicBezTo>
                    <a:pt x="8599" y="6489"/>
                    <a:pt x="5893" y="6967"/>
                    <a:pt x="3229" y="6967"/>
                  </a:cubicBezTo>
                  <a:cubicBezTo>
                    <a:pt x="2152" y="6967"/>
                    <a:pt x="1070" y="6889"/>
                    <a:pt x="0" y="6736"/>
                  </a:cubicBezTo>
                  <a:lnTo>
                    <a:pt x="0" y="6848"/>
                  </a:lnTo>
                  <a:cubicBezTo>
                    <a:pt x="1070" y="7000"/>
                    <a:pt x="2152" y="7077"/>
                    <a:pt x="3229" y="7077"/>
                  </a:cubicBezTo>
                  <a:cubicBezTo>
                    <a:pt x="5907" y="7077"/>
                    <a:pt x="8626" y="6597"/>
                    <a:pt x="10887" y="5725"/>
                  </a:cubicBezTo>
                  <a:cubicBezTo>
                    <a:pt x="11523" y="5480"/>
                    <a:pt x="11820" y="5019"/>
                    <a:pt x="11820" y="4273"/>
                  </a:cubicBezTo>
                  <a:lnTo>
                    <a:pt x="11820" y="0"/>
                  </a:lnTo>
                  <a:lnTo>
                    <a:pt x="11709" y="0"/>
                  </a:lnTo>
                  <a:close/>
                </a:path>
              </a:pathLst>
            </a:custGeom>
            <a:solidFill>
              <a:srgbClr val="87A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xmlns="" id="{F10F651B-8E7F-45E7-8221-DF47B214EF1B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4222750"/>
              <a:ext cx="9162288" cy="1711325"/>
            </a:xfrm>
            <a:custGeom>
              <a:avLst/>
              <a:gdLst>
                <a:gd name="T0" fmla="*/ 12024 w 12024"/>
                <a:gd name="T1" fmla="*/ 0 h 2257"/>
                <a:gd name="T2" fmla="*/ 11219 w 12024"/>
                <a:gd name="T3" fmla="*/ 681 h 2257"/>
                <a:gd name="T4" fmla="*/ 2705 w 12024"/>
                <a:gd name="T5" fmla="*/ 2184 h 2257"/>
                <a:gd name="T6" fmla="*/ 0 w 12024"/>
                <a:gd name="T7" fmla="*/ 2038 h 2257"/>
                <a:gd name="T8" fmla="*/ 0 w 12024"/>
                <a:gd name="T9" fmla="*/ 2112 h 2257"/>
                <a:gd name="T10" fmla="*/ 2705 w 12024"/>
                <a:gd name="T11" fmla="*/ 2257 h 2257"/>
                <a:gd name="T12" fmla="*/ 11246 w 12024"/>
                <a:gd name="T13" fmla="*/ 750 h 2257"/>
                <a:gd name="T14" fmla="*/ 12024 w 12024"/>
                <a:gd name="T15" fmla="*/ 153 h 2257"/>
                <a:gd name="T16" fmla="*/ 12024 w 12024"/>
                <a:gd name="T17" fmla="*/ 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24" h="2257">
                  <a:moveTo>
                    <a:pt x="12024" y="0"/>
                  </a:moveTo>
                  <a:cubicBezTo>
                    <a:pt x="11867" y="311"/>
                    <a:pt x="11602" y="533"/>
                    <a:pt x="11219" y="681"/>
                  </a:cubicBezTo>
                  <a:cubicBezTo>
                    <a:pt x="8706" y="1650"/>
                    <a:pt x="5682" y="2184"/>
                    <a:pt x="2705" y="2184"/>
                  </a:cubicBezTo>
                  <a:cubicBezTo>
                    <a:pt x="1809" y="2184"/>
                    <a:pt x="902" y="2135"/>
                    <a:pt x="0" y="2038"/>
                  </a:cubicBezTo>
                  <a:lnTo>
                    <a:pt x="0" y="2112"/>
                  </a:lnTo>
                  <a:cubicBezTo>
                    <a:pt x="902" y="2209"/>
                    <a:pt x="1809" y="2257"/>
                    <a:pt x="2705" y="2257"/>
                  </a:cubicBezTo>
                  <a:cubicBezTo>
                    <a:pt x="5691" y="2257"/>
                    <a:pt x="8724" y="1722"/>
                    <a:pt x="11246" y="750"/>
                  </a:cubicBezTo>
                  <a:cubicBezTo>
                    <a:pt x="11598" y="614"/>
                    <a:pt x="11855" y="418"/>
                    <a:pt x="12024" y="153"/>
                  </a:cubicBezTo>
                  <a:lnTo>
                    <a:pt x="12024" y="0"/>
                  </a:lnTo>
                  <a:close/>
                </a:path>
              </a:pathLst>
            </a:custGeom>
            <a:solidFill>
              <a:srgbClr val="D4CB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xmlns="" id="{4B48A473-31AB-4473-A1FF-3CE70AB3F12C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5225" y="5949816"/>
            <a:ext cx="640080" cy="70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0021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&amp;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6D1E3F-C79F-4598-BC7B-670BA028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17ACFC-AC10-4E44-92D6-B90E8BC0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90E98B-414D-454A-9C0B-6A4DFD9E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8" name="Text Placeholder 6">
            <a:extLst>
              <a:ext uri="{FF2B5EF4-FFF2-40B4-BE49-F238E27FC236}">
                <a16:creationId xmlns:a16="http://schemas.microsoft.com/office/drawing/2014/main" xmlns="" id="{A9AE3F76-B9DE-4752-800E-856A591AF64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5943600"/>
            <a:ext cx="7578725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692665-EEBA-45F4-8CCA-4E4B3AB9C6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dirty="0"/>
              <a:t>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xmlns="" id="{1EE2B480-7875-40D2-B37C-9E37F2F6FB9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57200" y="563247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44F4B7-9B8C-4799-AEEA-05A3EE9E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449316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7757E35B-BA2A-4122-A55C-C36D23B9D6F6}"/>
              </a:ext>
            </a:extLst>
          </p:cNvPr>
          <p:cNvGrpSpPr/>
          <p:nvPr userDrawn="1"/>
        </p:nvGrpSpPr>
        <p:grpSpPr>
          <a:xfrm>
            <a:off x="-9525" y="-9526"/>
            <a:ext cx="9163050" cy="6877051"/>
            <a:chOff x="-9525" y="-9526"/>
            <a:chExt cx="9163050" cy="6877051"/>
          </a:xfrm>
        </p:grpSpPr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xmlns="" id="{6C9CA813-BDB8-4F1D-B16F-671A0F06C2C4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6"/>
              <a:ext cx="9162288" cy="6876288"/>
            </a:xfrm>
            <a:custGeom>
              <a:avLst/>
              <a:gdLst>
                <a:gd name="T0" fmla="*/ 11765 w 12024"/>
                <a:gd name="T1" fmla="*/ 0 h 9024"/>
                <a:gd name="T2" fmla="*/ 11765 w 12024"/>
                <a:gd name="T3" fmla="*/ 4680 h 9024"/>
                <a:gd name="T4" fmla="*/ 10867 w 12024"/>
                <a:gd name="T5" fmla="*/ 6080 h 9024"/>
                <a:gd name="T6" fmla="*/ 3229 w 12024"/>
                <a:gd name="T7" fmla="*/ 7429 h 9024"/>
                <a:gd name="T8" fmla="*/ 0 w 12024"/>
                <a:gd name="T9" fmla="*/ 7199 h 9024"/>
                <a:gd name="T10" fmla="*/ 0 w 12024"/>
                <a:gd name="T11" fmla="*/ 9024 h 9024"/>
                <a:gd name="T12" fmla="*/ 12024 w 12024"/>
                <a:gd name="T13" fmla="*/ 9024 h 9024"/>
                <a:gd name="T14" fmla="*/ 12024 w 12024"/>
                <a:gd name="T15" fmla="*/ 0 h 9024"/>
                <a:gd name="T16" fmla="*/ 11765 w 12024"/>
                <a:gd name="T17" fmla="*/ 0 h 90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24" h="9024">
                  <a:moveTo>
                    <a:pt x="11765" y="0"/>
                  </a:moveTo>
                  <a:lnTo>
                    <a:pt x="11765" y="4680"/>
                  </a:lnTo>
                  <a:cubicBezTo>
                    <a:pt x="11765" y="5422"/>
                    <a:pt x="11460" y="5852"/>
                    <a:pt x="10867" y="6080"/>
                  </a:cubicBezTo>
                  <a:cubicBezTo>
                    <a:pt x="8560" y="6970"/>
                    <a:pt x="5828" y="7429"/>
                    <a:pt x="3229" y="7429"/>
                  </a:cubicBezTo>
                  <a:cubicBezTo>
                    <a:pt x="2162" y="7429"/>
                    <a:pt x="1073" y="7351"/>
                    <a:pt x="0" y="7199"/>
                  </a:cubicBezTo>
                  <a:lnTo>
                    <a:pt x="0" y="9024"/>
                  </a:lnTo>
                  <a:lnTo>
                    <a:pt x="12024" y="9024"/>
                  </a:lnTo>
                  <a:lnTo>
                    <a:pt x="12024" y="0"/>
                  </a:lnTo>
                  <a:lnTo>
                    <a:pt x="11765" y="0"/>
                  </a:lnTo>
                  <a:close/>
                </a:path>
              </a:pathLst>
            </a:custGeom>
            <a:solidFill>
              <a:srgbClr val="E7EEF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xmlns="" id="{4C5C5240-A7EB-436F-8BED-DCD10207739D}"/>
                </a:ext>
              </a:extLst>
            </p:cNvPr>
            <p:cNvGrpSpPr/>
            <p:nvPr userDrawn="1"/>
          </p:nvGrpSpPr>
          <p:grpSpPr>
            <a:xfrm>
              <a:off x="-9525" y="-9525"/>
              <a:ext cx="9163050" cy="6877050"/>
              <a:chOff x="-9525" y="-9525"/>
              <a:chExt cx="9163050" cy="6877050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xmlns="" id="{145F6AE7-7C1B-41E8-A640-B4B220FA9E6A}"/>
                  </a:ext>
                </a:extLst>
              </p:cNvPr>
              <p:cNvGrpSpPr/>
              <p:nvPr userDrawn="1"/>
            </p:nvGrpSpPr>
            <p:grpSpPr>
              <a:xfrm>
                <a:off x="-9145" y="-9525"/>
                <a:ext cx="9162289" cy="5943600"/>
                <a:chOff x="-9145" y="-9525"/>
                <a:chExt cx="9162289" cy="5943600"/>
              </a:xfrm>
            </p:grpSpPr>
            <p:sp>
              <p:nvSpPr>
                <p:cNvPr id="21" name="Freeform 5">
                  <a:extLst>
                    <a:ext uri="{FF2B5EF4-FFF2-40B4-BE49-F238E27FC236}">
                      <a16:creationId xmlns:a16="http://schemas.microsoft.com/office/drawing/2014/main" xmlns="" id="{180CDB7C-BF05-49BD-9041-CE648995352E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-9144" y="-9525"/>
                  <a:ext cx="8750808" cy="5118100"/>
                </a:xfrm>
                <a:custGeom>
                  <a:avLst/>
                  <a:gdLst>
                    <a:gd name="T0" fmla="*/ 11421 w 11481"/>
                    <a:gd name="T1" fmla="*/ 0 h 6751"/>
                    <a:gd name="T2" fmla="*/ 11421 w 11481"/>
                    <a:gd name="T3" fmla="*/ 3972 h 6751"/>
                    <a:gd name="T4" fmla="*/ 10542 w 11481"/>
                    <a:gd name="T5" fmla="*/ 5345 h 6751"/>
                    <a:gd name="T6" fmla="*/ 2916 w 11481"/>
                    <a:gd name="T7" fmla="*/ 6691 h 6751"/>
                    <a:gd name="T8" fmla="*/ 0 w 11481"/>
                    <a:gd name="T9" fmla="*/ 6503 h 6751"/>
                    <a:gd name="T10" fmla="*/ 0 w 11481"/>
                    <a:gd name="T11" fmla="*/ 6563 h 6751"/>
                    <a:gd name="T12" fmla="*/ 2916 w 11481"/>
                    <a:gd name="T13" fmla="*/ 6751 h 6751"/>
                    <a:gd name="T14" fmla="*/ 10564 w 11481"/>
                    <a:gd name="T15" fmla="*/ 5401 h 6751"/>
                    <a:gd name="T16" fmla="*/ 11481 w 11481"/>
                    <a:gd name="T17" fmla="*/ 3972 h 6751"/>
                    <a:gd name="T18" fmla="*/ 11481 w 11481"/>
                    <a:gd name="T19" fmla="*/ 0 h 6751"/>
                    <a:gd name="T20" fmla="*/ 11421 w 11481"/>
                    <a:gd name="T21" fmla="*/ 0 h 67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481" h="6751">
                      <a:moveTo>
                        <a:pt x="11421" y="0"/>
                      </a:moveTo>
                      <a:lnTo>
                        <a:pt x="11421" y="3972"/>
                      </a:lnTo>
                      <a:cubicBezTo>
                        <a:pt x="11421" y="4678"/>
                        <a:pt x="11142" y="5114"/>
                        <a:pt x="10542" y="5345"/>
                      </a:cubicBezTo>
                      <a:cubicBezTo>
                        <a:pt x="8291" y="6213"/>
                        <a:pt x="5583" y="6691"/>
                        <a:pt x="2916" y="6691"/>
                      </a:cubicBezTo>
                      <a:cubicBezTo>
                        <a:pt x="1946" y="6691"/>
                        <a:pt x="969" y="6627"/>
                        <a:pt x="0" y="6503"/>
                      </a:cubicBezTo>
                      <a:lnTo>
                        <a:pt x="0" y="6563"/>
                      </a:lnTo>
                      <a:cubicBezTo>
                        <a:pt x="969" y="6688"/>
                        <a:pt x="1946" y="6751"/>
                        <a:pt x="2916" y="6751"/>
                      </a:cubicBezTo>
                      <a:cubicBezTo>
                        <a:pt x="5590" y="6751"/>
                        <a:pt x="8306" y="6271"/>
                        <a:pt x="10564" y="5401"/>
                      </a:cubicBezTo>
                      <a:cubicBezTo>
                        <a:pt x="11190" y="5160"/>
                        <a:pt x="11481" y="4706"/>
                        <a:pt x="11481" y="3972"/>
                      </a:cubicBezTo>
                      <a:lnTo>
                        <a:pt x="11481" y="0"/>
                      </a:lnTo>
                      <a:lnTo>
                        <a:pt x="11421" y="0"/>
                      </a:lnTo>
                      <a:close/>
                    </a:path>
                  </a:pathLst>
                </a:custGeom>
                <a:solidFill>
                  <a:srgbClr val="C1B5A5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dirty="0"/>
                </a:p>
              </p:txBody>
            </p:sp>
            <p:sp>
              <p:nvSpPr>
                <p:cNvPr id="22" name="Freeform 7">
                  <a:extLst>
                    <a:ext uri="{FF2B5EF4-FFF2-40B4-BE49-F238E27FC236}">
                      <a16:creationId xmlns:a16="http://schemas.microsoft.com/office/drawing/2014/main" xmlns="" id="{34CA5CDF-A5E5-497A-B908-AFDEA3F422C9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-9144" y="-9525"/>
                  <a:ext cx="8503920" cy="5695950"/>
                </a:xfrm>
                <a:custGeom>
                  <a:avLst/>
                  <a:gdLst>
                    <a:gd name="T0" fmla="*/ 11119 w 11156"/>
                    <a:gd name="T1" fmla="*/ 0 h 7512"/>
                    <a:gd name="T2" fmla="*/ 11119 w 11156"/>
                    <a:gd name="T3" fmla="*/ 4744 h 7512"/>
                    <a:gd name="T4" fmla="*/ 10233 w 11156"/>
                    <a:gd name="T5" fmla="*/ 6128 h 7512"/>
                    <a:gd name="T6" fmla="*/ 2602 w 11156"/>
                    <a:gd name="T7" fmla="*/ 7475 h 7512"/>
                    <a:gd name="T8" fmla="*/ 0 w 11156"/>
                    <a:gd name="T9" fmla="*/ 7325 h 7512"/>
                    <a:gd name="T10" fmla="*/ 0 w 11156"/>
                    <a:gd name="T11" fmla="*/ 7362 h 7512"/>
                    <a:gd name="T12" fmla="*/ 2602 w 11156"/>
                    <a:gd name="T13" fmla="*/ 7512 h 7512"/>
                    <a:gd name="T14" fmla="*/ 10246 w 11156"/>
                    <a:gd name="T15" fmla="*/ 6162 h 7512"/>
                    <a:gd name="T16" fmla="*/ 11156 w 11156"/>
                    <a:gd name="T17" fmla="*/ 4744 h 7512"/>
                    <a:gd name="T18" fmla="*/ 11156 w 11156"/>
                    <a:gd name="T19" fmla="*/ 0 h 7512"/>
                    <a:gd name="T20" fmla="*/ 11119 w 11156"/>
                    <a:gd name="T21" fmla="*/ 0 h 75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156" h="7512">
                      <a:moveTo>
                        <a:pt x="11119" y="0"/>
                      </a:moveTo>
                      <a:lnTo>
                        <a:pt x="11119" y="4744"/>
                      </a:lnTo>
                      <a:cubicBezTo>
                        <a:pt x="11119" y="5456"/>
                        <a:pt x="10837" y="5895"/>
                        <a:pt x="10233" y="6128"/>
                      </a:cubicBezTo>
                      <a:cubicBezTo>
                        <a:pt x="7981" y="6996"/>
                        <a:pt x="5271" y="7475"/>
                        <a:pt x="2602" y="7475"/>
                      </a:cubicBezTo>
                      <a:cubicBezTo>
                        <a:pt x="1739" y="7475"/>
                        <a:pt x="867" y="7424"/>
                        <a:pt x="0" y="7325"/>
                      </a:cubicBezTo>
                      <a:lnTo>
                        <a:pt x="0" y="7362"/>
                      </a:lnTo>
                      <a:cubicBezTo>
                        <a:pt x="867" y="7461"/>
                        <a:pt x="1739" y="7512"/>
                        <a:pt x="2602" y="7512"/>
                      </a:cubicBezTo>
                      <a:cubicBezTo>
                        <a:pt x="5275" y="7512"/>
                        <a:pt x="7990" y="7032"/>
                        <a:pt x="10246" y="6162"/>
                      </a:cubicBezTo>
                      <a:cubicBezTo>
                        <a:pt x="10867" y="5923"/>
                        <a:pt x="11156" y="5473"/>
                        <a:pt x="11156" y="4744"/>
                      </a:cubicBezTo>
                      <a:lnTo>
                        <a:pt x="11156" y="0"/>
                      </a:lnTo>
                      <a:lnTo>
                        <a:pt x="11119" y="0"/>
                      </a:lnTo>
                      <a:close/>
                    </a:path>
                  </a:pathLst>
                </a:custGeom>
                <a:solidFill>
                  <a:srgbClr val="FFDB76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dirty="0"/>
                </a:p>
              </p:txBody>
            </p:sp>
            <p:sp>
              <p:nvSpPr>
                <p:cNvPr id="23" name="Freeform 8">
                  <a:extLst>
                    <a:ext uri="{FF2B5EF4-FFF2-40B4-BE49-F238E27FC236}">
                      <a16:creationId xmlns:a16="http://schemas.microsoft.com/office/drawing/2014/main" xmlns="" id="{B8AC08BE-7EC5-4877-8DBB-79B4D6F3D7F4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-9145" y="-9525"/>
                  <a:ext cx="9006840" cy="5365750"/>
                </a:xfrm>
                <a:custGeom>
                  <a:avLst/>
                  <a:gdLst>
                    <a:gd name="T0" fmla="*/ 11709 w 11820"/>
                    <a:gd name="T1" fmla="*/ 0 h 7077"/>
                    <a:gd name="T2" fmla="*/ 11709 w 11820"/>
                    <a:gd name="T3" fmla="*/ 4273 h 7077"/>
                    <a:gd name="T4" fmla="*/ 10847 w 11820"/>
                    <a:gd name="T5" fmla="*/ 5622 h 7077"/>
                    <a:gd name="T6" fmla="*/ 3229 w 11820"/>
                    <a:gd name="T7" fmla="*/ 6967 h 7077"/>
                    <a:gd name="T8" fmla="*/ 0 w 11820"/>
                    <a:gd name="T9" fmla="*/ 6736 h 7077"/>
                    <a:gd name="T10" fmla="*/ 0 w 11820"/>
                    <a:gd name="T11" fmla="*/ 6848 h 7077"/>
                    <a:gd name="T12" fmla="*/ 3229 w 11820"/>
                    <a:gd name="T13" fmla="*/ 7077 h 7077"/>
                    <a:gd name="T14" fmla="*/ 10887 w 11820"/>
                    <a:gd name="T15" fmla="*/ 5725 h 7077"/>
                    <a:gd name="T16" fmla="*/ 11820 w 11820"/>
                    <a:gd name="T17" fmla="*/ 4273 h 7077"/>
                    <a:gd name="T18" fmla="*/ 11820 w 11820"/>
                    <a:gd name="T19" fmla="*/ 0 h 7077"/>
                    <a:gd name="T20" fmla="*/ 11709 w 11820"/>
                    <a:gd name="T21" fmla="*/ 0 h 707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</a:cxnLst>
                  <a:rect l="0" t="0" r="r" b="b"/>
                  <a:pathLst>
                    <a:path w="11820" h="7077">
                      <a:moveTo>
                        <a:pt x="11709" y="0"/>
                      </a:moveTo>
                      <a:lnTo>
                        <a:pt x="11709" y="4273"/>
                      </a:lnTo>
                      <a:cubicBezTo>
                        <a:pt x="11709" y="4967"/>
                        <a:pt x="11435" y="5396"/>
                        <a:pt x="10847" y="5622"/>
                      </a:cubicBezTo>
                      <a:cubicBezTo>
                        <a:pt x="8599" y="6489"/>
                        <a:pt x="5893" y="6967"/>
                        <a:pt x="3229" y="6967"/>
                      </a:cubicBezTo>
                      <a:cubicBezTo>
                        <a:pt x="2152" y="6967"/>
                        <a:pt x="1070" y="6889"/>
                        <a:pt x="0" y="6736"/>
                      </a:cubicBezTo>
                      <a:lnTo>
                        <a:pt x="0" y="6848"/>
                      </a:lnTo>
                      <a:cubicBezTo>
                        <a:pt x="1070" y="7000"/>
                        <a:pt x="2152" y="7077"/>
                        <a:pt x="3229" y="7077"/>
                      </a:cubicBezTo>
                      <a:cubicBezTo>
                        <a:pt x="5907" y="7077"/>
                        <a:pt x="8626" y="6597"/>
                        <a:pt x="10887" y="5725"/>
                      </a:cubicBezTo>
                      <a:cubicBezTo>
                        <a:pt x="11523" y="5480"/>
                        <a:pt x="11820" y="5019"/>
                        <a:pt x="11820" y="4273"/>
                      </a:cubicBezTo>
                      <a:lnTo>
                        <a:pt x="11820" y="0"/>
                      </a:lnTo>
                      <a:lnTo>
                        <a:pt x="11709" y="0"/>
                      </a:lnTo>
                      <a:close/>
                    </a:path>
                  </a:pathLst>
                </a:custGeom>
                <a:solidFill>
                  <a:srgbClr val="87AFBF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dirty="0"/>
                </a:p>
              </p:txBody>
            </p:sp>
            <p:sp>
              <p:nvSpPr>
                <p:cNvPr id="24" name="Freeform 9">
                  <a:extLst>
                    <a:ext uri="{FF2B5EF4-FFF2-40B4-BE49-F238E27FC236}">
                      <a16:creationId xmlns:a16="http://schemas.microsoft.com/office/drawing/2014/main" xmlns="" id="{1B56C61C-C553-49F3-B5C8-B82A2204AAB6}"/>
                    </a:ext>
                  </a:extLst>
                </p:cNvPr>
                <p:cNvSpPr>
                  <a:spLocks/>
                </p:cNvSpPr>
                <p:nvPr userDrawn="1"/>
              </p:nvSpPr>
              <p:spPr bwMode="auto">
                <a:xfrm>
                  <a:off x="-9144" y="4222750"/>
                  <a:ext cx="9162288" cy="1711325"/>
                </a:xfrm>
                <a:custGeom>
                  <a:avLst/>
                  <a:gdLst>
                    <a:gd name="T0" fmla="*/ 12024 w 12024"/>
                    <a:gd name="T1" fmla="*/ 0 h 2257"/>
                    <a:gd name="T2" fmla="*/ 11219 w 12024"/>
                    <a:gd name="T3" fmla="*/ 681 h 2257"/>
                    <a:gd name="T4" fmla="*/ 2705 w 12024"/>
                    <a:gd name="T5" fmla="*/ 2184 h 2257"/>
                    <a:gd name="T6" fmla="*/ 0 w 12024"/>
                    <a:gd name="T7" fmla="*/ 2038 h 2257"/>
                    <a:gd name="T8" fmla="*/ 0 w 12024"/>
                    <a:gd name="T9" fmla="*/ 2112 h 2257"/>
                    <a:gd name="T10" fmla="*/ 2705 w 12024"/>
                    <a:gd name="T11" fmla="*/ 2257 h 2257"/>
                    <a:gd name="T12" fmla="*/ 11246 w 12024"/>
                    <a:gd name="T13" fmla="*/ 750 h 2257"/>
                    <a:gd name="T14" fmla="*/ 12024 w 12024"/>
                    <a:gd name="T15" fmla="*/ 153 h 2257"/>
                    <a:gd name="T16" fmla="*/ 12024 w 12024"/>
                    <a:gd name="T17" fmla="*/ 0 h 22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2024" h="2257">
                      <a:moveTo>
                        <a:pt x="12024" y="0"/>
                      </a:moveTo>
                      <a:cubicBezTo>
                        <a:pt x="11867" y="311"/>
                        <a:pt x="11602" y="533"/>
                        <a:pt x="11219" y="681"/>
                      </a:cubicBezTo>
                      <a:cubicBezTo>
                        <a:pt x="8706" y="1650"/>
                        <a:pt x="5682" y="2184"/>
                        <a:pt x="2705" y="2184"/>
                      </a:cubicBezTo>
                      <a:cubicBezTo>
                        <a:pt x="1809" y="2184"/>
                        <a:pt x="902" y="2135"/>
                        <a:pt x="0" y="2038"/>
                      </a:cubicBezTo>
                      <a:lnTo>
                        <a:pt x="0" y="2112"/>
                      </a:lnTo>
                      <a:cubicBezTo>
                        <a:pt x="902" y="2209"/>
                        <a:pt x="1809" y="2257"/>
                        <a:pt x="2705" y="2257"/>
                      </a:cubicBezTo>
                      <a:cubicBezTo>
                        <a:pt x="5691" y="2257"/>
                        <a:pt x="8724" y="1722"/>
                        <a:pt x="11246" y="750"/>
                      </a:cubicBezTo>
                      <a:cubicBezTo>
                        <a:pt x="11598" y="614"/>
                        <a:pt x="11855" y="418"/>
                        <a:pt x="12024" y="153"/>
                      </a:cubicBezTo>
                      <a:lnTo>
                        <a:pt x="12024" y="0"/>
                      </a:lnTo>
                      <a:close/>
                    </a:path>
                  </a:pathLst>
                </a:custGeom>
                <a:solidFill>
                  <a:srgbClr val="D4CBC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CA" dirty="0"/>
                </a:p>
              </p:txBody>
            </p:sp>
          </p:grpSp>
          <p:sp>
            <p:nvSpPr>
              <p:cNvPr id="20" name="AutoShape 3">
                <a:extLst>
                  <a:ext uri="{FF2B5EF4-FFF2-40B4-BE49-F238E27FC236}">
                    <a16:creationId xmlns:a16="http://schemas.microsoft.com/office/drawing/2014/main" xmlns="" id="{D70EE057-8DD5-48CB-B916-7470AF00DE3D}"/>
                  </a:ext>
                </a:extLst>
              </p:cNvPr>
              <p:cNvSpPr>
                <a:spLocks noChangeAspect="1" noChangeArrowheads="1" noTextEdit="1"/>
              </p:cNvSpPr>
              <p:nvPr userDrawn="1"/>
            </p:nvSpPr>
            <p:spPr bwMode="auto">
              <a:xfrm>
                <a:off x="-9525" y="-9525"/>
                <a:ext cx="9163050" cy="68770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CA" dirty="0"/>
              </a:p>
            </p:txBody>
          </p:sp>
        </p:grpSp>
      </p:grp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375" y="2457526"/>
            <a:ext cx="5579051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6182" y="1110081"/>
            <a:ext cx="7612918" cy="1081072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CA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091A582B-082F-47D9-A379-3F418D021A58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  <p:sp>
        <p:nvSpPr>
          <p:cNvPr id="10" name="Date Placeholder 9">
            <a:extLst>
              <a:ext uri="{FF2B5EF4-FFF2-40B4-BE49-F238E27FC236}">
                <a16:creationId xmlns:a16="http://schemas.microsoft.com/office/drawing/2014/main" xmlns="" id="{95D4D2D1-7358-4263-8FBF-60EF464D2C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4152" y="6236208"/>
            <a:ext cx="1161288" cy="182880"/>
          </a:xfrm>
        </p:spPr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xmlns="" id="{EBCA2D3C-7C40-438B-9999-2A22142BF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-9144" y="6876288"/>
            <a:ext cx="9144" cy="9144"/>
          </a:xfrm>
        </p:spPr>
        <p:txBody>
          <a:bodyPr/>
          <a:lstStyle>
            <a:lvl1pPr>
              <a:defRPr sz="100">
                <a:solidFill>
                  <a:srgbClr val="EAEAEA"/>
                </a:solidFill>
              </a:defRPr>
            </a:lvl1pPr>
          </a:lstStyle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xmlns="" id="{18E8B258-AE04-4EA4-A60D-964DCD617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-9144" y="6876288"/>
            <a:ext cx="9144" cy="9144"/>
          </a:xfrm>
        </p:spPr>
        <p:txBody>
          <a:bodyPr/>
          <a:lstStyle>
            <a:lvl1pPr>
              <a:defRPr sz="100">
                <a:solidFill>
                  <a:srgbClr val="EAEAEA"/>
                </a:solidFill>
              </a:defRPr>
            </a:lvl1pPr>
          </a:lstStyle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05695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E0E418A8-3C2A-4155-8FD4-35B57A118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69750" y="6236208"/>
            <a:ext cx="369731" cy="18288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270936F-D34C-4604-99B6-21561A33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41673" y="6236208"/>
            <a:ext cx="6028077" cy="18288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D7371666-B4D1-483B-A9BF-A26EFFE79B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36208"/>
            <a:ext cx="1164852" cy="182880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C23720B-115F-40E8-9427-A01D4BBF8B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2459736"/>
            <a:ext cx="5577840" cy="76809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C6B28C38-4C88-452B-B302-64A2AAF82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9768" y="1106424"/>
            <a:ext cx="7616952" cy="1078992"/>
          </a:xfrm>
        </p:spPr>
        <p:txBody>
          <a:bodyPr anchor="b">
            <a:normAutofit/>
          </a:bodyPr>
          <a:lstStyle>
            <a:lvl1pPr>
              <a:defRPr sz="285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Thank you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97A6363F-FE01-44A7-8790-5EC0EBE049C3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294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creen (2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 Placeholder 9"/>
          <p:cNvSpPr>
            <a:spLocks noGrp="1"/>
          </p:cNvSpPr>
          <p:nvPr>
            <p:ph type="body" sz="quarter" idx="11"/>
          </p:nvPr>
        </p:nvSpPr>
        <p:spPr>
          <a:xfrm>
            <a:off x="4572000" y="6236208"/>
            <a:ext cx="3474720" cy="255587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45" name="Text Placeholder 3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6236208"/>
            <a:ext cx="4123944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Presenter Name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457200" y="2459736"/>
            <a:ext cx="5577840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CA" dirty="0"/>
              <a:t>Click to edit Master subtitle style</a:t>
            </a:r>
          </a:p>
        </p:txBody>
      </p:sp>
      <p:sp>
        <p:nvSpPr>
          <p:cNvPr id="43" name="Title 1"/>
          <p:cNvSpPr>
            <a:spLocks noGrp="1"/>
          </p:cNvSpPr>
          <p:nvPr>
            <p:ph type="ctrTitle"/>
          </p:nvPr>
        </p:nvSpPr>
        <p:spPr>
          <a:xfrm>
            <a:off x="429768" y="1106424"/>
            <a:ext cx="7616952" cy="1081072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Click to edit Master title style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xmlns="" id="{615B6B11-6EBC-4087-B01E-60DBEB7BFF21}"/>
              </a:ext>
            </a:extLst>
          </p:cNvPr>
          <p:cNvGrpSpPr/>
          <p:nvPr userDrawn="1"/>
        </p:nvGrpSpPr>
        <p:grpSpPr>
          <a:xfrm>
            <a:off x="-9145" y="-9525"/>
            <a:ext cx="9162289" cy="5943600"/>
            <a:chOff x="-9145" y="-9525"/>
            <a:chExt cx="9162289" cy="5943600"/>
          </a:xfrm>
        </p:grpSpPr>
        <p:sp>
          <p:nvSpPr>
            <p:cNvPr id="17" name="Freeform 5">
              <a:extLst>
                <a:ext uri="{FF2B5EF4-FFF2-40B4-BE49-F238E27FC236}">
                  <a16:creationId xmlns:a16="http://schemas.microsoft.com/office/drawing/2014/main" xmlns="" id="{CB0C6DB9-0463-45B6-B90A-C8BB4E1C4F5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5"/>
              <a:ext cx="8750808" cy="5118100"/>
            </a:xfrm>
            <a:custGeom>
              <a:avLst/>
              <a:gdLst>
                <a:gd name="T0" fmla="*/ 11421 w 11481"/>
                <a:gd name="T1" fmla="*/ 0 h 6751"/>
                <a:gd name="T2" fmla="*/ 11421 w 11481"/>
                <a:gd name="T3" fmla="*/ 3972 h 6751"/>
                <a:gd name="T4" fmla="*/ 10542 w 11481"/>
                <a:gd name="T5" fmla="*/ 5345 h 6751"/>
                <a:gd name="T6" fmla="*/ 2916 w 11481"/>
                <a:gd name="T7" fmla="*/ 6691 h 6751"/>
                <a:gd name="T8" fmla="*/ 0 w 11481"/>
                <a:gd name="T9" fmla="*/ 6503 h 6751"/>
                <a:gd name="T10" fmla="*/ 0 w 11481"/>
                <a:gd name="T11" fmla="*/ 6563 h 6751"/>
                <a:gd name="T12" fmla="*/ 2916 w 11481"/>
                <a:gd name="T13" fmla="*/ 6751 h 6751"/>
                <a:gd name="T14" fmla="*/ 10564 w 11481"/>
                <a:gd name="T15" fmla="*/ 5401 h 6751"/>
                <a:gd name="T16" fmla="*/ 11481 w 11481"/>
                <a:gd name="T17" fmla="*/ 3972 h 6751"/>
                <a:gd name="T18" fmla="*/ 11481 w 11481"/>
                <a:gd name="T19" fmla="*/ 0 h 6751"/>
                <a:gd name="T20" fmla="*/ 11421 w 11481"/>
                <a:gd name="T21" fmla="*/ 0 h 67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481" h="6751">
                  <a:moveTo>
                    <a:pt x="11421" y="0"/>
                  </a:moveTo>
                  <a:lnTo>
                    <a:pt x="11421" y="3972"/>
                  </a:lnTo>
                  <a:cubicBezTo>
                    <a:pt x="11421" y="4678"/>
                    <a:pt x="11142" y="5114"/>
                    <a:pt x="10542" y="5345"/>
                  </a:cubicBezTo>
                  <a:cubicBezTo>
                    <a:pt x="8291" y="6213"/>
                    <a:pt x="5583" y="6691"/>
                    <a:pt x="2916" y="6691"/>
                  </a:cubicBezTo>
                  <a:cubicBezTo>
                    <a:pt x="1946" y="6691"/>
                    <a:pt x="969" y="6627"/>
                    <a:pt x="0" y="6503"/>
                  </a:cubicBezTo>
                  <a:lnTo>
                    <a:pt x="0" y="6563"/>
                  </a:lnTo>
                  <a:cubicBezTo>
                    <a:pt x="969" y="6688"/>
                    <a:pt x="1946" y="6751"/>
                    <a:pt x="2916" y="6751"/>
                  </a:cubicBezTo>
                  <a:cubicBezTo>
                    <a:pt x="5590" y="6751"/>
                    <a:pt x="8306" y="6271"/>
                    <a:pt x="10564" y="5401"/>
                  </a:cubicBezTo>
                  <a:cubicBezTo>
                    <a:pt x="11190" y="5160"/>
                    <a:pt x="11481" y="4706"/>
                    <a:pt x="11481" y="3972"/>
                  </a:cubicBezTo>
                  <a:lnTo>
                    <a:pt x="11481" y="0"/>
                  </a:lnTo>
                  <a:lnTo>
                    <a:pt x="11421" y="0"/>
                  </a:lnTo>
                  <a:close/>
                </a:path>
              </a:pathLst>
            </a:custGeom>
            <a:solidFill>
              <a:srgbClr val="C1B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xmlns="" id="{CC6AAB51-3528-4046-A6A2-A9D7BAFFD87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-9525"/>
              <a:ext cx="8503920" cy="5695950"/>
            </a:xfrm>
            <a:custGeom>
              <a:avLst/>
              <a:gdLst>
                <a:gd name="T0" fmla="*/ 11119 w 11156"/>
                <a:gd name="T1" fmla="*/ 0 h 7512"/>
                <a:gd name="T2" fmla="*/ 11119 w 11156"/>
                <a:gd name="T3" fmla="*/ 4744 h 7512"/>
                <a:gd name="T4" fmla="*/ 10233 w 11156"/>
                <a:gd name="T5" fmla="*/ 6128 h 7512"/>
                <a:gd name="T6" fmla="*/ 2602 w 11156"/>
                <a:gd name="T7" fmla="*/ 7475 h 7512"/>
                <a:gd name="T8" fmla="*/ 0 w 11156"/>
                <a:gd name="T9" fmla="*/ 7325 h 7512"/>
                <a:gd name="T10" fmla="*/ 0 w 11156"/>
                <a:gd name="T11" fmla="*/ 7362 h 7512"/>
                <a:gd name="T12" fmla="*/ 2602 w 11156"/>
                <a:gd name="T13" fmla="*/ 7512 h 7512"/>
                <a:gd name="T14" fmla="*/ 10246 w 11156"/>
                <a:gd name="T15" fmla="*/ 6162 h 7512"/>
                <a:gd name="T16" fmla="*/ 11156 w 11156"/>
                <a:gd name="T17" fmla="*/ 4744 h 7512"/>
                <a:gd name="T18" fmla="*/ 11156 w 11156"/>
                <a:gd name="T19" fmla="*/ 0 h 7512"/>
                <a:gd name="T20" fmla="*/ 11119 w 11156"/>
                <a:gd name="T21" fmla="*/ 0 h 75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156" h="7512">
                  <a:moveTo>
                    <a:pt x="11119" y="0"/>
                  </a:moveTo>
                  <a:lnTo>
                    <a:pt x="11119" y="4744"/>
                  </a:lnTo>
                  <a:cubicBezTo>
                    <a:pt x="11119" y="5456"/>
                    <a:pt x="10837" y="5895"/>
                    <a:pt x="10233" y="6128"/>
                  </a:cubicBezTo>
                  <a:cubicBezTo>
                    <a:pt x="7981" y="6996"/>
                    <a:pt x="5271" y="7475"/>
                    <a:pt x="2602" y="7475"/>
                  </a:cubicBezTo>
                  <a:cubicBezTo>
                    <a:pt x="1739" y="7475"/>
                    <a:pt x="867" y="7424"/>
                    <a:pt x="0" y="7325"/>
                  </a:cubicBezTo>
                  <a:lnTo>
                    <a:pt x="0" y="7362"/>
                  </a:lnTo>
                  <a:cubicBezTo>
                    <a:pt x="867" y="7461"/>
                    <a:pt x="1739" y="7512"/>
                    <a:pt x="2602" y="7512"/>
                  </a:cubicBezTo>
                  <a:cubicBezTo>
                    <a:pt x="5275" y="7512"/>
                    <a:pt x="7990" y="7032"/>
                    <a:pt x="10246" y="6162"/>
                  </a:cubicBezTo>
                  <a:cubicBezTo>
                    <a:pt x="10867" y="5923"/>
                    <a:pt x="11156" y="5473"/>
                    <a:pt x="11156" y="4744"/>
                  </a:cubicBezTo>
                  <a:lnTo>
                    <a:pt x="11156" y="0"/>
                  </a:lnTo>
                  <a:lnTo>
                    <a:pt x="11119" y="0"/>
                  </a:lnTo>
                  <a:close/>
                </a:path>
              </a:pathLst>
            </a:custGeom>
            <a:solidFill>
              <a:srgbClr val="FFDB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xmlns="" id="{2ABCF013-8CB2-4E19-9DDB-A924F20D51E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5" y="-9525"/>
              <a:ext cx="9006840" cy="5365750"/>
            </a:xfrm>
            <a:custGeom>
              <a:avLst/>
              <a:gdLst>
                <a:gd name="T0" fmla="*/ 11709 w 11820"/>
                <a:gd name="T1" fmla="*/ 0 h 7077"/>
                <a:gd name="T2" fmla="*/ 11709 w 11820"/>
                <a:gd name="T3" fmla="*/ 4273 h 7077"/>
                <a:gd name="T4" fmla="*/ 10847 w 11820"/>
                <a:gd name="T5" fmla="*/ 5622 h 7077"/>
                <a:gd name="T6" fmla="*/ 3229 w 11820"/>
                <a:gd name="T7" fmla="*/ 6967 h 7077"/>
                <a:gd name="T8" fmla="*/ 0 w 11820"/>
                <a:gd name="T9" fmla="*/ 6736 h 7077"/>
                <a:gd name="T10" fmla="*/ 0 w 11820"/>
                <a:gd name="T11" fmla="*/ 6848 h 7077"/>
                <a:gd name="T12" fmla="*/ 3229 w 11820"/>
                <a:gd name="T13" fmla="*/ 7077 h 7077"/>
                <a:gd name="T14" fmla="*/ 10887 w 11820"/>
                <a:gd name="T15" fmla="*/ 5725 h 7077"/>
                <a:gd name="T16" fmla="*/ 11820 w 11820"/>
                <a:gd name="T17" fmla="*/ 4273 h 7077"/>
                <a:gd name="T18" fmla="*/ 11820 w 11820"/>
                <a:gd name="T19" fmla="*/ 0 h 7077"/>
                <a:gd name="T20" fmla="*/ 11709 w 11820"/>
                <a:gd name="T21" fmla="*/ 0 h 70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1820" h="7077">
                  <a:moveTo>
                    <a:pt x="11709" y="0"/>
                  </a:moveTo>
                  <a:lnTo>
                    <a:pt x="11709" y="4273"/>
                  </a:lnTo>
                  <a:cubicBezTo>
                    <a:pt x="11709" y="4967"/>
                    <a:pt x="11435" y="5396"/>
                    <a:pt x="10847" y="5622"/>
                  </a:cubicBezTo>
                  <a:cubicBezTo>
                    <a:pt x="8599" y="6489"/>
                    <a:pt x="5893" y="6967"/>
                    <a:pt x="3229" y="6967"/>
                  </a:cubicBezTo>
                  <a:cubicBezTo>
                    <a:pt x="2152" y="6967"/>
                    <a:pt x="1070" y="6889"/>
                    <a:pt x="0" y="6736"/>
                  </a:cubicBezTo>
                  <a:lnTo>
                    <a:pt x="0" y="6848"/>
                  </a:lnTo>
                  <a:cubicBezTo>
                    <a:pt x="1070" y="7000"/>
                    <a:pt x="2152" y="7077"/>
                    <a:pt x="3229" y="7077"/>
                  </a:cubicBezTo>
                  <a:cubicBezTo>
                    <a:pt x="5907" y="7077"/>
                    <a:pt x="8626" y="6597"/>
                    <a:pt x="10887" y="5725"/>
                  </a:cubicBezTo>
                  <a:cubicBezTo>
                    <a:pt x="11523" y="5480"/>
                    <a:pt x="11820" y="5019"/>
                    <a:pt x="11820" y="4273"/>
                  </a:cubicBezTo>
                  <a:lnTo>
                    <a:pt x="11820" y="0"/>
                  </a:lnTo>
                  <a:lnTo>
                    <a:pt x="11709" y="0"/>
                  </a:lnTo>
                  <a:close/>
                </a:path>
              </a:pathLst>
            </a:custGeom>
            <a:solidFill>
              <a:srgbClr val="87A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  <p:sp>
          <p:nvSpPr>
            <p:cNvPr id="20" name="Freeform 9">
              <a:extLst>
                <a:ext uri="{FF2B5EF4-FFF2-40B4-BE49-F238E27FC236}">
                  <a16:creationId xmlns:a16="http://schemas.microsoft.com/office/drawing/2014/main" xmlns="" id="{C8B24A7B-2AF0-4E6D-9DC7-43A2219560E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144" y="4222750"/>
              <a:ext cx="9162288" cy="1711325"/>
            </a:xfrm>
            <a:custGeom>
              <a:avLst/>
              <a:gdLst>
                <a:gd name="T0" fmla="*/ 12024 w 12024"/>
                <a:gd name="T1" fmla="*/ 0 h 2257"/>
                <a:gd name="T2" fmla="*/ 11219 w 12024"/>
                <a:gd name="T3" fmla="*/ 681 h 2257"/>
                <a:gd name="T4" fmla="*/ 2705 w 12024"/>
                <a:gd name="T5" fmla="*/ 2184 h 2257"/>
                <a:gd name="T6" fmla="*/ 0 w 12024"/>
                <a:gd name="T7" fmla="*/ 2038 h 2257"/>
                <a:gd name="T8" fmla="*/ 0 w 12024"/>
                <a:gd name="T9" fmla="*/ 2112 h 2257"/>
                <a:gd name="T10" fmla="*/ 2705 w 12024"/>
                <a:gd name="T11" fmla="*/ 2257 h 2257"/>
                <a:gd name="T12" fmla="*/ 11246 w 12024"/>
                <a:gd name="T13" fmla="*/ 750 h 2257"/>
                <a:gd name="T14" fmla="*/ 12024 w 12024"/>
                <a:gd name="T15" fmla="*/ 153 h 2257"/>
                <a:gd name="T16" fmla="*/ 12024 w 12024"/>
                <a:gd name="T17" fmla="*/ 0 h 2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024" h="2257">
                  <a:moveTo>
                    <a:pt x="12024" y="0"/>
                  </a:moveTo>
                  <a:cubicBezTo>
                    <a:pt x="11867" y="311"/>
                    <a:pt x="11602" y="533"/>
                    <a:pt x="11219" y="681"/>
                  </a:cubicBezTo>
                  <a:cubicBezTo>
                    <a:pt x="8706" y="1650"/>
                    <a:pt x="5682" y="2184"/>
                    <a:pt x="2705" y="2184"/>
                  </a:cubicBezTo>
                  <a:cubicBezTo>
                    <a:pt x="1809" y="2184"/>
                    <a:pt x="902" y="2135"/>
                    <a:pt x="0" y="2038"/>
                  </a:cubicBezTo>
                  <a:lnTo>
                    <a:pt x="0" y="2112"/>
                  </a:lnTo>
                  <a:cubicBezTo>
                    <a:pt x="902" y="2209"/>
                    <a:pt x="1809" y="2257"/>
                    <a:pt x="2705" y="2257"/>
                  </a:cubicBezTo>
                  <a:cubicBezTo>
                    <a:pt x="5691" y="2257"/>
                    <a:pt x="8724" y="1722"/>
                    <a:pt x="11246" y="750"/>
                  </a:cubicBezTo>
                  <a:cubicBezTo>
                    <a:pt x="11598" y="614"/>
                    <a:pt x="11855" y="418"/>
                    <a:pt x="12024" y="153"/>
                  </a:cubicBezTo>
                  <a:lnTo>
                    <a:pt x="12024" y="0"/>
                  </a:lnTo>
                  <a:close/>
                </a:path>
              </a:pathLst>
            </a:custGeom>
            <a:solidFill>
              <a:srgbClr val="D4CB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dirty="0"/>
            </a:p>
          </p:txBody>
        </p:sp>
      </p:grp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E93CBD16-C6B9-43EB-9DEF-6E6DB0E23A8F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5225" y="5949816"/>
            <a:ext cx="640080" cy="70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1229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creen (3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D9D08ECE-D728-468C-A9FB-D96E528CEE1B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6858" y="-9145"/>
            <a:ext cx="9182862" cy="6912864"/>
          </a:xfrm>
          <a:prstGeom prst="rect">
            <a:avLst/>
          </a:prstGeom>
        </p:spPr>
      </p:pic>
      <p:sp>
        <p:nvSpPr>
          <p:cNvPr id="11" name="Text Placeholder 9">
            <a:extLst>
              <a:ext uri="{FF2B5EF4-FFF2-40B4-BE49-F238E27FC236}">
                <a16:creationId xmlns:a16="http://schemas.microsoft.com/office/drawing/2014/main" xmlns="" id="{7E4845CC-E3CA-4C7A-8EB7-0129FCD578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0" y="6236208"/>
            <a:ext cx="3474720" cy="255587"/>
          </a:xfrm>
        </p:spPr>
        <p:txBody>
          <a:bodyPr>
            <a:normAutofit/>
          </a:bodyPr>
          <a:lstStyle>
            <a:lvl1pPr>
              <a:defRPr sz="140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13" name="Text Placeholder 38">
            <a:extLst>
              <a:ext uri="{FF2B5EF4-FFF2-40B4-BE49-F238E27FC236}">
                <a16:creationId xmlns:a16="http://schemas.microsoft.com/office/drawing/2014/main" xmlns="" id="{3A43A11F-E99C-49FB-8576-8507FC873D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6236208"/>
            <a:ext cx="4123944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en-CA" dirty="0"/>
              <a:t>Presenter Name</a:t>
            </a:r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459736"/>
            <a:ext cx="5579051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CA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1106424"/>
            <a:ext cx="7616952" cy="1081072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edit Master title style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xmlns="" id="{A66C35CB-8036-4167-94F4-BF4815FF7A89}"/>
              </a:ext>
            </a:extLst>
          </p:cNvPr>
          <p:cNvPicPr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085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creen (4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xmlns="" id="{1678C9D6-6DBF-477F-953B-7D3E4218A05E}"/>
              </a:ext>
            </a:extLst>
          </p:cNvPr>
          <p:cNvGrpSpPr/>
          <p:nvPr userDrawn="1"/>
        </p:nvGrpSpPr>
        <p:grpSpPr>
          <a:xfrm>
            <a:off x="-7144" y="-9525"/>
            <a:ext cx="9158288" cy="5895976"/>
            <a:chOff x="-9525" y="-9525"/>
            <a:chExt cx="12211050" cy="589597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xmlns="" id="{D7187D10-033B-4F79-AC1C-726162EE4798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525" y="-9525"/>
              <a:ext cx="11674475" cy="4819650"/>
            </a:xfrm>
            <a:custGeom>
              <a:avLst/>
              <a:gdLst>
                <a:gd name="T0" fmla="*/ 15237 w 15315"/>
                <a:gd name="T1" fmla="*/ 0 h 6323"/>
                <a:gd name="T2" fmla="*/ 15237 w 15315"/>
                <a:gd name="T3" fmla="*/ 2716 h 6323"/>
                <a:gd name="T4" fmla="*/ 14096 w 15315"/>
                <a:gd name="T5" fmla="*/ 4498 h 6323"/>
                <a:gd name="T6" fmla="*/ 4195 w 15315"/>
                <a:gd name="T7" fmla="*/ 6245 h 6323"/>
                <a:gd name="T8" fmla="*/ 0 w 15315"/>
                <a:gd name="T9" fmla="*/ 5945 h 6323"/>
                <a:gd name="T10" fmla="*/ 0 w 15315"/>
                <a:gd name="T11" fmla="*/ 6024 h 6323"/>
                <a:gd name="T12" fmla="*/ 4195 w 15315"/>
                <a:gd name="T13" fmla="*/ 6323 h 6323"/>
                <a:gd name="T14" fmla="*/ 14124 w 15315"/>
                <a:gd name="T15" fmla="*/ 4570 h 6323"/>
                <a:gd name="T16" fmla="*/ 15315 w 15315"/>
                <a:gd name="T17" fmla="*/ 2716 h 6323"/>
                <a:gd name="T18" fmla="*/ 15315 w 15315"/>
                <a:gd name="T19" fmla="*/ 0 h 6323"/>
                <a:gd name="T20" fmla="*/ 15237 w 15315"/>
                <a:gd name="T21" fmla="*/ 0 h 6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315" h="6323">
                  <a:moveTo>
                    <a:pt x="15237" y="0"/>
                  </a:moveTo>
                  <a:lnTo>
                    <a:pt x="15237" y="2716"/>
                  </a:lnTo>
                  <a:cubicBezTo>
                    <a:pt x="15237" y="3632"/>
                    <a:pt x="14875" y="4198"/>
                    <a:pt x="14096" y="4498"/>
                  </a:cubicBezTo>
                  <a:cubicBezTo>
                    <a:pt x="11174" y="5625"/>
                    <a:pt x="7658" y="6245"/>
                    <a:pt x="4195" y="6245"/>
                  </a:cubicBezTo>
                  <a:cubicBezTo>
                    <a:pt x="2800" y="6245"/>
                    <a:pt x="1392" y="6144"/>
                    <a:pt x="0" y="5945"/>
                  </a:cubicBezTo>
                  <a:lnTo>
                    <a:pt x="0" y="6024"/>
                  </a:lnTo>
                  <a:cubicBezTo>
                    <a:pt x="1392" y="6222"/>
                    <a:pt x="2800" y="6323"/>
                    <a:pt x="4195" y="6323"/>
                  </a:cubicBezTo>
                  <a:cubicBezTo>
                    <a:pt x="7667" y="6323"/>
                    <a:pt x="11194" y="5701"/>
                    <a:pt x="14124" y="4570"/>
                  </a:cubicBezTo>
                  <a:cubicBezTo>
                    <a:pt x="14937" y="4258"/>
                    <a:pt x="15315" y="3669"/>
                    <a:pt x="15315" y="2716"/>
                  </a:cubicBezTo>
                  <a:lnTo>
                    <a:pt x="15315" y="0"/>
                  </a:lnTo>
                  <a:lnTo>
                    <a:pt x="15237" y="0"/>
                  </a:lnTo>
                  <a:close/>
                </a:path>
              </a:pathLst>
            </a:custGeom>
            <a:solidFill>
              <a:srgbClr val="C1B5A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350" dirty="0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xmlns="" id="{6C77F0EF-2AA8-4C6B-B66C-7DB2571F8910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525" y="-9525"/>
              <a:ext cx="11352213" cy="5572125"/>
            </a:xfrm>
            <a:custGeom>
              <a:avLst/>
              <a:gdLst>
                <a:gd name="T0" fmla="*/ 14845 w 14893"/>
                <a:gd name="T1" fmla="*/ 0 h 7311"/>
                <a:gd name="T2" fmla="*/ 14845 w 14893"/>
                <a:gd name="T3" fmla="*/ 3718 h 7311"/>
                <a:gd name="T4" fmla="*/ 13695 w 14893"/>
                <a:gd name="T5" fmla="*/ 5514 h 7311"/>
                <a:gd name="T6" fmla="*/ 3788 w 14893"/>
                <a:gd name="T7" fmla="*/ 7263 h 7311"/>
                <a:gd name="T8" fmla="*/ 0 w 14893"/>
                <a:gd name="T9" fmla="*/ 7018 h 7311"/>
                <a:gd name="T10" fmla="*/ 0 w 14893"/>
                <a:gd name="T11" fmla="*/ 7067 h 7311"/>
                <a:gd name="T12" fmla="*/ 3788 w 14893"/>
                <a:gd name="T13" fmla="*/ 7311 h 7311"/>
                <a:gd name="T14" fmla="*/ 13712 w 14893"/>
                <a:gd name="T15" fmla="*/ 5559 h 7311"/>
                <a:gd name="T16" fmla="*/ 14893 w 14893"/>
                <a:gd name="T17" fmla="*/ 3718 h 7311"/>
                <a:gd name="T18" fmla="*/ 14893 w 14893"/>
                <a:gd name="T19" fmla="*/ 0 h 7311"/>
                <a:gd name="T20" fmla="*/ 14845 w 14893"/>
                <a:gd name="T21" fmla="*/ 0 h 7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4893" h="7311">
                  <a:moveTo>
                    <a:pt x="14845" y="0"/>
                  </a:moveTo>
                  <a:lnTo>
                    <a:pt x="14845" y="3718"/>
                  </a:lnTo>
                  <a:cubicBezTo>
                    <a:pt x="14845" y="4642"/>
                    <a:pt x="14479" y="5212"/>
                    <a:pt x="13695" y="5514"/>
                  </a:cubicBezTo>
                  <a:cubicBezTo>
                    <a:pt x="10771" y="6642"/>
                    <a:pt x="7253" y="7263"/>
                    <a:pt x="3788" y="7263"/>
                  </a:cubicBezTo>
                  <a:cubicBezTo>
                    <a:pt x="2531" y="7263"/>
                    <a:pt x="1260" y="7181"/>
                    <a:pt x="0" y="7018"/>
                  </a:cubicBezTo>
                  <a:lnTo>
                    <a:pt x="0" y="7067"/>
                  </a:lnTo>
                  <a:cubicBezTo>
                    <a:pt x="1260" y="7229"/>
                    <a:pt x="2531" y="7311"/>
                    <a:pt x="3788" y="7311"/>
                  </a:cubicBezTo>
                  <a:cubicBezTo>
                    <a:pt x="7259" y="7311"/>
                    <a:pt x="10783" y="6689"/>
                    <a:pt x="13712" y="5559"/>
                  </a:cubicBezTo>
                  <a:cubicBezTo>
                    <a:pt x="14518" y="5249"/>
                    <a:pt x="14893" y="4664"/>
                    <a:pt x="14893" y="3718"/>
                  </a:cubicBezTo>
                  <a:lnTo>
                    <a:pt x="14893" y="0"/>
                  </a:lnTo>
                  <a:lnTo>
                    <a:pt x="14845" y="0"/>
                  </a:lnTo>
                  <a:close/>
                </a:path>
              </a:pathLst>
            </a:custGeom>
            <a:solidFill>
              <a:srgbClr val="FFDB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350" dirty="0"/>
            </a:p>
          </p:txBody>
        </p:sp>
        <p:sp>
          <p:nvSpPr>
            <p:cNvPr id="12" name="Freeform 7">
              <a:extLst>
                <a:ext uri="{FF2B5EF4-FFF2-40B4-BE49-F238E27FC236}">
                  <a16:creationId xmlns:a16="http://schemas.microsoft.com/office/drawing/2014/main" xmlns="" id="{3986835D-CA41-4B1A-AD66-B03967775F9F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525" y="-9525"/>
              <a:ext cx="12009438" cy="5141913"/>
            </a:xfrm>
            <a:custGeom>
              <a:avLst/>
              <a:gdLst>
                <a:gd name="T0" fmla="*/ 15611 w 15755"/>
                <a:gd name="T1" fmla="*/ 0 h 6747"/>
                <a:gd name="T2" fmla="*/ 15611 w 15755"/>
                <a:gd name="T3" fmla="*/ 3107 h 6747"/>
                <a:gd name="T4" fmla="*/ 14491 w 15755"/>
                <a:gd name="T5" fmla="*/ 4858 h 6747"/>
                <a:gd name="T6" fmla="*/ 4602 w 15755"/>
                <a:gd name="T7" fmla="*/ 6603 h 6747"/>
                <a:gd name="T8" fmla="*/ 0 w 15755"/>
                <a:gd name="T9" fmla="*/ 6242 h 6747"/>
                <a:gd name="T10" fmla="*/ 0 w 15755"/>
                <a:gd name="T11" fmla="*/ 6388 h 6747"/>
                <a:gd name="T12" fmla="*/ 4602 w 15755"/>
                <a:gd name="T13" fmla="*/ 6747 h 6747"/>
                <a:gd name="T14" fmla="*/ 14543 w 15755"/>
                <a:gd name="T15" fmla="*/ 4992 h 6747"/>
                <a:gd name="T16" fmla="*/ 15755 w 15755"/>
                <a:gd name="T17" fmla="*/ 3107 h 6747"/>
                <a:gd name="T18" fmla="*/ 15755 w 15755"/>
                <a:gd name="T19" fmla="*/ 0 h 6747"/>
                <a:gd name="T20" fmla="*/ 15611 w 15755"/>
                <a:gd name="T21" fmla="*/ 0 h 6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5755" h="6747">
                  <a:moveTo>
                    <a:pt x="15611" y="0"/>
                  </a:moveTo>
                  <a:lnTo>
                    <a:pt x="15611" y="3107"/>
                  </a:lnTo>
                  <a:cubicBezTo>
                    <a:pt x="15611" y="4007"/>
                    <a:pt x="15255" y="4564"/>
                    <a:pt x="14491" y="4858"/>
                  </a:cubicBezTo>
                  <a:cubicBezTo>
                    <a:pt x="11573" y="5983"/>
                    <a:pt x="8061" y="6603"/>
                    <a:pt x="4602" y="6603"/>
                  </a:cubicBezTo>
                  <a:cubicBezTo>
                    <a:pt x="3067" y="6603"/>
                    <a:pt x="1522" y="6482"/>
                    <a:pt x="0" y="6242"/>
                  </a:cubicBezTo>
                  <a:lnTo>
                    <a:pt x="0" y="6388"/>
                  </a:lnTo>
                  <a:cubicBezTo>
                    <a:pt x="1522" y="6626"/>
                    <a:pt x="3067" y="6747"/>
                    <a:pt x="4602" y="6747"/>
                  </a:cubicBezTo>
                  <a:cubicBezTo>
                    <a:pt x="8078" y="6747"/>
                    <a:pt x="11609" y="6124"/>
                    <a:pt x="14543" y="4992"/>
                  </a:cubicBezTo>
                  <a:cubicBezTo>
                    <a:pt x="15370" y="4674"/>
                    <a:pt x="15755" y="4075"/>
                    <a:pt x="15755" y="3107"/>
                  </a:cubicBezTo>
                  <a:lnTo>
                    <a:pt x="15755" y="0"/>
                  </a:lnTo>
                  <a:lnTo>
                    <a:pt x="15611" y="0"/>
                  </a:lnTo>
                  <a:close/>
                </a:path>
              </a:pathLst>
            </a:custGeom>
            <a:solidFill>
              <a:srgbClr val="87AFB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350" dirty="0"/>
            </a:p>
          </p:txBody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xmlns="" id="{1369A82B-A248-45FF-A1AD-C39B4E0F4431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9525" y="3652838"/>
              <a:ext cx="12211050" cy="2233613"/>
            </a:xfrm>
            <a:custGeom>
              <a:avLst/>
              <a:gdLst>
                <a:gd name="T0" fmla="*/ 16020 w 16020"/>
                <a:gd name="T1" fmla="*/ 0 h 2931"/>
                <a:gd name="T2" fmla="*/ 14975 w 16020"/>
                <a:gd name="T3" fmla="*/ 884 h 2931"/>
                <a:gd name="T4" fmla="*/ 3922 w 16020"/>
                <a:gd name="T5" fmla="*/ 2835 h 2931"/>
                <a:gd name="T6" fmla="*/ 0 w 16020"/>
                <a:gd name="T7" fmla="*/ 2601 h 2931"/>
                <a:gd name="T8" fmla="*/ 0 w 16020"/>
                <a:gd name="T9" fmla="*/ 2697 h 2931"/>
                <a:gd name="T10" fmla="*/ 3922 w 16020"/>
                <a:gd name="T11" fmla="*/ 2931 h 2931"/>
                <a:gd name="T12" fmla="*/ 15009 w 16020"/>
                <a:gd name="T13" fmla="*/ 974 h 2931"/>
                <a:gd name="T14" fmla="*/ 16020 w 16020"/>
                <a:gd name="T15" fmla="*/ 199 h 2931"/>
                <a:gd name="T16" fmla="*/ 16020 w 16020"/>
                <a:gd name="T17" fmla="*/ 0 h 29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6020" h="2931">
                  <a:moveTo>
                    <a:pt x="16020" y="0"/>
                  </a:moveTo>
                  <a:cubicBezTo>
                    <a:pt x="15816" y="404"/>
                    <a:pt x="15472" y="693"/>
                    <a:pt x="14975" y="884"/>
                  </a:cubicBezTo>
                  <a:cubicBezTo>
                    <a:pt x="11713" y="2143"/>
                    <a:pt x="7787" y="2835"/>
                    <a:pt x="3922" y="2835"/>
                  </a:cubicBezTo>
                  <a:cubicBezTo>
                    <a:pt x="2623" y="2835"/>
                    <a:pt x="1307" y="2756"/>
                    <a:pt x="0" y="2601"/>
                  </a:cubicBezTo>
                  <a:lnTo>
                    <a:pt x="0" y="2697"/>
                  </a:lnTo>
                  <a:cubicBezTo>
                    <a:pt x="1307" y="2852"/>
                    <a:pt x="2623" y="2931"/>
                    <a:pt x="3922" y="2931"/>
                  </a:cubicBezTo>
                  <a:cubicBezTo>
                    <a:pt x="7799" y="2931"/>
                    <a:pt x="11736" y="2236"/>
                    <a:pt x="15009" y="974"/>
                  </a:cubicBezTo>
                  <a:cubicBezTo>
                    <a:pt x="15466" y="798"/>
                    <a:pt x="15801" y="544"/>
                    <a:pt x="16020" y="199"/>
                  </a:cubicBezTo>
                  <a:lnTo>
                    <a:pt x="16020" y="0"/>
                  </a:lnTo>
                  <a:close/>
                </a:path>
              </a:pathLst>
            </a:custGeom>
            <a:solidFill>
              <a:srgbClr val="D4CB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CA" sz="1350" dirty="0"/>
            </a:p>
          </p:txBody>
        </p:sp>
      </p:grpSp>
      <p:sp>
        <p:nvSpPr>
          <p:cNvPr id="11" name="Text Placeholder 9">
            <a:extLst>
              <a:ext uri="{FF2B5EF4-FFF2-40B4-BE49-F238E27FC236}">
                <a16:creationId xmlns:a16="http://schemas.microsoft.com/office/drawing/2014/main" xmlns="" id="{7E4845CC-E3CA-4C7A-8EB7-0129FCD5787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00" y="6236208"/>
            <a:ext cx="3474720" cy="255587"/>
          </a:xfrm>
        </p:spPr>
        <p:txBody>
          <a:bodyPr>
            <a:normAutofit/>
          </a:bodyPr>
          <a:lstStyle>
            <a:lvl1pPr>
              <a:defRPr sz="1400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13" name="Text Placeholder 38">
            <a:extLst>
              <a:ext uri="{FF2B5EF4-FFF2-40B4-BE49-F238E27FC236}">
                <a16:creationId xmlns:a16="http://schemas.microsoft.com/office/drawing/2014/main" xmlns="" id="{3A43A11F-E99C-49FB-8576-8507FC873D1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6236208"/>
            <a:ext cx="4123944" cy="255587"/>
          </a:xfrm>
        </p:spPr>
        <p:txBody>
          <a:bodyPr>
            <a:normAutofit/>
          </a:bodyPr>
          <a:lstStyle>
            <a:lvl1pPr>
              <a:defRPr sz="1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CA" dirty="0"/>
              <a:t>Presenter Name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2D4339A-75B0-40F3-B53E-EA57D3E1B4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7200" y="2459736"/>
            <a:ext cx="5579051" cy="770307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CA" dirty="0"/>
              <a:t>Click to edit Master subtitle style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9768" y="1106424"/>
            <a:ext cx="7616952" cy="1081072"/>
          </a:xfrm>
        </p:spPr>
        <p:txBody>
          <a:bodyPr anchor="t" anchorCtr="0">
            <a:normAutofit/>
          </a:bodyPr>
          <a:lstStyle>
            <a:lvl1pPr algn="l"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CA" dirty="0"/>
              <a:t>Click to edit Master title style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xmlns="" id="{FF3C5371-7FE7-405F-ACA7-6521521AE299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25225" y="5949816"/>
            <a:ext cx="640080" cy="704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068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6">
            <a:extLst>
              <a:ext uri="{FF2B5EF4-FFF2-40B4-BE49-F238E27FC236}">
                <a16:creationId xmlns:a16="http://schemas.microsoft.com/office/drawing/2014/main" xmlns="" id="{236D1E3F-C79F-4598-BC7B-670BA028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Footer Placeholder 5">
            <a:extLst>
              <a:ext uri="{FF2B5EF4-FFF2-40B4-BE49-F238E27FC236}">
                <a16:creationId xmlns:a16="http://schemas.microsoft.com/office/drawing/2014/main" xmlns="" id="{3F17ACFC-AC10-4E44-92D6-B90E8BC0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4">
            <a:extLst>
              <a:ext uri="{FF2B5EF4-FFF2-40B4-BE49-F238E27FC236}">
                <a16:creationId xmlns:a16="http://schemas.microsoft.com/office/drawing/2014/main" xmlns="" id="{1E90E98B-414D-454A-9C0B-6A4DFD9E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xmlns="" id="{A9AE3F76-B9DE-4752-800E-856A591AF64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65584" y="5943600"/>
            <a:ext cx="7570342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10" name="Content Placeholder 3">
            <a:extLst>
              <a:ext uri="{FF2B5EF4-FFF2-40B4-BE49-F238E27FC236}">
                <a16:creationId xmlns:a16="http://schemas.microsoft.com/office/drawing/2014/main" xmlns="" id="{AB332BE5-7BCA-402B-80DA-34440063E52C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330970" y="1388186"/>
            <a:ext cx="3703320" cy="4555414"/>
          </a:xfrm>
        </p:spPr>
        <p:txBody>
          <a:bodyPr/>
          <a:lstStyle/>
          <a:p>
            <a:pPr lvl="0"/>
            <a:r>
              <a:rPr lang="en-CA"/>
              <a:t>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692665-EEBA-45F4-8CCA-4E4B3AB9C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83" y="1388186"/>
            <a:ext cx="3703320" cy="4546406"/>
          </a:xfrm>
        </p:spPr>
        <p:txBody>
          <a:bodyPr/>
          <a:lstStyle/>
          <a:p>
            <a:pPr lvl="0"/>
            <a:r>
              <a:rPr lang="en-CA" dirty="0"/>
              <a:t>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xmlns="" id="{1EE2B480-7875-40D2-B37C-9E37F2F6FB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566928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44F4B7-9B8C-4799-AEEA-05A3EE9E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181113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tmt - 60 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099A7F9-E5ED-4248-B2E8-5D0BB2F0C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16C3D0E-C9E6-4E09-9711-0C9C7436F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C4CBCDA-49FA-43B6-B73B-2EEE2143F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5D8042-2A28-4C49-8368-0CD7FDB3F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582" y="1391412"/>
            <a:ext cx="5582412" cy="4552188"/>
          </a:xfrm>
        </p:spPr>
        <p:txBody>
          <a:bodyPr anchor="t" anchorCtr="0">
            <a:normAutofit/>
          </a:bodyPr>
          <a:lstStyle>
            <a:lvl1pPr algn="l">
              <a:defRPr sz="4500">
                <a:solidFill>
                  <a:schemeClr val="tx2"/>
                </a:solidFill>
              </a:defRPr>
            </a:lvl1pPr>
          </a:lstStyle>
          <a:p>
            <a:r>
              <a:rPr lang="en-CA" dirty="0"/>
              <a:t>Click to edit Master title style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667FD323-DFE1-449D-871E-F7B713C27FF8}"/>
              </a:ext>
            </a:extLst>
          </p:cNvPr>
          <p:cNvPicPr>
            <a:picLocks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0835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5582" y="5943600"/>
            <a:ext cx="7570343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9" name="Table Placeholder 8"/>
          <p:cNvSpPr>
            <a:spLocks noGrp="1"/>
          </p:cNvSpPr>
          <p:nvPr>
            <p:ph type="tbl" sz="quarter" idx="14"/>
          </p:nvPr>
        </p:nvSpPr>
        <p:spPr>
          <a:xfrm>
            <a:off x="465582" y="1391412"/>
            <a:ext cx="7570343" cy="4552188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457200" y="566928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60802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 &amp;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36D1E3F-C79F-4598-BC7B-670BA0280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F17ACFC-AC10-4E44-92D6-B90E8BC0F3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1E90E98B-414D-454A-9C0B-6A4DFD9EF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8" name="Text Placeholder 9">
            <a:extLst>
              <a:ext uri="{FF2B5EF4-FFF2-40B4-BE49-F238E27FC236}">
                <a16:creationId xmlns:a16="http://schemas.microsoft.com/office/drawing/2014/main" xmlns="" id="{A9AE3F76-B9DE-4752-800E-856A591AF64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57200" y="5943600"/>
            <a:ext cx="7578725" cy="411480"/>
          </a:xfrm>
        </p:spPr>
        <p:txBody>
          <a:bodyPr anchor="b" anchorCtr="0"/>
          <a:lstStyle>
            <a:lvl1pPr>
              <a:defRPr sz="750"/>
            </a:lvl1pPr>
          </a:lstStyle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11" name="Table Placeholder 8">
            <a:extLst>
              <a:ext uri="{FF2B5EF4-FFF2-40B4-BE49-F238E27FC236}">
                <a16:creationId xmlns:a16="http://schemas.microsoft.com/office/drawing/2014/main" xmlns="" id="{52A5D4D8-14B3-42DE-B067-08293BA84A87}"/>
              </a:ext>
            </a:extLst>
          </p:cNvPr>
          <p:cNvSpPr>
            <a:spLocks noGrp="1"/>
          </p:cNvSpPr>
          <p:nvPr>
            <p:ph type="tbl" sz="quarter" idx="14"/>
          </p:nvPr>
        </p:nvSpPr>
        <p:spPr>
          <a:xfrm>
            <a:off x="4333446" y="1388186"/>
            <a:ext cx="3703320" cy="4555414"/>
          </a:xfrm>
        </p:spPr>
        <p:txBody>
          <a:bodyPr/>
          <a:lstStyle/>
          <a:p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0692665-EEBA-45F4-8CCA-4E4B3AB9C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583" y="1388186"/>
            <a:ext cx="3703320" cy="4555414"/>
          </a:xfrm>
        </p:spPr>
        <p:txBody>
          <a:bodyPr/>
          <a:lstStyle/>
          <a:p>
            <a:pPr lvl="0"/>
            <a:r>
              <a:rPr lang="en-CA" dirty="0"/>
              <a:t>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xmlns="" id="{1EE2B480-7875-40D2-B37C-9E37F2F6FB9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566928"/>
            <a:ext cx="7578725" cy="414019"/>
          </a:xfrm>
        </p:spPr>
        <p:txBody>
          <a:bodyPr anchor="ctr" anchorCtr="0"/>
          <a:lstStyle/>
          <a:p>
            <a:pPr lvl="0"/>
            <a:r>
              <a:rPr lang="en-CA" dirty="0"/>
              <a:t>Edit Master text styles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ED44F4B7-9B8C-4799-AEEA-05A3EE9EC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7160"/>
            <a:ext cx="7578725" cy="411480"/>
          </a:xfrm>
        </p:spPr>
        <p:txBody>
          <a:bodyPr/>
          <a:lstStyle/>
          <a:p>
            <a:r>
              <a:rPr lang="en-CA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11035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86BD57E6-D642-4633-BE8D-24D8B16FFC8C}"/>
              </a:ext>
            </a:extLst>
          </p:cNvPr>
          <p:cNvSpPr/>
          <p:nvPr userDrawn="1"/>
        </p:nvSpPr>
        <p:spPr>
          <a:xfrm>
            <a:off x="-6858" y="-9144"/>
            <a:ext cx="9162288" cy="106070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35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565CCC4-AF7B-49EE-BDA4-ACAA8915851B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7662672" y="6473952"/>
            <a:ext cx="369731" cy="1828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00D53123-EF31-4C08-A865-932FC064F9C8}" type="slidenum">
              <a:rPr lang="en-CA" smtClean="0"/>
              <a:pPr/>
              <a:t>‹#›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15A74FB-A694-4689-8957-333AFA6871D1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1684345" y="6473952"/>
            <a:ext cx="5971032" cy="1828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00DC37B-154F-4302-9454-3B2D15E76A5B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457200" y="6473952"/>
            <a:ext cx="1225296" cy="18288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89A319DE-B60D-42AD-BAA6-1D3621150E6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57199" y="1380744"/>
            <a:ext cx="7578726" cy="456285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CA" dirty="0"/>
              <a:t>Edit Master text styles</a:t>
            </a:r>
          </a:p>
          <a:p>
            <a:pPr lvl="1"/>
            <a:r>
              <a:rPr lang="en-CA" dirty="0"/>
              <a:t>Second level</a:t>
            </a:r>
          </a:p>
          <a:p>
            <a:pPr lvl="2"/>
            <a:r>
              <a:rPr lang="en-CA" dirty="0"/>
              <a:t>Third level</a:t>
            </a:r>
          </a:p>
          <a:p>
            <a:pPr lvl="3"/>
            <a:r>
              <a:rPr lang="en-CA" dirty="0"/>
              <a:t>Fourth level</a:t>
            </a:r>
          </a:p>
          <a:p>
            <a:pPr lvl="4"/>
            <a:r>
              <a:rPr lang="en-CA" dirty="0"/>
              <a:t>Fifth level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57A4EE2F-F924-4236-8548-F7973D50D790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457199" y="137160"/>
            <a:ext cx="7578726" cy="41148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CA" dirty="0"/>
              <a:t>Click to edit Master title style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DAC40AD1-62A9-44B9-AA7C-A3E6281371A8}"/>
              </a:ext>
            </a:extLst>
          </p:cNvPr>
          <p:cNvPicPr>
            <a:picLocks/>
          </p:cNvPicPr>
          <p:nvPr userDrawn="1"/>
        </p:nvPicPr>
        <p:blipFill>
          <a:blip r:embed="rId23"/>
          <a:stretch>
            <a:fillRect/>
          </a:stretch>
        </p:blipFill>
        <p:spPr>
          <a:xfrm>
            <a:off x="8339850" y="5965224"/>
            <a:ext cx="612126" cy="655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054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1" r:id="rId2"/>
    <p:sldLayoutId id="2147483689" r:id="rId3"/>
    <p:sldLayoutId id="2147483669" r:id="rId4"/>
    <p:sldLayoutId id="2147483680" r:id="rId5"/>
    <p:sldLayoutId id="2147483684" r:id="rId6"/>
    <p:sldLayoutId id="2147483690" r:id="rId7"/>
    <p:sldLayoutId id="2147483682" r:id="rId8"/>
    <p:sldLayoutId id="2147483685" r:id="rId9"/>
    <p:sldLayoutId id="2147483683" r:id="rId10"/>
    <p:sldLayoutId id="2147483686" r:id="rId11"/>
    <p:sldLayoutId id="2147483687" r:id="rId12"/>
    <p:sldLayoutId id="2147483672" r:id="rId13"/>
    <p:sldLayoutId id="2147483675" r:id="rId14"/>
    <p:sldLayoutId id="2147483676" r:id="rId15"/>
    <p:sldLayoutId id="2147483691" r:id="rId16"/>
    <p:sldLayoutId id="2147483660" r:id="rId17"/>
    <p:sldLayoutId id="2147483661" r:id="rId18"/>
    <p:sldLayoutId id="2147483664" r:id="rId19"/>
    <p:sldLayoutId id="2147483649" r:id="rId20"/>
    <p:sldLayoutId id="2147483663" r:id="rId2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6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FontTx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28600" indent="-228600" algn="l" defTabSz="6858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228600" algn="l" defTabSz="6858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228600" algn="l" defTabSz="6858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914400" indent="-228600" algn="l" defTabSz="68580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A"/>
      </a:defPPr>
      <a:lvl1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0" algn="r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0" algn="ctr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0" algn="l" defTabSz="685800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062" userDrawn="1">
          <p15:clr>
            <a:srgbClr val="F26B43"/>
          </p15:clr>
        </p15:guide>
        <p15:guide id="5" orient="horz" pos="870" userDrawn="1">
          <p15:clr>
            <a:srgbClr val="F26B43"/>
          </p15:clr>
        </p15:guide>
        <p15:guide id="6" orient="horz" pos="374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63" Type="http://schemas.openxmlformats.org/officeDocument/2006/relationships/image" Target="../../word/media/image60.svg"/><Relationship Id="rId47" Type="http://schemas.openxmlformats.org/officeDocument/2006/relationships/image" Target="../../word/media/image44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../word/media/image2.svg"/><Relationship Id="rId65" Type="http://schemas.openxmlformats.org/officeDocument/2006/relationships/image" Target="../media/image6.png"/><Relationship Id="rId6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Mark Hines, RBC Law Group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Calibri" panose="020F0502020204030204" pitchFamily="34" charset="0"/>
              </a:rPr>
              <a:t>Can-Tech 2019 Technology Law Spring Forum</a:t>
            </a:r>
          </a:p>
          <a:p>
            <a:r>
              <a:rPr lang="en-US" sz="1400" dirty="0">
                <a:latin typeface="Calibri" panose="020F0502020204030204" pitchFamily="34" charset="0"/>
              </a:rPr>
              <a:t>Smart Contracts – Will Smart Contracts Put Lawyers Out of Business?</a:t>
            </a:r>
            <a:endParaRPr lang="en-CA" sz="1400" dirty="0">
              <a:latin typeface="Calibri" panose="020F0502020204030204" pitchFamily="34" charset="0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Smart Contract Primer</a:t>
            </a:r>
            <a:endParaRPr lang="en-CA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04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2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Smart contracts are executable code on a </a:t>
            </a:r>
            <a:r>
              <a:rPr lang="en-US" dirty="0" smtClean="0">
                <a:latin typeface="Calibri" panose="020F0502020204030204" pitchFamily="34" charset="0"/>
              </a:rPr>
              <a:t>blockchain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Smart Contract Primer	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1136142" y="1695067"/>
            <a:ext cx="6526530" cy="1601915"/>
          </a:xfrm>
        </p:spPr>
        <p:txBody>
          <a:bodyPr/>
          <a:lstStyle/>
          <a:p>
            <a:pPr marL="0" lvl="1" indent="0">
              <a:buNone/>
            </a:pP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Smart contracts are:</a:t>
            </a:r>
          </a:p>
          <a:p>
            <a:pPr lvl="2" indent="-34290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pre-written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logic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 (computer code)</a:t>
            </a:r>
          </a:p>
          <a:p>
            <a:pPr lvl="2" indent="-34290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stored and replicated on a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distributed platform 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(blockchain)</a:t>
            </a:r>
          </a:p>
          <a:p>
            <a:pPr lvl="2" indent="-34290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executed by a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network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 of computers (blockchain nodes)</a:t>
            </a:r>
          </a:p>
          <a:p>
            <a:pPr lvl="2" indent="-342900"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can result in ledger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updates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 (payments)</a:t>
            </a:r>
          </a:p>
          <a:p>
            <a:endParaRPr lang="en-CA" dirty="0"/>
          </a:p>
        </p:txBody>
      </p:sp>
      <p:sp>
        <p:nvSpPr>
          <p:cNvPr id="15" name="Rectangle 14"/>
          <p:cNvSpPr/>
          <p:nvPr/>
        </p:nvSpPr>
        <p:spPr>
          <a:xfrm>
            <a:off x="1136142" y="4589196"/>
            <a:ext cx="652653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1800"/>
              </a:spcBef>
            </a:pPr>
            <a:r>
              <a:rPr lang="en-US" sz="1600" dirty="0" smtClean="0">
                <a:solidFill>
                  <a:srgbClr val="002060"/>
                </a:solidFill>
                <a:latin typeface="Calibri" panose="020F0502020204030204" pitchFamily="34" charset="0"/>
              </a:rPr>
              <a:t>If 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blockchains give us distributed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trustworthy storage</a:t>
            </a: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, then smart contracts give us distributed 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trustworthy calculations</a:t>
            </a:r>
          </a:p>
        </p:txBody>
      </p:sp>
      <p:pic>
        <p:nvPicPr>
          <p:cNvPr id="17" name="Graphic 30" descr="Checklist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="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w16se="http://schemas.microsoft.com/office/word/2015/wordml/symex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63"/>
              </a:ext>
            </a:extLst>
          </a:blip>
          <a:stretch>
            <a:fillRect/>
          </a:stretch>
        </p:blipFill>
        <p:spPr>
          <a:xfrm>
            <a:off x="457200" y="2227419"/>
            <a:ext cx="537210" cy="537210"/>
          </a:xfrm>
          <a:prstGeom prst="rect">
            <a:avLst/>
          </a:prstGeom>
        </p:spPr>
      </p:pic>
      <p:pic>
        <p:nvPicPr>
          <p:cNvPr id="18" name="Graphic 1" descr="Gears"/>
          <p:cNvPicPr/>
          <p:nvPr/>
        </p:nvPicPr>
        <p:blipFill>
          <a:blip r:embed="rId6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="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w16se="http://schemas.microsoft.com/office/word/2015/wordml/symex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5"/>
              </a:ext>
            </a:extLst>
          </a:blip>
          <a:stretch>
            <a:fillRect/>
          </a:stretch>
        </p:blipFill>
        <p:spPr>
          <a:xfrm>
            <a:off x="432054" y="3566734"/>
            <a:ext cx="587502" cy="587502"/>
          </a:xfrm>
          <a:prstGeom prst="rect">
            <a:avLst/>
          </a:prstGeom>
        </p:spPr>
      </p:pic>
      <p:sp>
        <p:nvSpPr>
          <p:cNvPr id="19" name="Rectangle 18"/>
          <p:cNvSpPr/>
          <p:nvPr/>
        </p:nvSpPr>
        <p:spPr>
          <a:xfrm>
            <a:off x="1136142" y="3569461"/>
            <a:ext cx="666826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>
              <a:spcBef>
                <a:spcPts val="1800"/>
              </a:spcBef>
            </a:pPr>
            <a:r>
              <a:rPr lang="en-US" sz="1600" dirty="0">
                <a:solidFill>
                  <a:srgbClr val="002060"/>
                </a:solidFill>
                <a:latin typeface="Calibri" panose="020F0502020204030204" pitchFamily="34" charset="0"/>
              </a:rPr>
              <a:t>They are little programs that execute “if x, then y”, which are run and verified by the network to ensure trustworthiness</a:t>
            </a:r>
          </a:p>
        </p:txBody>
      </p:sp>
      <p:pic>
        <p:nvPicPr>
          <p:cNvPr id="20" name="Graphic 22" descr="Connections"/>
          <p:cNvPicPr/>
          <p:nvPr/>
        </p:nvPicPr>
        <p:blipFill>
          <a:blip r:embed="rId6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lc="http://schemas.openxmlformats.org/drawingml/2006/lockedCanvas" xmlns="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aink="http://schemas.microsoft.com/office/drawing/2016/ink" xmlns:am3d="http://schemas.microsoft.com/office/drawing/2017/model3d" xmlns:o="urn:schemas-microsoft-com:office:office" xmlns:v="urn:schemas-microsoft-com:vml" xmlns:w10="urn:schemas-microsoft-com:office:word" xmlns:w="http://schemas.openxmlformats.org/wordprocessingml/2006/main" xmlns:w16cid="http://schemas.microsoft.com/office/word/2016/wordml/cid" xmlns:w16se="http://schemas.microsoft.com/office/word/2015/wordml/symex" xmlns:asvg="http://schemas.microsoft.com/office/drawing/2016/SVG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mc="http://schemas.openxmlformats.org/markup-compatibility/2006" xmlns:wpc="http://schemas.microsoft.com/office/word/2010/wordprocessingCanvas" r:embed="rId47"/>
              </a:ext>
            </a:extLst>
          </a:blip>
          <a:stretch>
            <a:fillRect/>
          </a:stretch>
        </p:blipFill>
        <p:spPr>
          <a:xfrm>
            <a:off x="428891" y="4636247"/>
            <a:ext cx="565519" cy="5655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1454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3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Smart contracts lie on a spectrum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Smart Contract Primer	</a:t>
            </a:r>
            <a:endParaRPr lang="en-CA" dirty="0">
              <a:latin typeface="Calibri" panose="020F0502020204030204" pitchFamily="34" charset="0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457200" y="1257300"/>
            <a:ext cx="8412480" cy="4572000"/>
            <a:chOff x="665922" y="1081190"/>
            <a:chExt cx="6444508" cy="2303085"/>
          </a:xfrm>
        </p:grpSpPr>
        <p:sp>
          <p:nvSpPr>
            <p:cNvPr id="11" name="TextBox 10"/>
            <p:cNvSpPr txBox="1"/>
            <p:nvPr/>
          </p:nvSpPr>
          <p:spPr>
            <a:xfrm>
              <a:off x="5387009" y="1081190"/>
              <a:ext cx="1723421" cy="230308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none" lIns="91430" tIns="45715" rIns="91430" bIns="45715" rtlCol="0">
              <a:noAutofit/>
            </a:bodyPr>
            <a:lstStyle/>
            <a:p>
              <a:endParaRPr lang="en-GB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65922" y="1081190"/>
              <a:ext cx="4721087" cy="230308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</p:spPr>
          <p:txBody>
            <a:bodyPr wrap="none" lIns="91430" tIns="45715" rIns="91430" bIns="45715" rtlCol="0">
              <a:noAutofit/>
            </a:bodyPr>
            <a:lstStyle/>
            <a:p>
              <a:endParaRPr lang="en-GB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2329075" y="1211083"/>
              <a:ext cx="1411356" cy="1428750"/>
            </a:xfrm>
            <a:prstGeom prst="rect">
              <a:avLst/>
            </a:prstGeom>
            <a:solidFill>
              <a:srgbClr val="3399FF"/>
            </a:solidFill>
            <a:ln>
              <a:solidFill>
                <a:srgbClr val="002060"/>
              </a:solidFill>
            </a:ln>
          </p:spPr>
          <p:txBody>
            <a:bodyPr wrap="none" lIns="91430" tIns="45715" rIns="91430" bIns="45715" rtlCol="0">
              <a:noAutofit/>
            </a:bodyPr>
            <a:lstStyle/>
            <a:p>
              <a:endParaRPr lang="en-GB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839577" y="1211083"/>
              <a:ext cx="1327154" cy="1428750"/>
            </a:xfrm>
            <a:prstGeom prst="rect">
              <a:avLst/>
            </a:prstGeom>
            <a:solidFill>
              <a:srgbClr val="CCECFF"/>
            </a:solidFill>
            <a:ln>
              <a:solidFill>
                <a:srgbClr val="002060"/>
              </a:solidFill>
            </a:ln>
          </p:spPr>
          <p:txBody>
            <a:bodyPr wrap="none" lIns="91430" tIns="45715" rIns="91430" bIns="45715" rtlCol="0">
              <a:noAutofit/>
            </a:bodyPr>
            <a:lstStyle/>
            <a:p>
              <a:endParaRPr lang="en-GB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834756" y="1211083"/>
              <a:ext cx="1411356" cy="1428750"/>
            </a:xfrm>
            <a:prstGeom prst="rect">
              <a:avLst/>
            </a:prstGeom>
            <a:solidFill>
              <a:srgbClr val="0066FF"/>
            </a:solidFill>
            <a:ln>
              <a:solidFill>
                <a:srgbClr val="002060"/>
              </a:solidFill>
            </a:ln>
          </p:spPr>
          <p:txBody>
            <a:bodyPr wrap="none" lIns="91430" tIns="45715" rIns="91430" bIns="45715" rtlCol="0">
              <a:noAutofit/>
            </a:bodyPr>
            <a:lstStyle/>
            <a:p>
              <a:endParaRPr lang="en-GB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519906" y="1207983"/>
              <a:ext cx="1411356" cy="1431851"/>
            </a:xfrm>
            <a:prstGeom prst="rect">
              <a:avLst/>
            </a:prstGeom>
            <a:solidFill>
              <a:srgbClr val="002060"/>
            </a:solidFill>
            <a:ln>
              <a:solidFill>
                <a:schemeClr val="bg1"/>
              </a:solidFill>
            </a:ln>
          </p:spPr>
          <p:txBody>
            <a:bodyPr wrap="none" lIns="91430" tIns="45715" rIns="91430" bIns="45715" rtlCol="0">
              <a:noAutofit/>
            </a:bodyPr>
            <a:lstStyle/>
            <a:p>
              <a:endParaRPr lang="en-GB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858453" y="1211083"/>
              <a:ext cx="1308277" cy="1428750"/>
            </a:xfrm>
            <a:prstGeom prst="rect">
              <a:avLst/>
            </a:prstGeom>
            <a:noFill/>
          </p:spPr>
          <p:txBody>
            <a:bodyPr wrap="square" lIns="91430" tIns="45715" rIns="91430" bIns="45715" rtlCol="0" anchor="ctr" anchorCtr="1">
              <a:noAutofit/>
            </a:bodyPr>
            <a:lstStyle/>
            <a:p>
              <a:pPr algn="ctr"/>
              <a:r>
                <a:rPr lang="en-GB" sz="1400" dirty="0">
                  <a:solidFill>
                    <a:srgbClr val="002060"/>
                  </a:solidFill>
                  <a:latin typeface="Calibri" panose="020F0502020204030204" pitchFamily="34" charset="0"/>
                </a:rPr>
                <a:t>Contract </a:t>
              </a:r>
              <a:r>
                <a:rPr lang="en-GB" sz="14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entirely in code</a:t>
              </a:r>
              <a:endParaRPr lang="en-GB" sz="14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329075" y="1211083"/>
              <a:ext cx="1411356" cy="1428750"/>
            </a:xfrm>
            <a:prstGeom prst="rect">
              <a:avLst/>
            </a:prstGeom>
            <a:solidFill>
              <a:srgbClr val="66CCFF"/>
            </a:solidFill>
            <a:ln>
              <a:solidFill>
                <a:srgbClr val="002060"/>
              </a:solidFill>
            </a:ln>
          </p:spPr>
          <p:txBody>
            <a:bodyPr wrap="square" lIns="91430" tIns="45715" rIns="91430" bIns="45715" rtlCol="0" anchor="ctr" anchorCtr="1">
              <a:noAutofit/>
            </a:bodyPr>
            <a:lstStyle/>
            <a:p>
              <a:pPr algn="ctr"/>
              <a:r>
                <a:rPr lang="en-GB" sz="1400" dirty="0">
                  <a:solidFill>
                    <a:srgbClr val="002060"/>
                  </a:solidFill>
                  <a:latin typeface="Calibri" panose="020F0502020204030204" pitchFamily="34" charset="0"/>
                </a:rPr>
                <a:t>Contract in </a:t>
              </a:r>
              <a:r>
                <a:rPr lang="en-GB" sz="14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code with separate natural language version</a:t>
              </a:r>
              <a:endParaRPr lang="en-GB" sz="14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834756" y="1211083"/>
              <a:ext cx="1411357" cy="1428750"/>
            </a:xfrm>
            <a:prstGeom prst="rect">
              <a:avLst/>
            </a:prstGeom>
            <a:solidFill>
              <a:srgbClr val="6699FF"/>
            </a:solidFill>
            <a:ln>
              <a:solidFill>
                <a:srgbClr val="002060"/>
              </a:solidFill>
            </a:ln>
          </p:spPr>
          <p:txBody>
            <a:bodyPr wrap="square" lIns="91430" tIns="45715" rIns="91430" bIns="45715" rtlCol="0" anchor="ctr" anchorCtr="1">
              <a:noAutofit/>
            </a:bodyPr>
            <a:lstStyle/>
            <a:p>
              <a:pPr algn="ctr"/>
              <a:r>
                <a:rPr lang="en-GB" sz="1400" dirty="0">
                  <a:solidFill>
                    <a:srgbClr val="002060"/>
                  </a:solidFill>
                  <a:latin typeface="Calibri" panose="020F0502020204030204" pitchFamily="34" charset="0"/>
                </a:rPr>
                <a:t>“Split” natural language contract </a:t>
              </a:r>
              <a:r>
                <a:rPr lang="en-GB" sz="1400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 with encoded performance</a:t>
              </a:r>
              <a:endParaRPr lang="en-GB" sz="14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519906" y="1211083"/>
              <a:ext cx="1411356" cy="1428750"/>
            </a:xfrm>
            <a:prstGeom prst="rect">
              <a:avLst/>
            </a:prstGeom>
            <a:noFill/>
          </p:spPr>
          <p:txBody>
            <a:bodyPr wrap="square" lIns="91430" tIns="45715" rIns="91430" bIns="45715" rtlCol="0" anchor="ctr" anchorCtr="1">
              <a:noAutofit/>
            </a:bodyPr>
            <a:lstStyle/>
            <a:p>
              <a:pPr algn="ctr"/>
              <a:r>
                <a:rPr lang="en-GB" sz="1400" dirty="0">
                  <a:solidFill>
                    <a:schemeClr val="bg1"/>
                  </a:solidFill>
                  <a:latin typeface="Calibri" panose="020F0502020204030204" pitchFamily="34" charset="0"/>
                </a:rPr>
                <a:t>Natural language contract with encoded </a:t>
              </a:r>
              <a:r>
                <a:rPr lang="en-GB" sz="1400" dirty="0" smtClean="0">
                  <a:solidFill>
                    <a:schemeClr val="bg1"/>
                  </a:solidFill>
                  <a:latin typeface="Calibri" panose="020F0502020204030204" pitchFamily="34" charset="0"/>
                </a:rPr>
                <a:t> performance mechanism</a:t>
              </a:r>
              <a:endParaRPr lang="en-GB" sz="1400" dirty="0">
                <a:solidFill>
                  <a:schemeClr val="bg1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324275" y="2847563"/>
              <a:ext cx="1676227" cy="470501"/>
            </a:xfrm>
            <a:prstGeom prst="rect">
              <a:avLst/>
            </a:prstGeom>
            <a:noFill/>
          </p:spPr>
          <p:txBody>
            <a:bodyPr wrap="square" lIns="91430" tIns="45715" rIns="91430" bIns="45715" rtlCol="0" anchor="ctr" anchorCtr="1">
              <a:noAutofit/>
            </a:bodyPr>
            <a:lstStyle/>
            <a:p>
              <a:pPr algn="ctr"/>
              <a:r>
                <a:rPr lang="en-GB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Automation</a:t>
              </a:r>
            </a:p>
            <a:p>
              <a:pPr algn="ctr"/>
              <a:r>
                <a:rPr lang="en-GB" sz="1400" b="1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Smart Contract Code</a:t>
              </a:r>
              <a:endParaRPr lang="en-GB" sz="1400" b="1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5374" y="2847563"/>
              <a:ext cx="4538878" cy="470501"/>
            </a:xfrm>
            <a:prstGeom prst="rect">
              <a:avLst/>
            </a:prstGeom>
            <a:noFill/>
          </p:spPr>
          <p:txBody>
            <a:bodyPr wrap="square" lIns="91430" tIns="45715" rIns="91430" bIns="45715" rtlCol="0" anchor="ctr" anchorCtr="1">
              <a:noAutofit/>
            </a:bodyPr>
            <a:lstStyle/>
            <a:p>
              <a:pPr algn="ctr"/>
              <a:r>
                <a:rPr lang="en-GB" sz="1400" b="1" dirty="0" smtClean="0">
                  <a:solidFill>
                    <a:srgbClr val="FF0000"/>
                  </a:solidFill>
                  <a:latin typeface="Calibri" panose="020F0502020204030204" pitchFamily="34" charset="0"/>
                </a:rPr>
                <a:t>Encoding Natural Language</a:t>
              </a:r>
            </a:p>
            <a:p>
              <a:pPr algn="ctr"/>
              <a:r>
                <a:rPr lang="en-GB" sz="1400" b="1" dirty="0" smtClean="0">
                  <a:solidFill>
                    <a:srgbClr val="002060"/>
                  </a:solidFill>
                  <a:latin typeface="Calibri" panose="020F0502020204030204" pitchFamily="34" charset="0"/>
                </a:rPr>
                <a:t>Smart Legal Contracts</a:t>
              </a:r>
              <a:endParaRPr lang="en-GB" sz="1400" dirty="0">
                <a:solidFill>
                  <a:srgbClr val="002060"/>
                </a:solidFill>
                <a:latin typeface="Calibri" panose="020F0502020204030204" pitchFamily="34" charset="0"/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>
              <a:off x="858454" y="2847561"/>
              <a:ext cx="6072808" cy="0"/>
            </a:xfrm>
            <a:prstGeom prst="straightConnector1">
              <a:avLst/>
            </a:prstGeom>
            <a:ln w="38100">
              <a:solidFill>
                <a:srgbClr val="002060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71228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D53123-EF31-4C08-A865-932FC064F9C8}" type="slidenum">
              <a:rPr lang="en-CA" smtClean="0"/>
              <a:t>4</a:t>
            </a:fld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RBC Law Group | For Educational Purposes Only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June 2019</a:t>
            </a:r>
            <a:endParaRPr lang="en-CA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Smart contracts reliant on reliable inputs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</a:rPr>
              <a:t>Smart Contract Primer	</a:t>
            </a:r>
            <a:endParaRPr lang="en-CA" dirty="0">
              <a:latin typeface="Calibri" panose="020F050202020403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28649" y="1952525"/>
            <a:ext cx="3440431" cy="32778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1800"/>
              </a:spcBef>
            </a:pP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Smart contracts are reactive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–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require external stimuli</a:t>
            </a:r>
          </a:p>
          <a:p>
            <a:pPr>
              <a:spcBef>
                <a:spcPts val="1800"/>
              </a:spcBef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Oracles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–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data feeds into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and out of the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blockchain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Integrity </a:t>
            </a:r>
            <a:r>
              <a:rPr lang="en-US" dirty="0">
                <a:solidFill>
                  <a:srgbClr val="002060"/>
                </a:solidFill>
                <a:latin typeface="Calibri" panose="020F0502020204030204" pitchFamily="34" charset="0"/>
              </a:rPr>
              <a:t>of smart contract dependent on accurate and secure </a:t>
            </a: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data</a:t>
            </a:r>
          </a:p>
          <a:p>
            <a:pPr>
              <a:spcBef>
                <a:spcPts val="1800"/>
              </a:spcBef>
            </a:pPr>
            <a:r>
              <a:rPr lang="en-US" dirty="0" smtClean="0">
                <a:solidFill>
                  <a:srgbClr val="002060"/>
                </a:solidFill>
                <a:latin typeface="Calibri" panose="020F0502020204030204" pitchFamily="34" charset="0"/>
              </a:rPr>
              <a:t>On public networks, usually a fee to execute a smart contract</a:t>
            </a:r>
            <a:endParaRPr lang="en-CA" dirty="0">
              <a:latin typeface="Calibri" panose="020F0502020204030204" pitchFamily="34" charset="0"/>
            </a:endParaRPr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265050822"/>
              </p:ext>
            </p:extLst>
          </p:nvPr>
        </p:nvGraphicFramePr>
        <p:xfrm>
          <a:off x="4069080" y="1137545"/>
          <a:ext cx="4707336" cy="49077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78960811"/>
      </p:ext>
    </p:extLst>
  </p:cSld>
  <p:clrMapOvr>
    <a:masterClrMapping/>
  </p:clrMapOvr>
</p:sld>
</file>

<file path=ppt/theme/theme1.xml><?xml version="1.0" encoding="utf-8"?>
<a:theme xmlns:a="http://schemas.openxmlformats.org/drawingml/2006/main" name="Legacy Slides Only - No New Slides">
  <a:themeElements>
    <a:clrScheme name="RBC HNW Colors">
      <a:dk1>
        <a:srgbClr val="000000"/>
      </a:dk1>
      <a:lt1>
        <a:srgbClr val="FFFFFF"/>
      </a:lt1>
      <a:dk2>
        <a:srgbClr val="003168"/>
      </a:dk2>
      <a:lt2>
        <a:srgbClr val="E7EEF1"/>
      </a:lt2>
      <a:accent1>
        <a:srgbClr val="003168"/>
      </a:accent1>
      <a:accent2>
        <a:srgbClr val="FFC72C"/>
      </a:accent2>
      <a:accent3>
        <a:srgbClr val="87AFBF"/>
      </a:accent3>
      <a:accent4>
        <a:srgbClr val="C1B5A5"/>
      </a:accent4>
      <a:accent5>
        <a:srgbClr val="FCA311"/>
      </a:accent5>
      <a:accent6>
        <a:srgbClr val="B8A970"/>
      </a:accent6>
      <a:hlink>
        <a:srgbClr val="87AFBF"/>
      </a:hlink>
      <a:folHlink>
        <a:srgbClr val="B3B6B8"/>
      </a:folHlink>
    </a:clrScheme>
    <a:fontScheme name="RBC Aria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Flat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>
            <a:shade val="50000"/>
          </a:schemeClr>
        </a:solidFill>
      </a:fillStyleLst>
      <a:lnStyleLst>
        <a:ln w="0" cap="flat" cmpd="sng" algn="ctr">
          <a:noFill/>
        </a:ln>
        <a:ln w="6350" cap="flat" cmpd="sng" algn="ctr">
          <a:solidFill>
            <a:schemeClr val="phClr"/>
          </a:solidFill>
          <a:prstDash val="solid"/>
        </a:ln>
        <a:ln w="0" cap="flat" cmpd="sng" algn="ctr">
          <a:noFill/>
        </a:ln>
      </a:lnStyleLst>
      <a:effectStyleLst>
        <a:effectStyle>
          <a:effectLst>
            <a:blur/>
          </a:effectLst>
        </a:effectStyle>
        <a:effectStyle>
          <a:effectLst>
            <a:fillOverlay blend="screen">
              <a:solidFill>
                <a:schemeClr val="phClr"/>
              </a:solidFill>
            </a:fillOverlay>
          </a:effectLst>
        </a:effectStyle>
        <a:effectStyle>
          <a:effectLst>
            <a:blur/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Warm Yellow">
      <a:srgbClr val="FFC72C"/>
    </a:custClr>
    <a:custClr name="Tundra">
      <a:srgbClr val="87AFBF"/>
    </a:custClr>
    <a:custClr name="Light Gray">
      <a:srgbClr val="C1B5A5"/>
    </a:custClr>
    <a:custClr name="Sunburst">
      <a:srgbClr val="FCA311"/>
    </a:custClr>
    <a:custClr name="Beige">
      <a:srgbClr val="B8A970"/>
    </a:custClr>
    <a:custClr name="Carbon">
      <a:srgbClr val="899299"/>
    </a:custClr>
    <a:custClr name="Apple">
      <a:srgbClr val="AABA0A"/>
    </a:custClr>
    <a:custClr name="Seaweed">
      <a:srgbClr val="588886"/>
    </a:custClr>
    <a:custClr name="Sky">
      <a:srgbClr val="51B5E0"/>
    </a:custClr>
    <a:custClr name="Slate Gray">
      <a:srgbClr val="6F6E6F"/>
    </a:custClr>
    <a:custClr name="Warm Yellow 70%">
      <a:srgbClr val="FFD86B"/>
    </a:custClr>
    <a:custClr name="Tundra 70%">
      <a:srgbClr val="ABC7D2"/>
    </a:custClr>
    <a:custClr name="Light Gray 70%">
      <a:srgbClr val="D4CBC0"/>
    </a:custClr>
    <a:custClr name="Sunburst 70%">
      <a:srgbClr val="FDBF58"/>
    </a:custClr>
    <a:custClr name="Beige 70%">
      <a:srgbClr val="CDC39B"/>
    </a:custClr>
    <a:custClr name="Carbon 70%">
      <a:srgbClr val="ACB3B8"/>
    </a:custClr>
    <a:custClr name="Apple 70%">
      <a:srgbClr val="C4CF54"/>
    </a:custClr>
    <a:custClr name="Seaweed 70%">
      <a:srgbClr val="8AACAA"/>
    </a:custClr>
    <a:custClr name="Sky 70%">
      <a:srgbClr val="85CBE9"/>
    </a:custClr>
    <a:custClr name="Slate Gray 70%">
      <a:srgbClr val="9A9A9A"/>
    </a:custClr>
    <a:custClr name="Warm Yellow 40%">
      <a:srgbClr val="FFE9AB"/>
    </a:custClr>
    <a:custClr name="Tundra 40%">
      <a:srgbClr val="CFDFE5"/>
    </a:custClr>
    <a:custClr name="Light Gray 40%">
      <a:srgbClr val="E6E1DB"/>
    </a:custClr>
    <a:custClr name="Sunburst 40%">
      <a:srgbClr val="FEDAA0"/>
    </a:custClr>
    <a:custClr name="Beige 40%">
      <a:srgbClr val="E3DDC6"/>
    </a:custClr>
    <a:custClr name="Carbon 40%">
      <a:srgbClr val="D0D3D6"/>
    </a:custClr>
    <a:custClr name="Apple 40%">
      <a:srgbClr val="DDE39D"/>
    </a:custClr>
    <a:custClr name="Seaweed 40%">
      <a:srgbClr val="BCCFCF"/>
    </a:custClr>
    <a:custClr name="Sky 40%">
      <a:srgbClr val="B9E1F3"/>
    </a:custClr>
    <a:custClr name="Slate Gray 40%">
      <a:srgbClr val="C5C5C5"/>
    </a:custClr>
    <a:custClr name="Warm Yellow 25%">
      <a:srgbClr val="FFF1CA"/>
    </a:custClr>
    <a:custClr name="Tundra 25%">
      <a:srgbClr val="E1EBEF"/>
    </a:custClr>
    <a:custClr name="Light Gray 25%">
      <a:srgbClr val="F0EDE9"/>
    </a:custClr>
    <a:custClr name="Sunburst 25%">
      <a:srgbClr val="FEE8C4"/>
    </a:custClr>
    <a:custClr name="Beige 25%">
      <a:srgbClr val="EDEADB"/>
    </a:custClr>
    <a:custClr name="Carbon 25%">
      <a:srgbClr val="E2E4E6"/>
    </a:custClr>
    <a:custClr name="Apple 25%">
      <a:srgbClr val="EAEEC2"/>
    </a:custClr>
    <a:custClr name="Seaweed 25%">
      <a:srgbClr val="D5E1E1"/>
    </a:custClr>
    <a:custClr name="Sky 25%">
      <a:srgbClr val="D4EDF7"/>
    </a:custClr>
    <a:custClr name="Slate Gray 25%">
      <a:srgbClr val="DBDBDB"/>
    </a:custClr>
    <a:custClr name="Warm Yellow 10%">
      <a:srgbClr val="FFF9EA"/>
    </a:custClr>
    <a:custClr name="Tundra 10%">
      <a:srgbClr val="F3F7F9"/>
    </a:custClr>
    <a:custClr name="Light Gray 10%">
      <a:srgbClr val="F9F8F6"/>
    </a:custClr>
    <a:custClr name="Sunburst 10%">
      <a:srgbClr val="FFF6E7"/>
    </a:custClr>
    <a:custClr name="Beige 10%">
      <a:srgbClr val="F8F6F1"/>
    </a:custClr>
    <a:custClr name="Carbon 10%">
      <a:srgbClr val="F3F4F5"/>
    </a:custClr>
    <a:custClr name="Apple 10%">
      <a:srgbClr val="F7F8E7"/>
    </a:custClr>
    <a:custClr name="Seaweed 10%">
      <a:srgbClr val="EEF3F3"/>
    </a:custClr>
    <a:custClr name="Sky 10%">
      <a:srgbClr val="EEF8FC"/>
    </a:custClr>
    <a:custClr name="Slate Gray 10%">
      <a:srgbClr val="F1F1F1"/>
    </a:custClr>
  </a:custClrLst>
  <a:extLst>
    <a:ext uri="{05A4C25C-085E-4340-85A3-A5531E510DB2}">
      <thm15:themeFamily xmlns:thm15="http://schemas.microsoft.com/office/thememl/2012/main" name="HNW Standard.potx" id="{250C4236-12C2-4292-AE3F-FF12CFE95964}" vid="{2E3C0EA1-A865-432F-AA44-C87A0048900A}"/>
    </a:ext>
  </a:extLst>
</a:theme>
</file>

<file path=ppt/theme/theme2.xml><?xml version="1.0" encoding="utf-8"?>
<a:theme xmlns:a="http://schemas.openxmlformats.org/drawingml/2006/main" name="Office Theme">
  <a:themeElements>
    <a:clrScheme name="RBC HNW Colors">
      <a:dk1>
        <a:srgbClr val="000000"/>
      </a:dk1>
      <a:lt1>
        <a:srgbClr val="FFFFFF"/>
      </a:lt1>
      <a:dk2>
        <a:srgbClr val="003168"/>
      </a:dk2>
      <a:lt2>
        <a:srgbClr val="E7EEF1"/>
      </a:lt2>
      <a:accent1>
        <a:srgbClr val="003168"/>
      </a:accent1>
      <a:accent2>
        <a:srgbClr val="FFC72C"/>
      </a:accent2>
      <a:accent3>
        <a:srgbClr val="87AFBF"/>
      </a:accent3>
      <a:accent4>
        <a:srgbClr val="C1B5A5"/>
      </a:accent4>
      <a:accent5>
        <a:srgbClr val="FCA311"/>
      </a:accent5>
      <a:accent6>
        <a:srgbClr val="B8A970"/>
      </a:accent6>
      <a:hlink>
        <a:srgbClr val="87AFBF"/>
      </a:hlink>
      <a:folHlink>
        <a:srgbClr val="B3B6B8"/>
      </a:folHlink>
    </a:clrScheme>
    <a:fontScheme name="RBC Aria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RBC HNW Colors">
      <a:dk1>
        <a:srgbClr val="000000"/>
      </a:dk1>
      <a:lt1>
        <a:srgbClr val="FFFFFF"/>
      </a:lt1>
      <a:dk2>
        <a:srgbClr val="003168"/>
      </a:dk2>
      <a:lt2>
        <a:srgbClr val="E7EEF1"/>
      </a:lt2>
      <a:accent1>
        <a:srgbClr val="003168"/>
      </a:accent1>
      <a:accent2>
        <a:srgbClr val="FFC72C"/>
      </a:accent2>
      <a:accent3>
        <a:srgbClr val="87AFBF"/>
      </a:accent3>
      <a:accent4>
        <a:srgbClr val="C1B5A5"/>
      </a:accent4>
      <a:accent5>
        <a:srgbClr val="FCA311"/>
      </a:accent5>
      <a:accent6>
        <a:srgbClr val="B8A970"/>
      </a:accent6>
      <a:hlink>
        <a:srgbClr val="87AFBF"/>
      </a:hlink>
      <a:folHlink>
        <a:srgbClr val="B3B6B8"/>
      </a:folHlink>
    </a:clrScheme>
    <a:fontScheme name="RBC Arial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4229</TotalTime>
  <Words>285</Words>
  <Application>Microsoft Office PowerPoint</Application>
  <PresentationFormat>On-screen Show (4:3)</PresentationFormat>
  <Paragraphs>50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Wingdings</vt:lpstr>
      <vt:lpstr>Legacy Slides Only - No New Slides</vt:lpstr>
      <vt:lpstr>Smart Contract Primer</vt:lpstr>
      <vt:lpstr>Smart Contract Primer </vt:lpstr>
      <vt:lpstr>Smart Contract Primer </vt:lpstr>
      <vt:lpstr>Smart Contract Primer </vt:lpstr>
    </vt:vector>
  </TitlesOfParts>
  <Company>RBC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Cover 2 layout</dc:title>
  <dc:creator>Kolter-Held, Livia (Law)</dc:creator>
  <dc:description>Version 1.00
Job 1544
Oct. 16, 2018</dc:description>
  <cp:lastModifiedBy>Hines, Mark (Law)</cp:lastModifiedBy>
  <cp:revision>831</cp:revision>
  <cp:lastPrinted>2019-06-14T20:29:54Z</cp:lastPrinted>
  <dcterms:created xsi:type="dcterms:W3CDTF">2019-04-26T17:46:40Z</dcterms:created>
  <dcterms:modified xsi:type="dcterms:W3CDTF">2019-06-14T20:30:04Z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6a1a683e-770c-4a7c-b0df-5afd10868a8b</vt:lpwstr>
  </property>
  <property fmtid="{D5CDD505-2E9C-101B-9397-08002B2CF9AE}" pid="3" name="Classification">
    <vt:lpwstr>TT_RBC_Internal</vt:lpwstr>
  </property>
</Properties>
</file>