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90" r:id="rId2"/>
    <p:sldId id="342" r:id="rId3"/>
    <p:sldId id="343" r:id="rId4"/>
    <p:sldId id="341" r:id="rId5"/>
    <p:sldId id="344" r:id="rId6"/>
    <p:sldId id="340" r:id="rId7"/>
    <p:sldId id="346" r:id="rId8"/>
    <p:sldId id="347"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523">
          <p15:clr>
            <a:srgbClr val="A4A3A4"/>
          </p15:clr>
        </p15:guide>
        <p15:guide id="3" orient="horz" pos="1236">
          <p15:clr>
            <a:srgbClr val="A4A3A4"/>
          </p15:clr>
        </p15:guide>
        <p15:guide id="4" orient="horz" pos="3871">
          <p15:clr>
            <a:srgbClr val="A4A3A4"/>
          </p15:clr>
        </p15:guide>
        <p15:guide id="5" orient="horz" pos="4047">
          <p15:clr>
            <a:srgbClr val="A4A3A4"/>
          </p15:clr>
        </p15:guide>
        <p15:guide id="6" pos="3878">
          <p15:clr>
            <a:srgbClr val="A4A3A4"/>
          </p15:clr>
        </p15:guide>
        <p15:guide id="7" pos="5479">
          <p15:clr>
            <a:srgbClr val="A4A3A4"/>
          </p15:clr>
        </p15:guide>
        <p15:guide id="8" pos="295">
          <p15:clr>
            <a:srgbClr val="A4A3A4"/>
          </p15:clr>
        </p15:guide>
        <p15:guide id="9" pos="42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2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77"/>
    <p:restoredTop sz="85912"/>
  </p:normalViewPr>
  <p:slideViewPr>
    <p:cSldViewPr showGuides="1">
      <p:cViewPr varScale="1">
        <p:scale>
          <a:sx n="138" d="100"/>
          <a:sy n="138" d="100"/>
        </p:scale>
        <p:origin x="1716" y="132"/>
      </p:cViewPr>
      <p:guideLst>
        <p:guide orient="horz" pos="2160"/>
        <p:guide orient="horz" pos="523"/>
        <p:guide orient="horz" pos="1236"/>
        <p:guide orient="horz" pos="3871"/>
        <p:guide orient="horz" pos="4047"/>
        <p:guide pos="3878"/>
        <p:guide pos="5479"/>
        <p:guide pos="295"/>
        <p:guide pos="4241"/>
      </p:guideLst>
    </p:cSldViewPr>
  </p:slideViewPr>
  <p:notesTextViewPr>
    <p:cViewPr>
      <p:scale>
        <a:sx n="1" d="1"/>
        <a:sy n="1" d="1"/>
      </p:scale>
      <p:origin x="0" y="0"/>
    </p:cViewPr>
  </p:notesTextViewPr>
  <p:sorterViewPr>
    <p:cViewPr>
      <p:scale>
        <a:sx n="190" d="100"/>
        <a:sy n="190" d="100"/>
      </p:scale>
      <p:origin x="0" y="0"/>
    </p:cViewPr>
  </p:sorterViewPr>
  <p:notesViewPr>
    <p:cSldViewPr>
      <p:cViewPr varScale="1">
        <p:scale>
          <a:sx n="170" d="100"/>
          <a:sy n="170" d="100"/>
        </p:scale>
        <p:origin x="604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smtClean="0"/>
              <a:t>The GDPR and Technology</a:t>
            </a: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smtClean="0"/>
              <a:t>Privacy + Security Forum</a:t>
            </a:r>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smtClean="0"/>
              <a:t>Washington, DC, </a:t>
            </a:r>
            <a:r>
              <a:rPr lang="en-US" dirty="0"/>
              <a:t>6</a:t>
            </a:r>
            <a:r>
              <a:rPr lang="en-US" baseline="30000" dirty="0" smtClean="0"/>
              <a:t>th</a:t>
            </a:r>
            <a:r>
              <a:rPr lang="en-US" dirty="0" smtClean="0"/>
              <a:t> October 2017</a:t>
            </a: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smtClean="0"/>
              <a:t>Page </a:t>
            </a:r>
            <a:fld id="{2063B503-0813-2E4C-A09E-483F5D116201}" type="slidenum">
              <a:rPr lang="en-US" smtClean="0"/>
              <a:t>‹#›</a:t>
            </a:fld>
            <a:endParaRPr lang="en-US" dirty="0"/>
          </a:p>
        </p:txBody>
      </p:sp>
    </p:spTree>
    <p:extLst>
      <p:ext uri="{BB962C8B-B14F-4D97-AF65-F5344CB8AC3E}">
        <p14:creationId xmlns:p14="http://schemas.microsoft.com/office/powerpoint/2010/main" val="459916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BCAF12-AAB1-4823-AFB2-7774D52C6657}" type="datetimeFigureOut">
              <a:rPr lang="en-GB" smtClean="0"/>
              <a:pPr/>
              <a:t>29/10/2018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A8B44-AD06-47AF-BD3B-37F0C35C5B18}" type="slidenum">
              <a:rPr lang="en-GB" smtClean="0"/>
              <a:pPr/>
              <a:t>‹#›</a:t>
            </a:fld>
            <a:endParaRPr lang="en-GB" dirty="0"/>
          </a:p>
        </p:txBody>
      </p:sp>
    </p:spTree>
    <p:extLst>
      <p:ext uri="{BB962C8B-B14F-4D97-AF65-F5344CB8AC3E}">
        <p14:creationId xmlns:p14="http://schemas.microsoft.com/office/powerpoint/2010/main" val="60209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MW</a:t>
            </a:r>
            <a:endParaRPr lang="en-US" dirty="0"/>
          </a:p>
        </p:txBody>
      </p:sp>
      <p:sp>
        <p:nvSpPr>
          <p:cNvPr id="4" name="Slide Number Placeholder 3"/>
          <p:cNvSpPr>
            <a:spLocks noGrp="1"/>
          </p:cNvSpPr>
          <p:nvPr>
            <p:ph type="sldNum" sz="quarter" idx="10"/>
          </p:nvPr>
        </p:nvSpPr>
        <p:spPr/>
        <p:txBody>
          <a:bodyPr/>
          <a:lstStyle/>
          <a:p>
            <a:fld id="{B29A8B44-AD06-47AF-BD3B-37F0C35C5B18}" type="slidenum">
              <a:rPr lang="en-GB" smtClean="0"/>
              <a:pPr/>
              <a:t>1</a:t>
            </a:fld>
            <a:endParaRPr lang="en-GB" dirty="0"/>
          </a:p>
        </p:txBody>
      </p:sp>
    </p:spTree>
    <p:extLst>
      <p:ext uri="{BB962C8B-B14F-4D97-AF65-F5344CB8AC3E}">
        <p14:creationId xmlns:p14="http://schemas.microsoft.com/office/powerpoint/2010/main" val="173392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a:t>
            </a:r>
            <a:endParaRPr lang="en-US" dirty="0"/>
          </a:p>
        </p:txBody>
      </p:sp>
      <p:sp>
        <p:nvSpPr>
          <p:cNvPr id="4" name="Slide Number Placeholder 3"/>
          <p:cNvSpPr>
            <a:spLocks noGrp="1"/>
          </p:cNvSpPr>
          <p:nvPr>
            <p:ph type="sldNum" sz="quarter" idx="10"/>
          </p:nvPr>
        </p:nvSpPr>
        <p:spPr/>
        <p:txBody>
          <a:bodyPr/>
          <a:lstStyle/>
          <a:p>
            <a:fld id="{B29A8B44-AD06-47AF-BD3B-37F0C35C5B18}" type="slidenum">
              <a:rPr lang="en-GB" smtClean="0"/>
              <a:pPr/>
              <a:t>2</a:t>
            </a:fld>
            <a:endParaRPr lang="en-GB" dirty="0"/>
          </a:p>
        </p:txBody>
      </p:sp>
    </p:spTree>
    <p:extLst>
      <p:ext uri="{BB962C8B-B14F-4D97-AF65-F5344CB8AC3E}">
        <p14:creationId xmlns:p14="http://schemas.microsoft.com/office/powerpoint/2010/main" val="143339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a:t>
            </a:r>
            <a:endParaRPr lang="en-US" dirty="0"/>
          </a:p>
        </p:txBody>
      </p:sp>
      <p:sp>
        <p:nvSpPr>
          <p:cNvPr id="4" name="Slide Number Placeholder 3"/>
          <p:cNvSpPr>
            <a:spLocks noGrp="1"/>
          </p:cNvSpPr>
          <p:nvPr>
            <p:ph type="sldNum" sz="quarter" idx="10"/>
          </p:nvPr>
        </p:nvSpPr>
        <p:spPr/>
        <p:txBody>
          <a:bodyPr/>
          <a:lstStyle/>
          <a:p>
            <a:fld id="{B29A8B44-AD06-47AF-BD3B-37F0C35C5B18}" type="slidenum">
              <a:rPr lang="en-GB" smtClean="0"/>
              <a:pPr/>
              <a:t>3</a:t>
            </a:fld>
            <a:endParaRPr lang="en-GB" dirty="0"/>
          </a:p>
        </p:txBody>
      </p:sp>
    </p:spTree>
    <p:extLst>
      <p:ext uri="{BB962C8B-B14F-4D97-AF65-F5344CB8AC3E}">
        <p14:creationId xmlns:p14="http://schemas.microsoft.com/office/powerpoint/2010/main" val="328642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a:t>
            </a:r>
            <a:endParaRPr lang="en-US" dirty="0"/>
          </a:p>
        </p:txBody>
      </p:sp>
      <p:sp>
        <p:nvSpPr>
          <p:cNvPr id="4" name="Slide Number Placeholder 3"/>
          <p:cNvSpPr>
            <a:spLocks noGrp="1"/>
          </p:cNvSpPr>
          <p:nvPr>
            <p:ph type="sldNum" sz="quarter" idx="10"/>
          </p:nvPr>
        </p:nvSpPr>
        <p:spPr/>
        <p:txBody>
          <a:bodyPr/>
          <a:lstStyle/>
          <a:p>
            <a:fld id="{B29A8B44-AD06-47AF-BD3B-37F0C35C5B18}" type="slidenum">
              <a:rPr lang="en-GB" smtClean="0"/>
              <a:pPr/>
              <a:t>4</a:t>
            </a:fld>
            <a:endParaRPr lang="en-GB" dirty="0"/>
          </a:p>
        </p:txBody>
      </p:sp>
    </p:spTree>
    <p:extLst>
      <p:ext uri="{BB962C8B-B14F-4D97-AF65-F5344CB8AC3E}">
        <p14:creationId xmlns:p14="http://schemas.microsoft.com/office/powerpoint/2010/main" val="284773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a:t>
            </a:r>
            <a:endParaRPr lang="en-US" dirty="0"/>
          </a:p>
        </p:txBody>
      </p:sp>
      <p:sp>
        <p:nvSpPr>
          <p:cNvPr id="4" name="Slide Number Placeholder 3"/>
          <p:cNvSpPr>
            <a:spLocks noGrp="1"/>
          </p:cNvSpPr>
          <p:nvPr>
            <p:ph type="sldNum" sz="quarter" idx="10"/>
          </p:nvPr>
        </p:nvSpPr>
        <p:spPr/>
        <p:txBody>
          <a:bodyPr/>
          <a:lstStyle/>
          <a:p>
            <a:fld id="{B29A8B44-AD06-47AF-BD3B-37F0C35C5B18}" type="slidenum">
              <a:rPr lang="en-GB" smtClean="0"/>
              <a:pPr/>
              <a:t>5</a:t>
            </a:fld>
            <a:endParaRPr lang="en-GB" dirty="0"/>
          </a:p>
        </p:txBody>
      </p:sp>
    </p:spTree>
    <p:extLst>
      <p:ext uri="{BB962C8B-B14F-4D97-AF65-F5344CB8AC3E}">
        <p14:creationId xmlns:p14="http://schemas.microsoft.com/office/powerpoint/2010/main" val="254328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a:t>
            </a:r>
            <a:endParaRPr lang="en-US" dirty="0"/>
          </a:p>
        </p:txBody>
      </p:sp>
      <p:sp>
        <p:nvSpPr>
          <p:cNvPr id="4" name="Slide Number Placeholder 3"/>
          <p:cNvSpPr>
            <a:spLocks noGrp="1"/>
          </p:cNvSpPr>
          <p:nvPr>
            <p:ph type="sldNum" sz="quarter" idx="10"/>
          </p:nvPr>
        </p:nvSpPr>
        <p:spPr/>
        <p:txBody>
          <a:bodyPr/>
          <a:lstStyle/>
          <a:p>
            <a:fld id="{B29A8B44-AD06-47AF-BD3B-37F0C35C5B18}" type="slidenum">
              <a:rPr lang="en-GB" smtClean="0"/>
              <a:pPr/>
              <a:t>6</a:t>
            </a:fld>
            <a:endParaRPr lang="en-GB" dirty="0"/>
          </a:p>
        </p:txBody>
      </p:sp>
    </p:spTree>
    <p:extLst>
      <p:ext uri="{BB962C8B-B14F-4D97-AF65-F5344CB8AC3E}">
        <p14:creationId xmlns:p14="http://schemas.microsoft.com/office/powerpoint/2010/main" val="95908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a:t>
            </a:r>
            <a:endParaRPr lang="en-US" dirty="0"/>
          </a:p>
        </p:txBody>
      </p:sp>
      <p:sp>
        <p:nvSpPr>
          <p:cNvPr id="4" name="Slide Number Placeholder 3"/>
          <p:cNvSpPr>
            <a:spLocks noGrp="1"/>
          </p:cNvSpPr>
          <p:nvPr>
            <p:ph type="sldNum" sz="quarter" idx="10"/>
          </p:nvPr>
        </p:nvSpPr>
        <p:spPr/>
        <p:txBody>
          <a:bodyPr/>
          <a:lstStyle/>
          <a:p>
            <a:fld id="{B29A8B44-AD06-47AF-BD3B-37F0C35C5B18}" type="slidenum">
              <a:rPr lang="en-GB" smtClean="0"/>
              <a:pPr/>
              <a:t>7</a:t>
            </a:fld>
            <a:endParaRPr lang="en-GB" dirty="0"/>
          </a:p>
        </p:txBody>
      </p:sp>
    </p:spTree>
    <p:extLst>
      <p:ext uri="{BB962C8B-B14F-4D97-AF65-F5344CB8AC3E}">
        <p14:creationId xmlns:p14="http://schemas.microsoft.com/office/powerpoint/2010/main" val="115752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a:t>
            </a:r>
            <a:endParaRPr lang="en-US" dirty="0"/>
          </a:p>
        </p:txBody>
      </p:sp>
      <p:sp>
        <p:nvSpPr>
          <p:cNvPr id="4" name="Slide Number Placeholder 3"/>
          <p:cNvSpPr>
            <a:spLocks noGrp="1"/>
          </p:cNvSpPr>
          <p:nvPr>
            <p:ph type="sldNum" sz="quarter" idx="10"/>
          </p:nvPr>
        </p:nvSpPr>
        <p:spPr/>
        <p:txBody>
          <a:bodyPr/>
          <a:lstStyle/>
          <a:p>
            <a:fld id="{B29A8B44-AD06-47AF-BD3B-37F0C35C5B18}" type="slidenum">
              <a:rPr lang="en-GB" smtClean="0"/>
              <a:pPr/>
              <a:t>8</a:t>
            </a:fld>
            <a:endParaRPr lang="en-GB" dirty="0"/>
          </a:p>
        </p:txBody>
      </p:sp>
    </p:spTree>
    <p:extLst>
      <p:ext uri="{BB962C8B-B14F-4D97-AF65-F5344CB8AC3E}">
        <p14:creationId xmlns:p14="http://schemas.microsoft.com/office/powerpoint/2010/main" val="3150547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MW</a:t>
            </a:r>
            <a:endParaRPr lang="en-US" dirty="0"/>
          </a:p>
        </p:txBody>
      </p:sp>
      <p:sp>
        <p:nvSpPr>
          <p:cNvPr id="4" name="Slide Number Placeholder 3"/>
          <p:cNvSpPr>
            <a:spLocks noGrp="1"/>
          </p:cNvSpPr>
          <p:nvPr>
            <p:ph type="sldNum" sz="quarter" idx="10"/>
          </p:nvPr>
        </p:nvSpPr>
        <p:spPr/>
        <p:txBody>
          <a:bodyPr/>
          <a:lstStyle/>
          <a:p>
            <a:fld id="{B29A8B44-AD06-47AF-BD3B-37F0C35C5B18}" type="slidenum">
              <a:rPr lang="en-GB" smtClean="0"/>
              <a:pPr/>
              <a:t>9</a:t>
            </a:fld>
            <a:endParaRPr lang="en-GB" dirty="0"/>
          </a:p>
        </p:txBody>
      </p:sp>
    </p:spTree>
    <p:extLst>
      <p:ext uri="{BB962C8B-B14F-4D97-AF65-F5344CB8AC3E}">
        <p14:creationId xmlns:p14="http://schemas.microsoft.com/office/powerpoint/2010/main" val="1549142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931999" y="1512000"/>
            <a:ext cx="3765913" cy="936000"/>
          </a:xfrm>
        </p:spPr>
        <p:txBody>
          <a:bodyPr/>
          <a:lstStyle>
            <a:lvl1pPr>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32039" y="2826000"/>
            <a:ext cx="3765873" cy="1035048"/>
          </a:xfrm>
        </p:spPr>
        <p:txBody>
          <a:bodyPr lIns="0" tIns="0" rIns="0" bIns="0">
            <a:noAutofit/>
          </a:bodyPr>
          <a:lstStyle>
            <a:lvl1pPr marL="0" indent="0" algn="l">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a:xfrm>
            <a:off x="4932039" y="2448000"/>
            <a:ext cx="3765873" cy="365125"/>
          </a:xfrm>
          <a:prstGeom prst="rect">
            <a:avLst/>
          </a:prstGeom>
        </p:spPr>
        <p:txBody>
          <a:bodyPr lIns="0" tIns="0" rIns="0" bIns="0"/>
          <a:lstStyle>
            <a:lvl1pPr>
              <a:defRPr sz="1700">
                <a:solidFill>
                  <a:schemeClr val="bg1"/>
                </a:solidFill>
              </a:defRPr>
            </a:lvl1pPr>
          </a:lstStyle>
          <a:p>
            <a:fld id="{E1AE22A8-9AF0-464E-A0D0-9FFD12C4EB30}" type="datetime4">
              <a:rPr lang="en-GB" smtClean="0"/>
              <a:pPr/>
              <a:t>29 October 2018</a:t>
            </a:fld>
            <a:endParaRPr lang="en-GB" dirty="0"/>
          </a:p>
        </p:txBody>
      </p:sp>
    </p:spTree>
    <p:extLst>
      <p:ext uri="{BB962C8B-B14F-4D97-AF65-F5344CB8AC3E}">
        <p14:creationId xmlns:p14="http://schemas.microsoft.com/office/powerpoint/2010/main" val="3895256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r>
              <a:rPr lang="en-GB" dirty="0" smtClean="0"/>
              <a:t>Main title Header &amp; Footer</a:t>
            </a:r>
            <a:endParaRPr lang="en-GB" dirty="0"/>
          </a:p>
        </p:txBody>
      </p:sp>
      <p:sp>
        <p:nvSpPr>
          <p:cNvPr id="5" name="Slide Number Placeholder 4"/>
          <p:cNvSpPr>
            <a:spLocks noGrp="1"/>
          </p:cNvSpPr>
          <p:nvPr>
            <p:ph type="sldNum" sz="quarter" idx="12"/>
          </p:nvPr>
        </p:nvSpPr>
        <p:spPr/>
        <p:txBody>
          <a:bodyPr/>
          <a:lstStyle/>
          <a:p>
            <a:fld id="{08A91B63-EED8-4A05-A4BA-6543AC083DC1}" type="slidenum">
              <a:rPr lang="en-GB" smtClean="0"/>
              <a:pPr/>
              <a:t>‹#›</a:t>
            </a:fld>
            <a:endParaRPr lang="en-GB" dirty="0"/>
          </a:p>
        </p:txBody>
      </p:sp>
      <p:cxnSp>
        <p:nvCxnSpPr>
          <p:cNvPr id="44" name="Straight Connector 43"/>
          <p:cNvCxnSpPr>
            <a:cxnSpLocks noChangeAspect="1"/>
          </p:cNvCxnSpPr>
          <p:nvPr userDrawn="1"/>
        </p:nvCxnSpPr>
        <p:spPr>
          <a:xfrm>
            <a:off x="468313" y="2988000"/>
            <a:ext cx="82296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noChangeAspect="1"/>
          </p:cNvCxnSpPr>
          <p:nvPr userDrawn="1"/>
        </p:nvCxnSpPr>
        <p:spPr>
          <a:xfrm>
            <a:off x="457200" y="4130948"/>
            <a:ext cx="82296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noChangeAspect="1"/>
          </p:cNvCxnSpPr>
          <p:nvPr userDrawn="1"/>
        </p:nvCxnSpPr>
        <p:spPr>
          <a:xfrm>
            <a:off x="468313" y="5273896"/>
            <a:ext cx="82296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68313" y="6416843"/>
            <a:ext cx="82296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468313" y="1260000"/>
            <a:ext cx="82296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4025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548680"/>
            <a:ext cx="8229600" cy="440768"/>
          </a:xfrm>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2"/>
          </p:nvPr>
        </p:nvSpPr>
        <p:spPr/>
        <p:txBody>
          <a:bodyPr/>
          <a:lstStyle/>
          <a:p>
            <a:fld id="{08A91B63-EED8-4A05-A4BA-6543AC083DC1}" type="slidenum">
              <a:rPr lang="en-GB" smtClean="0"/>
              <a:pPr/>
              <a:t>‹#›</a:t>
            </a:fld>
            <a:endParaRPr lang="en-GB" dirty="0"/>
          </a:p>
        </p:txBody>
      </p:sp>
      <p:sp>
        <p:nvSpPr>
          <p:cNvPr id="8" name="Text Placeholder 7"/>
          <p:cNvSpPr>
            <a:spLocks noGrp="1"/>
          </p:cNvSpPr>
          <p:nvPr>
            <p:ph type="body" sz="quarter" idx="13"/>
          </p:nvPr>
        </p:nvSpPr>
        <p:spPr>
          <a:xfrm>
            <a:off x="468313" y="1962150"/>
            <a:ext cx="4103687" cy="2114922"/>
          </a:xfrm>
        </p:spPr>
        <p:txBody>
          <a:bodyPr/>
          <a:lstStyle>
            <a:lvl1pPr>
              <a:spcBef>
                <a:spcPts val="0"/>
              </a:spcBef>
              <a:defRPr sz="1700" b="1">
                <a:solidFill>
                  <a:schemeClr val="bg1"/>
                </a:solidFill>
              </a:defRPr>
            </a:lvl1pPr>
            <a:lvl2pPr>
              <a:spcBef>
                <a:spcPts val="0"/>
              </a:spcBef>
              <a:defRPr sz="1700" b="0">
                <a:solidFill>
                  <a:schemeClr val="bg1"/>
                </a:solidFill>
              </a:defRPr>
            </a:lvl2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4"/>
          </p:nvPr>
        </p:nvSpPr>
        <p:spPr>
          <a:xfrm>
            <a:off x="468313" y="4149079"/>
            <a:ext cx="2591519" cy="2275533"/>
          </a:xfrm>
        </p:spPr>
        <p:txBody>
          <a:bodyPr anchor="b"/>
          <a:lstStyle>
            <a:lvl1pPr>
              <a:spcBef>
                <a:spcPts val="0"/>
              </a:spcBef>
              <a:defRPr sz="800">
                <a:solidFill>
                  <a:schemeClr val="accent2"/>
                </a:solidFill>
              </a:defRPr>
            </a:lvl1pPr>
            <a:lvl2pPr>
              <a:spcBef>
                <a:spcPts val="0"/>
              </a:spcBef>
              <a:defRPr sz="800">
                <a:solidFill>
                  <a:schemeClr val="accent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447136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Footer Placeholder 4"/>
          <p:cNvSpPr>
            <a:spLocks noGrp="1"/>
          </p:cNvSpPr>
          <p:nvPr>
            <p:ph type="ftr" sz="quarter" idx="11"/>
          </p:nvPr>
        </p:nvSpPr>
        <p:spPr/>
        <p:txBody>
          <a:bodyPr/>
          <a:lstStyle/>
          <a:p>
            <a:r>
              <a:rPr lang="en-GB" dirty="0" smtClean="0"/>
              <a:t>Main title Header &amp; Footer</a:t>
            </a:r>
            <a:endParaRPr lang="en-GB" dirty="0"/>
          </a:p>
        </p:txBody>
      </p:sp>
      <p:sp>
        <p:nvSpPr>
          <p:cNvPr id="6" name="Slide Number Placeholder 5"/>
          <p:cNvSpPr>
            <a:spLocks noGrp="1"/>
          </p:cNvSpPr>
          <p:nvPr>
            <p:ph type="sldNum" sz="quarter" idx="12"/>
          </p:nvPr>
        </p:nvSpPr>
        <p:spPr/>
        <p:txBody>
          <a:bodyPr/>
          <a:lstStyle/>
          <a:p>
            <a:fld id="{08A91B63-EED8-4A05-A4BA-6543AC083DC1}" type="slidenum">
              <a:rPr lang="en-GB" smtClean="0"/>
              <a:pPr/>
              <a:t>‹#›</a:t>
            </a:fld>
            <a:endParaRPr lang="en-GB" dirty="0"/>
          </a:p>
        </p:txBody>
      </p:sp>
      <p:cxnSp>
        <p:nvCxnSpPr>
          <p:cNvPr id="10" name="Straight Connector 9"/>
          <p:cNvCxnSpPr/>
          <p:nvPr userDrawn="1"/>
        </p:nvCxnSpPr>
        <p:spPr>
          <a:xfrm>
            <a:off x="468313" y="1260000"/>
            <a:ext cx="82296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8979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68313" y="1962150"/>
            <a:ext cx="5399087" cy="1466850"/>
          </a:xfrm>
        </p:spPr>
        <p:txBody>
          <a:bodyPr anchor="t"/>
          <a:lstStyle>
            <a:lvl1pPr algn="l">
              <a:defRPr sz="2800" b="0" cap="none">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584649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444500" indent="-444500">
              <a:lnSpc>
                <a:spcPct val="100000"/>
              </a:lnSpc>
              <a:spcAft>
                <a:spcPts val="600"/>
              </a:spcAft>
              <a:buFont typeface="+mj-lt"/>
              <a:buAutoNum type="arabicPeriod"/>
              <a:defRPr sz="2200">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Main title Header &amp; Footer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8A91B63-EED8-4A05-A4BA-6543AC083DC1}" type="slidenum">
              <a:rPr lang="en-GB" smtClean="0"/>
              <a:pPr/>
              <a:t>‹#›</a:t>
            </a:fld>
            <a:endParaRPr lang="en-GB" dirty="0"/>
          </a:p>
        </p:txBody>
      </p:sp>
      <p:cxnSp>
        <p:nvCxnSpPr>
          <p:cNvPr id="8" name="Straight Connector 7"/>
          <p:cNvCxnSpPr/>
          <p:nvPr userDrawn="1"/>
        </p:nvCxnSpPr>
        <p:spPr>
          <a:xfrm>
            <a:off x="468313" y="1260000"/>
            <a:ext cx="82296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9232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530632"/>
            <a:ext cx="8218487" cy="440768"/>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468312" y="1268760"/>
            <a:ext cx="8229601" cy="48760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468313" y="116632"/>
            <a:ext cx="5688012" cy="416263"/>
          </a:xfrm>
        </p:spPr>
        <p:txBody>
          <a:bodyPr/>
          <a:lstStyle/>
          <a:p>
            <a:r>
              <a:rPr lang="en-GB" dirty="0" smtClean="0"/>
              <a:t>Main title Header &amp; Footer</a:t>
            </a:r>
            <a:endParaRPr lang="en-GB" dirty="0"/>
          </a:p>
        </p:txBody>
      </p:sp>
      <p:sp>
        <p:nvSpPr>
          <p:cNvPr id="6" name="Slide Number Placeholder 5"/>
          <p:cNvSpPr>
            <a:spLocks noGrp="1"/>
          </p:cNvSpPr>
          <p:nvPr>
            <p:ph type="sldNum" sz="quarter" idx="12"/>
          </p:nvPr>
        </p:nvSpPr>
        <p:spPr>
          <a:xfrm>
            <a:off x="7812360" y="116632"/>
            <a:ext cx="885553" cy="416263"/>
          </a:xfrm>
        </p:spPr>
        <p:txBody>
          <a:bodyPr/>
          <a:lstStyle/>
          <a:p>
            <a:fld id="{08A91B63-EED8-4A05-A4BA-6543AC083DC1}" type="slidenum">
              <a:rPr lang="en-GB" smtClean="0"/>
              <a:pPr/>
              <a:t>‹#›</a:t>
            </a:fld>
            <a:endParaRPr lang="en-GB" dirty="0"/>
          </a:p>
        </p:txBody>
      </p:sp>
      <p:cxnSp>
        <p:nvCxnSpPr>
          <p:cNvPr id="8" name="Straight Connector 7"/>
          <p:cNvCxnSpPr/>
          <p:nvPr userDrawn="1"/>
        </p:nvCxnSpPr>
        <p:spPr>
          <a:xfrm>
            <a:off x="468313" y="1052736"/>
            <a:ext cx="82296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7837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Side column">
    <p:spTree>
      <p:nvGrpSpPr>
        <p:cNvPr id="1" name=""/>
        <p:cNvGrpSpPr/>
        <p:nvPr/>
      </p:nvGrpSpPr>
      <p:grpSpPr>
        <a:xfrm>
          <a:off x="0" y="0"/>
          <a:ext cx="0" cy="0"/>
          <a:chOff x="0" y="0"/>
          <a:chExt cx="0" cy="0"/>
        </a:xfrm>
      </p:grpSpPr>
      <p:sp>
        <p:nvSpPr>
          <p:cNvPr id="2" name="Title 1"/>
          <p:cNvSpPr>
            <a:spLocks noGrp="1"/>
          </p:cNvSpPr>
          <p:nvPr>
            <p:ph type="title"/>
          </p:nvPr>
        </p:nvSpPr>
        <p:spPr>
          <a:xfrm>
            <a:off x="468313" y="539960"/>
            <a:ext cx="8218487" cy="440768"/>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68312" y="1428561"/>
            <a:ext cx="5687863" cy="49960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468313" y="125960"/>
            <a:ext cx="5688012" cy="416263"/>
          </a:xfrm>
        </p:spPr>
        <p:txBody>
          <a:bodyPr/>
          <a:lstStyle/>
          <a:p>
            <a:r>
              <a:rPr lang="en-GB" dirty="0" smtClean="0"/>
              <a:t>Main title Header &amp; Footer</a:t>
            </a:r>
            <a:endParaRPr lang="en-GB" dirty="0"/>
          </a:p>
        </p:txBody>
      </p:sp>
      <p:sp>
        <p:nvSpPr>
          <p:cNvPr id="6" name="Slide Number Placeholder 5"/>
          <p:cNvSpPr>
            <a:spLocks noGrp="1"/>
          </p:cNvSpPr>
          <p:nvPr>
            <p:ph type="sldNum" sz="quarter" idx="12"/>
          </p:nvPr>
        </p:nvSpPr>
        <p:spPr>
          <a:xfrm>
            <a:off x="7812360" y="116632"/>
            <a:ext cx="885553" cy="416263"/>
          </a:xfrm>
        </p:spPr>
        <p:txBody>
          <a:bodyPr/>
          <a:lstStyle/>
          <a:p>
            <a:fld id="{08A91B63-EED8-4A05-A4BA-6543AC083DC1}" type="slidenum">
              <a:rPr lang="en-GB" smtClean="0"/>
              <a:pPr/>
              <a:t>‹#›</a:t>
            </a:fld>
            <a:endParaRPr lang="en-GB" dirty="0"/>
          </a:p>
        </p:txBody>
      </p:sp>
      <p:sp>
        <p:nvSpPr>
          <p:cNvPr id="8" name="Text Placeholder 7"/>
          <p:cNvSpPr>
            <a:spLocks noGrp="1"/>
          </p:cNvSpPr>
          <p:nvPr>
            <p:ph type="body" sz="quarter" idx="13"/>
          </p:nvPr>
        </p:nvSpPr>
        <p:spPr>
          <a:xfrm>
            <a:off x="6732587" y="1428561"/>
            <a:ext cx="1965325" cy="4996052"/>
          </a:xfrm>
        </p:spPr>
        <p:txBody>
          <a:bodyPr/>
          <a:lstStyle>
            <a:lvl1pPr>
              <a:lnSpc>
                <a:spcPts val="1500"/>
              </a:lnSpc>
              <a:defRPr sz="1200">
                <a:solidFill>
                  <a:schemeClr val="accent5"/>
                </a:solidFill>
              </a:defRPr>
            </a:lvl1pPr>
            <a:lvl2pPr>
              <a:lnSpc>
                <a:spcPts val="1500"/>
              </a:lnSpc>
              <a:spcBef>
                <a:spcPts val="0"/>
              </a:spcBef>
              <a:spcAft>
                <a:spcPts val="1200"/>
              </a:spcAft>
              <a:defRPr sz="1200">
                <a:solidFill>
                  <a:schemeClr val="accent5"/>
                </a:solidFill>
              </a:defRPr>
            </a:lvl2pPr>
            <a:lvl3pPr>
              <a:lnSpc>
                <a:spcPts val="1500"/>
              </a:lnSpc>
              <a:defRPr sz="1200">
                <a:solidFill>
                  <a:schemeClr val="accent5"/>
                </a:solidFill>
              </a:defRPr>
            </a:lvl3pPr>
            <a:lvl4pPr marL="360363" indent="-179388">
              <a:lnSpc>
                <a:spcPts val="1500"/>
              </a:lnSpc>
              <a:buClr>
                <a:schemeClr val="accent5"/>
              </a:buClr>
              <a:buFont typeface="Wingdings" pitchFamily="2" charset="2"/>
              <a:buChar char="¡"/>
              <a:defRPr sz="1200">
                <a:solidFill>
                  <a:schemeClr val="accent5"/>
                </a:solidFill>
              </a:defRPr>
            </a:lvl4pPr>
            <a:lvl5pPr marL="541338" indent="-180975">
              <a:lnSpc>
                <a:spcPts val="1500"/>
              </a:lnSpc>
              <a:buClr>
                <a:schemeClr val="accent5"/>
              </a:buClr>
              <a:buFont typeface="Wingdings" pitchFamily="2" charset="2"/>
              <a:buChar char="¡"/>
              <a:defRPr sz="1050">
                <a:solidFill>
                  <a:schemeClr val="accent5"/>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0" name="Straight Connector 9"/>
          <p:cNvCxnSpPr/>
          <p:nvPr userDrawn="1"/>
        </p:nvCxnSpPr>
        <p:spPr>
          <a:xfrm>
            <a:off x="468313" y="980728"/>
            <a:ext cx="82296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7411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2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68311" y="1962149"/>
            <a:ext cx="5688013" cy="2114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p>
            <a:r>
              <a:rPr lang="en-GB" dirty="0" smtClean="0"/>
              <a:t>Main title Header &amp; Footer</a:t>
            </a:r>
            <a:endParaRPr lang="en-GB" dirty="0"/>
          </a:p>
        </p:txBody>
      </p:sp>
      <p:sp>
        <p:nvSpPr>
          <p:cNvPr id="6" name="Slide Number Placeholder 5"/>
          <p:cNvSpPr>
            <a:spLocks noGrp="1"/>
          </p:cNvSpPr>
          <p:nvPr>
            <p:ph type="sldNum" sz="quarter" idx="12"/>
          </p:nvPr>
        </p:nvSpPr>
        <p:spPr/>
        <p:txBody>
          <a:bodyPr/>
          <a:lstStyle/>
          <a:p>
            <a:fld id="{08A91B63-EED8-4A05-A4BA-6543AC083DC1}" type="slidenum">
              <a:rPr lang="en-GB" smtClean="0"/>
              <a:pPr/>
              <a:t>‹#›</a:t>
            </a:fld>
            <a:endParaRPr lang="en-GB" dirty="0"/>
          </a:p>
        </p:txBody>
      </p:sp>
      <p:cxnSp>
        <p:nvCxnSpPr>
          <p:cNvPr id="10" name="Straight Connector 9"/>
          <p:cNvCxnSpPr/>
          <p:nvPr userDrawn="1"/>
        </p:nvCxnSpPr>
        <p:spPr>
          <a:xfrm>
            <a:off x="468313" y="1260000"/>
            <a:ext cx="82296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3"/>
          </p:nvPr>
        </p:nvSpPr>
        <p:spPr>
          <a:xfrm>
            <a:off x="6732001" y="1943999"/>
            <a:ext cx="1965912" cy="4480614"/>
          </a:xfrm>
        </p:spPr>
        <p:txBody>
          <a:bodyPr/>
          <a:lstStyle>
            <a:lvl1pPr>
              <a:lnSpc>
                <a:spcPts val="1500"/>
              </a:lnSpc>
              <a:defRPr sz="1200">
                <a:solidFill>
                  <a:schemeClr val="accent5"/>
                </a:solidFill>
              </a:defRPr>
            </a:lvl1pPr>
            <a:lvl2pPr>
              <a:lnSpc>
                <a:spcPts val="1500"/>
              </a:lnSpc>
              <a:spcBef>
                <a:spcPts val="0"/>
              </a:spcBef>
              <a:spcAft>
                <a:spcPts val="1200"/>
              </a:spcAft>
              <a:defRPr sz="1200">
                <a:solidFill>
                  <a:schemeClr val="accent5"/>
                </a:solidFill>
              </a:defRPr>
            </a:lvl2pPr>
            <a:lvl3pPr>
              <a:lnSpc>
                <a:spcPts val="1500"/>
              </a:lnSpc>
              <a:defRPr sz="1200">
                <a:solidFill>
                  <a:schemeClr val="accent5"/>
                </a:solidFill>
              </a:defRPr>
            </a:lvl3pPr>
            <a:lvl4pPr marL="360363" indent="-179388">
              <a:lnSpc>
                <a:spcPts val="1500"/>
              </a:lnSpc>
              <a:buClr>
                <a:schemeClr val="accent5"/>
              </a:buClr>
              <a:buFont typeface="Wingdings" pitchFamily="2" charset="2"/>
              <a:buChar char="¡"/>
              <a:defRPr sz="1200">
                <a:solidFill>
                  <a:schemeClr val="accent5"/>
                </a:solidFill>
              </a:defRPr>
            </a:lvl4pPr>
            <a:lvl5pPr marL="541338" indent="-180975">
              <a:lnSpc>
                <a:spcPts val="1500"/>
              </a:lnSpc>
              <a:buClr>
                <a:schemeClr val="accent5"/>
              </a:buClr>
              <a:buFont typeface="Wingdings" pitchFamily="2" charset="2"/>
              <a:buChar char="¡"/>
              <a:defRPr sz="1050">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8"/>
          <p:cNvSpPr>
            <a:spLocks noGrp="1" noChangeAspect="1"/>
          </p:cNvSpPr>
          <p:nvPr>
            <p:ph type="pic" sz="quarter" idx="14" hasCustomPrompt="1"/>
          </p:nvPr>
        </p:nvSpPr>
        <p:spPr>
          <a:xfrm>
            <a:off x="468313" y="4365625"/>
            <a:ext cx="2735262" cy="2058988"/>
          </a:xfrm>
        </p:spPr>
        <p:txBody>
          <a:bodyPr/>
          <a:lstStyle>
            <a:lvl1pPr algn="ctr">
              <a:defRPr sz="1100" baseline="0"/>
            </a:lvl1pPr>
          </a:lstStyle>
          <a:p>
            <a:r>
              <a:rPr lang="en-GB" dirty="0" smtClean="0"/>
              <a:t>Apply image via Bristows menu</a:t>
            </a:r>
            <a:endParaRPr lang="en-GB" dirty="0"/>
          </a:p>
        </p:txBody>
      </p:sp>
      <p:sp>
        <p:nvSpPr>
          <p:cNvPr id="14" name="Picture Placeholder 8"/>
          <p:cNvSpPr>
            <a:spLocks noGrp="1" noChangeAspect="1"/>
          </p:cNvSpPr>
          <p:nvPr>
            <p:ph type="pic" sz="quarter" idx="15" hasCustomPrompt="1"/>
          </p:nvPr>
        </p:nvSpPr>
        <p:spPr>
          <a:xfrm>
            <a:off x="3425055" y="4365625"/>
            <a:ext cx="2735262" cy="2058988"/>
          </a:xfrm>
        </p:spPr>
        <p:txBody>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100"/>
            </a:lvl1pPr>
          </a:lstStyle>
          <a:p>
            <a:r>
              <a:rPr lang="en-GB" dirty="0" smtClean="0"/>
              <a:t>Apply image via Bristows menu</a:t>
            </a:r>
          </a:p>
        </p:txBody>
      </p:sp>
    </p:spTree>
    <p:extLst>
      <p:ext uri="{BB962C8B-B14F-4D97-AF65-F5344CB8AC3E}">
        <p14:creationId xmlns:p14="http://schemas.microsoft.com/office/powerpoint/2010/main" val="18151978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Footer Placeholder 4"/>
          <p:cNvSpPr>
            <a:spLocks noGrp="1"/>
          </p:cNvSpPr>
          <p:nvPr>
            <p:ph type="ftr" sz="quarter" idx="11"/>
          </p:nvPr>
        </p:nvSpPr>
        <p:spPr/>
        <p:txBody>
          <a:bodyPr/>
          <a:lstStyle/>
          <a:p>
            <a:r>
              <a:rPr lang="en-GB" dirty="0" smtClean="0"/>
              <a:t>Main title Header &amp; Footer</a:t>
            </a:r>
            <a:endParaRPr lang="en-GB" dirty="0"/>
          </a:p>
        </p:txBody>
      </p:sp>
      <p:sp>
        <p:nvSpPr>
          <p:cNvPr id="6" name="Slide Number Placeholder 5"/>
          <p:cNvSpPr>
            <a:spLocks noGrp="1"/>
          </p:cNvSpPr>
          <p:nvPr>
            <p:ph type="sldNum" sz="quarter" idx="12"/>
          </p:nvPr>
        </p:nvSpPr>
        <p:spPr/>
        <p:txBody>
          <a:bodyPr/>
          <a:lstStyle/>
          <a:p>
            <a:fld id="{08A91B63-EED8-4A05-A4BA-6543AC083DC1}" type="slidenum">
              <a:rPr lang="en-GB" smtClean="0"/>
              <a:pPr/>
              <a:t>‹#›</a:t>
            </a:fld>
            <a:endParaRPr lang="en-GB" dirty="0"/>
          </a:p>
        </p:txBody>
      </p:sp>
      <p:cxnSp>
        <p:nvCxnSpPr>
          <p:cNvPr id="8" name="Straight Connector 7"/>
          <p:cNvCxnSpPr/>
          <p:nvPr userDrawn="1"/>
        </p:nvCxnSpPr>
        <p:spPr>
          <a:xfrm>
            <a:off x="468313" y="1260000"/>
            <a:ext cx="82296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hart Placeholder 10"/>
          <p:cNvSpPr>
            <a:spLocks noGrp="1"/>
          </p:cNvSpPr>
          <p:nvPr>
            <p:ph type="chart" sz="quarter" idx="13"/>
          </p:nvPr>
        </p:nvSpPr>
        <p:spPr>
          <a:xfrm>
            <a:off x="468313" y="2924175"/>
            <a:ext cx="5399087" cy="3221038"/>
          </a:xfrm>
        </p:spPr>
        <p:txBody>
          <a:bodyPr/>
          <a:lstStyle/>
          <a:p>
            <a:r>
              <a:rPr lang="en-US" dirty="0" smtClean="0"/>
              <a:t>Click icon to add chart</a:t>
            </a:r>
            <a:endParaRPr lang="en-GB" dirty="0"/>
          </a:p>
        </p:txBody>
      </p:sp>
      <p:sp>
        <p:nvSpPr>
          <p:cNvPr id="14" name="Text Placeholder 13"/>
          <p:cNvSpPr>
            <a:spLocks noGrp="1"/>
          </p:cNvSpPr>
          <p:nvPr>
            <p:ph type="body" sz="quarter" idx="14"/>
          </p:nvPr>
        </p:nvSpPr>
        <p:spPr>
          <a:xfrm>
            <a:off x="468313" y="1962151"/>
            <a:ext cx="5399087" cy="8907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7"/>
          <p:cNvSpPr>
            <a:spLocks noGrp="1"/>
          </p:cNvSpPr>
          <p:nvPr>
            <p:ph type="body" sz="quarter" idx="15"/>
          </p:nvPr>
        </p:nvSpPr>
        <p:spPr>
          <a:xfrm>
            <a:off x="6732001" y="1943999"/>
            <a:ext cx="1965912" cy="4480614"/>
          </a:xfrm>
        </p:spPr>
        <p:txBody>
          <a:bodyPr/>
          <a:lstStyle>
            <a:lvl1pPr>
              <a:lnSpc>
                <a:spcPts val="1500"/>
              </a:lnSpc>
              <a:defRPr sz="1200">
                <a:solidFill>
                  <a:schemeClr val="accent5"/>
                </a:solidFill>
              </a:defRPr>
            </a:lvl1pPr>
            <a:lvl2pPr>
              <a:lnSpc>
                <a:spcPts val="1500"/>
              </a:lnSpc>
              <a:spcBef>
                <a:spcPts val="0"/>
              </a:spcBef>
              <a:spcAft>
                <a:spcPts val="1200"/>
              </a:spcAft>
              <a:defRPr sz="1200">
                <a:solidFill>
                  <a:schemeClr val="accent5"/>
                </a:solidFill>
              </a:defRPr>
            </a:lvl2pPr>
            <a:lvl3pPr>
              <a:lnSpc>
                <a:spcPts val="1500"/>
              </a:lnSpc>
              <a:defRPr sz="1200">
                <a:solidFill>
                  <a:schemeClr val="accent5"/>
                </a:solidFill>
              </a:defRPr>
            </a:lvl3pPr>
            <a:lvl4pPr marL="360363" indent="-179388">
              <a:lnSpc>
                <a:spcPts val="1500"/>
              </a:lnSpc>
              <a:buClr>
                <a:schemeClr val="accent5"/>
              </a:buClr>
              <a:buFont typeface="Wingdings" pitchFamily="2" charset="2"/>
              <a:buChar char="¡"/>
              <a:defRPr sz="1200">
                <a:solidFill>
                  <a:schemeClr val="accent5"/>
                </a:solidFill>
              </a:defRPr>
            </a:lvl4pPr>
            <a:lvl5pPr marL="541338" indent="-180975">
              <a:lnSpc>
                <a:spcPts val="1500"/>
              </a:lnSpc>
              <a:buClr>
                <a:schemeClr val="accent5"/>
              </a:buClr>
              <a:buFont typeface="Wingdings" pitchFamily="2" charset="2"/>
              <a:buChar char="¡"/>
              <a:defRPr sz="1050">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986434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Footer Placeholder 4"/>
          <p:cNvSpPr>
            <a:spLocks noGrp="1"/>
          </p:cNvSpPr>
          <p:nvPr>
            <p:ph type="ftr" sz="quarter" idx="11"/>
          </p:nvPr>
        </p:nvSpPr>
        <p:spPr/>
        <p:txBody>
          <a:bodyPr/>
          <a:lstStyle/>
          <a:p>
            <a:r>
              <a:rPr lang="en-GB" dirty="0" smtClean="0"/>
              <a:t>Main title Header &amp; Footer</a:t>
            </a:r>
            <a:endParaRPr lang="en-GB" dirty="0"/>
          </a:p>
        </p:txBody>
      </p:sp>
      <p:sp>
        <p:nvSpPr>
          <p:cNvPr id="6" name="Slide Number Placeholder 5"/>
          <p:cNvSpPr>
            <a:spLocks noGrp="1"/>
          </p:cNvSpPr>
          <p:nvPr>
            <p:ph type="sldNum" sz="quarter" idx="12"/>
          </p:nvPr>
        </p:nvSpPr>
        <p:spPr/>
        <p:txBody>
          <a:bodyPr/>
          <a:lstStyle/>
          <a:p>
            <a:fld id="{08A91B63-EED8-4A05-A4BA-6543AC083DC1}" type="slidenum">
              <a:rPr lang="en-GB" smtClean="0"/>
              <a:pPr/>
              <a:t>‹#›</a:t>
            </a:fld>
            <a:endParaRPr lang="en-GB" dirty="0"/>
          </a:p>
        </p:txBody>
      </p:sp>
      <p:sp>
        <p:nvSpPr>
          <p:cNvPr id="8" name="Text Placeholder 7"/>
          <p:cNvSpPr>
            <a:spLocks noGrp="1"/>
          </p:cNvSpPr>
          <p:nvPr>
            <p:ph type="body" sz="quarter" idx="13"/>
          </p:nvPr>
        </p:nvSpPr>
        <p:spPr>
          <a:xfrm>
            <a:off x="6732000" y="1943999"/>
            <a:ext cx="1965913" cy="4480614"/>
          </a:xfrm>
        </p:spPr>
        <p:txBody>
          <a:bodyPr/>
          <a:lstStyle>
            <a:lvl1pPr>
              <a:lnSpc>
                <a:spcPts val="1500"/>
              </a:lnSpc>
              <a:defRPr sz="1200">
                <a:solidFill>
                  <a:schemeClr val="accent5"/>
                </a:solidFill>
              </a:defRPr>
            </a:lvl1pPr>
            <a:lvl2pPr>
              <a:lnSpc>
                <a:spcPts val="1500"/>
              </a:lnSpc>
              <a:spcBef>
                <a:spcPts val="0"/>
              </a:spcBef>
              <a:spcAft>
                <a:spcPts val="1200"/>
              </a:spcAft>
              <a:defRPr sz="1200">
                <a:solidFill>
                  <a:schemeClr val="accent5"/>
                </a:solidFill>
              </a:defRPr>
            </a:lvl2pPr>
            <a:lvl3pPr>
              <a:lnSpc>
                <a:spcPts val="1500"/>
              </a:lnSpc>
              <a:defRPr sz="1200">
                <a:solidFill>
                  <a:schemeClr val="accent5"/>
                </a:solidFill>
              </a:defRPr>
            </a:lvl3pPr>
            <a:lvl4pPr marL="360363" indent="-179388">
              <a:lnSpc>
                <a:spcPts val="1500"/>
              </a:lnSpc>
              <a:buClr>
                <a:schemeClr val="accent5"/>
              </a:buClr>
              <a:defRPr sz="1200">
                <a:solidFill>
                  <a:schemeClr val="accent5"/>
                </a:solidFill>
              </a:defRPr>
            </a:lvl4pPr>
            <a:lvl5pPr marL="541338" indent="-180975">
              <a:lnSpc>
                <a:spcPts val="1500"/>
              </a:lnSpc>
              <a:buClr>
                <a:schemeClr val="accent5"/>
              </a:buClr>
              <a:defRPr sz="1050">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userDrawn="1"/>
        </p:nvCxnSpPr>
        <p:spPr>
          <a:xfrm>
            <a:off x="468313" y="1260000"/>
            <a:ext cx="82296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noChangeAspect="1"/>
          </p:cNvSpPr>
          <p:nvPr>
            <p:ph type="pic" sz="quarter" idx="14" hasCustomPrompt="1"/>
          </p:nvPr>
        </p:nvSpPr>
        <p:spPr>
          <a:xfrm>
            <a:off x="468313" y="1962150"/>
            <a:ext cx="1224000" cy="1224000"/>
          </a:xfrm>
        </p:spPr>
        <p:txBody>
          <a:bodyPr/>
          <a:lstStyle>
            <a:lvl1pPr>
              <a:defRPr sz="900" baseline="0"/>
            </a:lvl1pPr>
          </a:lstStyle>
          <a:p>
            <a:r>
              <a:rPr lang="en-GB" dirty="0" smtClean="0"/>
              <a:t>Apply image via Bristows menu</a:t>
            </a:r>
            <a:endParaRPr lang="en-GB" dirty="0"/>
          </a:p>
        </p:txBody>
      </p:sp>
      <p:sp>
        <p:nvSpPr>
          <p:cNvPr id="12" name="Picture Placeholder 8"/>
          <p:cNvSpPr>
            <a:spLocks noGrp="1" noChangeAspect="1"/>
          </p:cNvSpPr>
          <p:nvPr>
            <p:ph type="pic" sz="quarter" idx="15" hasCustomPrompt="1"/>
          </p:nvPr>
        </p:nvSpPr>
        <p:spPr>
          <a:xfrm>
            <a:off x="1835696" y="1962150"/>
            <a:ext cx="1224000" cy="1224000"/>
          </a:xfrm>
        </p:spPr>
        <p:txBody>
          <a:bodyPr/>
          <a:lstStyle>
            <a:lvl1pPr>
              <a:defRPr sz="900"/>
            </a:lvl1pPr>
          </a:lstStyle>
          <a:p>
            <a:r>
              <a:rPr lang="en-GB" dirty="0" smtClean="0"/>
              <a:t>Apply image via Bristows menu</a:t>
            </a:r>
            <a:endParaRPr lang="en-GB" dirty="0"/>
          </a:p>
        </p:txBody>
      </p:sp>
      <p:sp>
        <p:nvSpPr>
          <p:cNvPr id="13" name="Picture Placeholder 8"/>
          <p:cNvSpPr>
            <a:spLocks noGrp="1" noChangeAspect="1"/>
          </p:cNvSpPr>
          <p:nvPr>
            <p:ph type="pic" sz="quarter" idx="16" hasCustomPrompt="1"/>
          </p:nvPr>
        </p:nvSpPr>
        <p:spPr>
          <a:xfrm>
            <a:off x="3218859" y="1962150"/>
            <a:ext cx="1224000" cy="1224000"/>
          </a:xfrm>
        </p:spPr>
        <p:txBody>
          <a:bodyPr/>
          <a:lstStyle>
            <a:lvl1pPr>
              <a:defRPr sz="900"/>
            </a:lvl1pPr>
          </a:lstStyle>
          <a:p>
            <a:r>
              <a:rPr lang="en-GB" dirty="0" smtClean="0"/>
              <a:t>Apply image via Bristows menu</a:t>
            </a:r>
            <a:endParaRPr lang="en-GB" dirty="0"/>
          </a:p>
        </p:txBody>
      </p:sp>
      <p:sp>
        <p:nvSpPr>
          <p:cNvPr id="14" name="Picture Placeholder 8"/>
          <p:cNvSpPr>
            <a:spLocks noGrp="1" noChangeAspect="1"/>
          </p:cNvSpPr>
          <p:nvPr>
            <p:ph type="pic" sz="quarter" idx="17" hasCustomPrompt="1"/>
          </p:nvPr>
        </p:nvSpPr>
        <p:spPr>
          <a:xfrm>
            <a:off x="4602021" y="1962150"/>
            <a:ext cx="1224000" cy="1224000"/>
          </a:xfrm>
        </p:spPr>
        <p:txBody>
          <a:bodyPr/>
          <a:lstStyle>
            <a:lvl1pPr>
              <a:defRPr sz="900"/>
            </a:lvl1pPr>
          </a:lstStyle>
          <a:p>
            <a:r>
              <a:rPr lang="en-GB" dirty="0" smtClean="0"/>
              <a:t>Apply image via Bristows menu</a:t>
            </a:r>
            <a:endParaRPr lang="en-GB" dirty="0"/>
          </a:p>
        </p:txBody>
      </p:sp>
      <p:sp>
        <p:nvSpPr>
          <p:cNvPr id="16" name="Picture Placeholder 8"/>
          <p:cNvSpPr>
            <a:spLocks noGrp="1" noChangeAspect="1"/>
          </p:cNvSpPr>
          <p:nvPr>
            <p:ph type="pic" sz="quarter" idx="18" hasCustomPrompt="1"/>
          </p:nvPr>
        </p:nvSpPr>
        <p:spPr>
          <a:xfrm>
            <a:off x="468313" y="3942150"/>
            <a:ext cx="1224000" cy="1224000"/>
          </a:xfrm>
        </p:spPr>
        <p:txBody>
          <a:bodyPr/>
          <a:lstStyle>
            <a:lvl1pPr>
              <a:defRPr sz="900"/>
            </a:lvl1pPr>
          </a:lstStyle>
          <a:p>
            <a:r>
              <a:rPr lang="en-GB" dirty="0" smtClean="0"/>
              <a:t>Apply image via Bristows menu</a:t>
            </a:r>
            <a:endParaRPr lang="en-GB" dirty="0"/>
          </a:p>
        </p:txBody>
      </p:sp>
      <p:sp>
        <p:nvSpPr>
          <p:cNvPr id="17" name="Picture Placeholder 8"/>
          <p:cNvSpPr>
            <a:spLocks noGrp="1" noChangeAspect="1"/>
          </p:cNvSpPr>
          <p:nvPr>
            <p:ph type="pic" sz="quarter" idx="19" hasCustomPrompt="1"/>
          </p:nvPr>
        </p:nvSpPr>
        <p:spPr>
          <a:xfrm>
            <a:off x="1835696" y="3942150"/>
            <a:ext cx="1224000" cy="1224000"/>
          </a:xfrm>
        </p:spPr>
        <p:txBody>
          <a:bodyPr/>
          <a:lstStyle>
            <a:lvl1pPr>
              <a:defRPr sz="900"/>
            </a:lvl1pPr>
          </a:lstStyle>
          <a:p>
            <a:r>
              <a:rPr lang="en-GB" dirty="0" smtClean="0"/>
              <a:t>Apply image via Bristows menu</a:t>
            </a:r>
            <a:endParaRPr lang="en-GB" dirty="0"/>
          </a:p>
        </p:txBody>
      </p:sp>
      <p:sp>
        <p:nvSpPr>
          <p:cNvPr id="18" name="Picture Placeholder 8"/>
          <p:cNvSpPr>
            <a:spLocks noGrp="1" noChangeAspect="1"/>
          </p:cNvSpPr>
          <p:nvPr>
            <p:ph type="pic" sz="quarter" idx="20" hasCustomPrompt="1"/>
          </p:nvPr>
        </p:nvSpPr>
        <p:spPr>
          <a:xfrm>
            <a:off x="3218859" y="3942150"/>
            <a:ext cx="1224000" cy="1224000"/>
          </a:xfrm>
        </p:spPr>
        <p:txBody>
          <a:bodyPr/>
          <a:lstStyle>
            <a:lvl1pPr>
              <a:defRPr sz="900"/>
            </a:lvl1pPr>
          </a:lstStyle>
          <a:p>
            <a:r>
              <a:rPr lang="en-GB" dirty="0" smtClean="0"/>
              <a:t>Apply image via Bristows menu</a:t>
            </a:r>
            <a:endParaRPr lang="en-GB" dirty="0"/>
          </a:p>
        </p:txBody>
      </p:sp>
      <p:sp>
        <p:nvSpPr>
          <p:cNvPr id="19" name="Picture Placeholder 8"/>
          <p:cNvSpPr>
            <a:spLocks noGrp="1" noChangeAspect="1"/>
          </p:cNvSpPr>
          <p:nvPr>
            <p:ph type="pic" sz="quarter" idx="21" hasCustomPrompt="1"/>
          </p:nvPr>
        </p:nvSpPr>
        <p:spPr>
          <a:xfrm>
            <a:off x="4602021" y="3942150"/>
            <a:ext cx="1224000" cy="1224000"/>
          </a:xfrm>
        </p:spPr>
        <p:txBody>
          <a:bodyPr/>
          <a:lstStyle>
            <a:lvl1pPr>
              <a:defRPr sz="900"/>
            </a:lvl1pPr>
          </a:lstStyle>
          <a:p>
            <a:r>
              <a:rPr lang="en-GB" dirty="0" smtClean="0"/>
              <a:t>Apply image via Bristows menu</a:t>
            </a:r>
            <a:endParaRPr lang="en-GB" dirty="0"/>
          </a:p>
        </p:txBody>
      </p:sp>
      <p:sp>
        <p:nvSpPr>
          <p:cNvPr id="21" name="Text Placeholder 20"/>
          <p:cNvSpPr>
            <a:spLocks noGrp="1"/>
          </p:cNvSpPr>
          <p:nvPr>
            <p:ph type="body" sz="quarter" idx="22" hasCustomPrompt="1"/>
          </p:nvPr>
        </p:nvSpPr>
        <p:spPr>
          <a:xfrm>
            <a:off x="468313" y="3303382"/>
            <a:ext cx="1223962" cy="431800"/>
          </a:xfrm>
        </p:spPr>
        <p:txBody>
          <a:bodyPr/>
          <a:lstStyle>
            <a:lvl1pPr>
              <a:spcBef>
                <a:spcPts val="0"/>
              </a:spcBef>
              <a:defRPr sz="1000" b="1" baseline="0">
                <a:solidFill>
                  <a:schemeClr val="tx1"/>
                </a:solidFill>
              </a:defRPr>
            </a:lvl1pPr>
            <a:lvl2pPr>
              <a:spcBef>
                <a:spcPts val="0"/>
              </a:spcBef>
              <a:defRPr sz="1000" b="0">
                <a:solidFill>
                  <a:schemeClr val="tx1"/>
                </a:solidFill>
              </a:defRPr>
            </a:lvl2pPr>
          </a:lstStyle>
          <a:p>
            <a:pPr lvl="0"/>
            <a:r>
              <a:rPr lang="en-US" dirty="0" smtClean="0"/>
              <a:t>Add name</a:t>
            </a:r>
          </a:p>
          <a:p>
            <a:pPr lvl="1"/>
            <a:r>
              <a:rPr lang="en-US" dirty="0" smtClean="0"/>
              <a:t>Second level</a:t>
            </a:r>
          </a:p>
        </p:txBody>
      </p:sp>
      <p:sp>
        <p:nvSpPr>
          <p:cNvPr id="22" name="Text Placeholder 20"/>
          <p:cNvSpPr>
            <a:spLocks noGrp="1"/>
          </p:cNvSpPr>
          <p:nvPr>
            <p:ph type="body" sz="quarter" idx="23" hasCustomPrompt="1"/>
          </p:nvPr>
        </p:nvSpPr>
        <p:spPr>
          <a:xfrm>
            <a:off x="1835696" y="3303382"/>
            <a:ext cx="1223962" cy="431800"/>
          </a:xfrm>
        </p:spPr>
        <p:txBody>
          <a:bodyPr/>
          <a:lstStyle>
            <a:lvl1pPr>
              <a:spcBef>
                <a:spcPts val="0"/>
              </a:spcBef>
              <a:defRPr sz="1000" b="1">
                <a:solidFill>
                  <a:schemeClr val="tx1"/>
                </a:solidFill>
              </a:defRPr>
            </a:lvl1pPr>
            <a:lvl2pPr>
              <a:spcBef>
                <a:spcPts val="0"/>
              </a:spcBef>
              <a:defRPr sz="1000" b="0">
                <a:solidFill>
                  <a:schemeClr val="tx1"/>
                </a:solidFill>
              </a:defRPr>
            </a:lvl2pPr>
          </a:lstStyle>
          <a:p>
            <a:pPr lvl="0"/>
            <a:r>
              <a:rPr lang="en-US" dirty="0" smtClean="0"/>
              <a:t>Add name</a:t>
            </a:r>
          </a:p>
          <a:p>
            <a:pPr lvl="1"/>
            <a:r>
              <a:rPr lang="en-US" dirty="0" smtClean="0"/>
              <a:t>Second level</a:t>
            </a:r>
          </a:p>
        </p:txBody>
      </p:sp>
      <p:sp>
        <p:nvSpPr>
          <p:cNvPr id="23" name="Text Placeholder 20"/>
          <p:cNvSpPr>
            <a:spLocks noGrp="1"/>
          </p:cNvSpPr>
          <p:nvPr>
            <p:ph type="body" sz="quarter" idx="24" hasCustomPrompt="1"/>
          </p:nvPr>
        </p:nvSpPr>
        <p:spPr>
          <a:xfrm>
            <a:off x="3218859" y="3303382"/>
            <a:ext cx="1223962" cy="431800"/>
          </a:xfrm>
        </p:spPr>
        <p:txBody>
          <a:bodyPr/>
          <a:lstStyle>
            <a:lvl1pPr>
              <a:spcBef>
                <a:spcPts val="0"/>
              </a:spcBef>
              <a:defRPr sz="1000" b="1">
                <a:solidFill>
                  <a:schemeClr val="tx1"/>
                </a:solidFill>
              </a:defRPr>
            </a:lvl1pPr>
            <a:lvl2pPr>
              <a:spcBef>
                <a:spcPts val="0"/>
              </a:spcBef>
              <a:defRPr sz="1000" b="0">
                <a:solidFill>
                  <a:schemeClr val="tx1"/>
                </a:solidFill>
              </a:defRPr>
            </a:lvl2pPr>
          </a:lstStyle>
          <a:p>
            <a:pPr lvl="0"/>
            <a:r>
              <a:rPr lang="en-US" dirty="0" smtClean="0"/>
              <a:t>Add name</a:t>
            </a:r>
          </a:p>
          <a:p>
            <a:pPr lvl="1"/>
            <a:r>
              <a:rPr lang="en-US" dirty="0" smtClean="0"/>
              <a:t>Second level</a:t>
            </a:r>
          </a:p>
        </p:txBody>
      </p:sp>
      <p:sp>
        <p:nvSpPr>
          <p:cNvPr id="24" name="Text Placeholder 20"/>
          <p:cNvSpPr>
            <a:spLocks noGrp="1"/>
          </p:cNvSpPr>
          <p:nvPr>
            <p:ph type="body" sz="quarter" idx="25" hasCustomPrompt="1"/>
          </p:nvPr>
        </p:nvSpPr>
        <p:spPr>
          <a:xfrm>
            <a:off x="4602021" y="3303382"/>
            <a:ext cx="1223962" cy="431800"/>
          </a:xfrm>
        </p:spPr>
        <p:txBody>
          <a:bodyPr/>
          <a:lstStyle>
            <a:lvl1pPr>
              <a:spcBef>
                <a:spcPts val="0"/>
              </a:spcBef>
              <a:defRPr sz="1000" b="1">
                <a:solidFill>
                  <a:schemeClr val="tx1"/>
                </a:solidFill>
              </a:defRPr>
            </a:lvl1pPr>
            <a:lvl2pPr>
              <a:spcBef>
                <a:spcPts val="0"/>
              </a:spcBef>
              <a:defRPr sz="1000" b="0">
                <a:solidFill>
                  <a:schemeClr val="tx1"/>
                </a:solidFill>
              </a:defRPr>
            </a:lvl2pPr>
          </a:lstStyle>
          <a:p>
            <a:pPr lvl="0"/>
            <a:r>
              <a:rPr lang="en-US" dirty="0" smtClean="0"/>
              <a:t>Add name</a:t>
            </a:r>
          </a:p>
          <a:p>
            <a:pPr lvl="1"/>
            <a:r>
              <a:rPr lang="en-US" dirty="0" smtClean="0"/>
              <a:t>Second level</a:t>
            </a:r>
          </a:p>
        </p:txBody>
      </p:sp>
      <p:sp>
        <p:nvSpPr>
          <p:cNvPr id="25" name="Text Placeholder 20"/>
          <p:cNvSpPr>
            <a:spLocks noGrp="1"/>
          </p:cNvSpPr>
          <p:nvPr>
            <p:ph type="body" sz="quarter" idx="26" hasCustomPrompt="1"/>
          </p:nvPr>
        </p:nvSpPr>
        <p:spPr>
          <a:xfrm>
            <a:off x="468313" y="5274150"/>
            <a:ext cx="1223962" cy="431800"/>
          </a:xfrm>
        </p:spPr>
        <p:txBody>
          <a:bodyPr/>
          <a:lstStyle>
            <a:lvl1pPr>
              <a:spcBef>
                <a:spcPts val="0"/>
              </a:spcBef>
              <a:defRPr sz="1000" b="1">
                <a:solidFill>
                  <a:schemeClr val="tx1"/>
                </a:solidFill>
              </a:defRPr>
            </a:lvl1pPr>
            <a:lvl2pPr>
              <a:spcBef>
                <a:spcPts val="0"/>
              </a:spcBef>
              <a:defRPr sz="1000" b="0">
                <a:solidFill>
                  <a:schemeClr val="tx1"/>
                </a:solidFill>
              </a:defRPr>
            </a:lvl2pPr>
          </a:lstStyle>
          <a:p>
            <a:pPr lvl="0"/>
            <a:r>
              <a:rPr lang="en-US" dirty="0" smtClean="0"/>
              <a:t>Add name</a:t>
            </a:r>
          </a:p>
          <a:p>
            <a:pPr lvl="1"/>
            <a:r>
              <a:rPr lang="en-US" dirty="0" smtClean="0"/>
              <a:t>Second level</a:t>
            </a:r>
          </a:p>
        </p:txBody>
      </p:sp>
      <p:sp>
        <p:nvSpPr>
          <p:cNvPr id="26" name="Text Placeholder 20"/>
          <p:cNvSpPr>
            <a:spLocks noGrp="1"/>
          </p:cNvSpPr>
          <p:nvPr>
            <p:ph type="body" sz="quarter" idx="27" hasCustomPrompt="1"/>
          </p:nvPr>
        </p:nvSpPr>
        <p:spPr>
          <a:xfrm>
            <a:off x="1835696" y="5274150"/>
            <a:ext cx="1223962" cy="431800"/>
          </a:xfrm>
        </p:spPr>
        <p:txBody>
          <a:bodyPr/>
          <a:lstStyle>
            <a:lvl1pPr>
              <a:spcBef>
                <a:spcPts val="0"/>
              </a:spcBef>
              <a:defRPr sz="1000" b="1">
                <a:solidFill>
                  <a:schemeClr val="tx1"/>
                </a:solidFill>
              </a:defRPr>
            </a:lvl1pPr>
            <a:lvl2pPr>
              <a:spcBef>
                <a:spcPts val="0"/>
              </a:spcBef>
              <a:defRPr sz="1000" b="0">
                <a:solidFill>
                  <a:schemeClr val="tx1"/>
                </a:solidFill>
              </a:defRPr>
            </a:lvl2pPr>
          </a:lstStyle>
          <a:p>
            <a:pPr lvl="0"/>
            <a:r>
              <a:rPr lang="en-US" dirty="0" smtClean="0"/>
              <a:t>Add name</a:t>
            </a:r>
          </a:p>
          <a:p>
            <a:pPr lvl="1"/>
            <a:r>
              <a:rPr lang="en-US" dirty="0" smtClean="0"/>
              <a:t>Second level</a:t>
            </a:r>
          </a:p>
        </p:txBody>
      </p:sp>
      <p:sp>
        <p:nvSpPr>
          <p:cNvPr id="27" name="Text Placeholder 20"/>
          <p:cNvSpPr>
            <a:spLocks noGrp="1"/>
          </p:cNvSpPr>
          <p:nvPr>
            <p:ph type="body" sz="quarter" idx="28" hasCustomPrompt="1"/>
          </p:nvPr>
        </p:nvSpPr>
        <p:spPr>
          <a:xfrm>
            <a:off x="3218859" y="5274150"/>
            <a:ext cx="1223962" cy="431800"/>
          </a:xfrm>
        </p:spPr>
        <p:txBody>
          <a:bodyPr/>
          <a:lstStyle>
            <a:lvl1pPr>
              <a:spcBef>
                <a:spcPts val="0"/>
              </a:spcBef>
              <a:defRPr sz="1000" b="1">
                <a:solidFill>
                  <a:schemeClr val="tx1"/>
                </a:solidFill>
              </a:defRPr>
            </a:lvl1pPr>
            <a:lvl2pPr>
              <a:spcBef>
                <a:spcPts val="0"/>
              </a:spcBef>
              <a:defRPr sz="1000" b="0">
                <a:solidFill>
                  <a:schemeClr val="tx1"/>
                </a:solidFill>
              </a:defRPr>
            </a:lvl2pPr>
          </a:lstStyle>
          <a:p>
            <a:pPr lvl="0"/>
            <a:r>
              <a:rPr lang="en-US" dirty="0" smtClean="0"/>
              <a:t>Add name</a:t>
            </a:r>
          </a:p>
          <a:p>
            <a:pPr lvl="1"/>
            <a:r>
              <a:rPr lang="en-US" dirty="0" smtClean="0"/>
              <a:t>Second level</a:t>
            </a:r>
          </a:p>
        </p:txBody>
      </p:sp>
      <p:sp>
        <p:nvSpPr>
          <p:cNvPr id="28" name="Text Placeholder 20"/>
          <p:cNvSpPr>
            <a:spLocks noGrp="1"/>
          </p:cNvSpPr>
          <p:nvPr>
            <p:ph type="body" sz="quarter" idx="29" hasCustomPrompt="1"/>
          </p:nvPr>
        </p:nvSpPr>
        <p:spPr>
          <a:xfrm>
            <a:off x="4602021" y="5274150"/>
            <a:ext cx="1223962" cy="431800"/>
          </a:xfrm>
        </p:spPr>
        <p:txBody>
          <a:bodyPr/>
          <a:lstStyle>
            <a:lvl1pPr>
              <a:spcBef>
                <a:spcPts val="0"/>
              </a:spcBef>
              <a:defRPr sz="1000" b="1">
                <a:solidFill>
                  <a:schemeClr val="tx1"/>
                </a:solidFill>
              </a:defRPr>
            </a:lvl1pPr>
            <a:lvl2pPr>
              <a:spcBef>
                <a:spcPts val="0"/>
              </a:spcBef>
              <a:defRPr sz="1000" b="0">
                <a:solidFill>
                  <a:schemeClr val="tx1"/>
                </a:solidFill>
              </a:defRPr>
            </a:lvl2pPr>
          </a:lstStyle>
          <a:p>
            <a:pPr lvl="0"/>
            <a:r>
              <a:rPr lang="en-US" dirty="0" smtClean="0"/>
              <a:t>Add name</a:t>
            </a:r>
          </a:p>
          <a:p>
            <a:pPr lvl="1"/>
            <a:r>
              <a:rPr lang="en-US" dirty="0" smtClean="0"/>
              <a:t>Second level</a:t>
            </a:r>
          </a:p>
        </p:txBody>
      </p:sp>
    </p:spTree>
    <p:extLst>
      <p:ext uri="{BB962C8B-B14F-4D97-AF65-F5344CB8AC3E}">
        <p14:creationId xmlns:p14="http://schemas.microsoft.com/office/powerpoint/2010/main" val="78331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fi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68312" y="1962151"/>
            <a:ext cx="5687863" cy="4462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p>
            <a:r>
              <a:rPr lang="en-GB" dirty="0" smtClean="0"/>
              <a:t>Main title Header &amp; Footer</a:t>
            </a:r>
            <a:endParaRPr lang="en-GB" dirty="0"/>
          </a:p>
        </p:txBody>
      </p:sp>
      <p:sp>
        <p:nvSpPr>
          <p:cNvPr id="6" name="Slide Number Placeholder 5"/>
          <p:cNvSpPr>
            <a:spLocks noGrp="1"/>
          </p:cNvSpPr>
          <p:nvPr>
            <p:ph type="sldNum" sz="quarter" idx="12"/>
          </p:nvPr>
        </p:nvSpPr>
        <p:spPr/>
        <p:txBody>
          <a:bodyPr/>
          <a:lstStyle/>
          <a:p>
            <a:fld id="{08A91B63-EED8-4A05-A4BA-6543AC083DC1}" type="slidenum">
              <a:rPr lang="en-GB" smtClean="0"/>
              <a:pPr/>
              <a:t>‹#›</a:t>
            </a:fld>
            <a:endParaRPr lang="en-GB" dirty="0"/>
          </a:p>
        </p:txBody>
      </p:sp>
      <p:sp>
        <p:nvSpPr>
          <p:cNvPr id="8" name="Text Placeholder 7"/>
          <p:cNvSpPr>
            <a:spLocks noGrp="1"/>
          </p:cNvSpPr>
          <p:nvPr>
            <p:ph type="body" sz="quarter" idx="13" hasCustomPrompt="1"/>
          </p:nvPr>
        </p:nvSpPr>
        <p:spPr>
          <a:xfrm>
            <a:off x="7473763" y="3284984"/>
            <a:ext cx="1224000" cy="504056"/>
          </a:xfrm>
        </p:spPr>
        <p:txBody>
          <a:bodyPr/>
          <a:lstStyle>
            <a:lvl1pPr>
              <a:lnSpc>
                <a:spcPts val="1300"/>
              </a:lnSpc>
              <a:defRPr sz="1000" b="1">
                <a:solidFill>
                  <a:schemeClr val="tx2"/>
                </a:solidFill>
              </a:defRPr>
            </a:lvl1pPr>
            <a:lvl2pPr>
              <a:lnSpc>
                <a:spcPts val="1300"/>
              </a:lnSpc>
              <a:spcBef>
                <a:spcPts val="0"/>
              </a:spcBef>
              <a:spcAft>
                <a:spcPts val="1200"/>
              </a:spcAft>
              <a:defRPr sz="1000" b="0">
                <a:solidFill>
                  <a:schemeClr val="tx2"/>
                </a:solidFill>
              </a:defRPr>
            </a:lvl2pPr>
            <a:lvl3pPr>
              <a:lnSpc>
                <a:spcPts val="1500"/>
              </a:lnSpc>
              <a:defRPr sz="1200">
                <a:solidFill>
                  <a:schemeClr val="tx2"/>
                </a:solidFill>
              </a:defRPr>
            </a:lvl3pPr>
            <a:lvl4pPr marL="360363" indent="-179388">
              <a:lnSpc>
                <a:spcPts val="1500"/>
              </a:lnSpc>
              <a:buClr>
                <a:schemeClr val="accent5"/>
              </a:buClr>
              <a:buFont typeface="Wingdings" pitchFamily="2" charset="2"/>
              <a:buChar char="¡"/>
              <a:defRPr sz="1200">
                <a:solidFill>
                  <a:schemeClr val="tx2"/>
                </a:solidFill>
              </a:defRPr>
            </a:lvl4pPr>
            <a:lvl5pPr marL="541338" indent="-180975">
              <a:lnSpc>
                <a:spcPts val="1500"/>
              </a:lnSpc>
              <a:buClr>
                <a:schemeClr val="accent5"/>
              </a:buClr>
              <a:buFont typeface="Wingdings" pitchFamily="2" charset="2"/>
              <a:buChar char="¡"/>
              <a:defRPr sz="1200">
                <a:solidFill>
                  <a:schemeClr val="tx2"/>
                </a:solidFill>
              </a:defRPr>
            </a:lvl5pPr>
          </a:lstStyle>
          <a:p>
            <a:pPr lvl="0"/>
            <a:r>
              <a:rPr lang="en-US" dirty="0" smtClean="0"/>
              <a:t>Add name</a:t>
            </a:r>
          </a:p>
          <a:p>
            <a:pPr lvl="1"/>
            <a:r>
              <a:rPr lang="en-US" dirty="0" smtClean="0"/>
              <a:t>Second level</a:t>
            </a:r>
            <a:endParaRPr lang="en-GB" dirty="0"/>
          </a:p>
        </p:txBody>
      </p:sp>
      <p:cxnSp>
        <p:nvCxnSpPr>
          <p:cNvPr id="10" name="Straight Connector 9"/>
          <p:cNvCxnSpPr/>
          <p:nvPr userDrawn="1"/>
        </p:nvCxnSpPr>
        <p:spPr>
          <a:xfrm>
            <a:off x="468313" y="1260000"/>
            <a:ext cx="82296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noChangeAspect="1"/>
          </p:cNvSpPr>
          <p:nvPr>
            <p:ph type="pic" sz="quarter" idx="15" hasCustomPrompt="1"/>
          </p:nvPr>
        </p:nvSpPr>
        <p:spPr>
          <a:xfrm>
            <a:off x="7473763" y="1962150"/>
            <a:ext cx="1224000" cy="1224171"/>
          </a:xfrm>
        </p:spPr>
        <p:txBody>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lvl1pPr>
          </a:lstStyle>
          <a:p>
            <a:r>
              <a:rPr lang="en-GB" dirty="0" smtClean="0"/>
              <a:t>Apply image via Bristows menu</a:t>
            </a:r>
            <a:endParaRPr lang="en-GB" dirty="0"/>
          </a:p>
        </p:txBody>
      </p:sp>
      <p:sp>
        <p:nvSpPr>
          <p:cNvPr id="13" name="Text Placeholder 7"/>
          <p:cNvSpPr>
            <a:spLocks noGrp="1"/>
          </p:cNvSpPr>
          <p:nvPr>
            <p:ph type="body" sz="quarter" idx="16" hasCustomPrompt="1"/>
          </p:nvPr>
        </p:nvSpPr>
        <p:spPr>
          <a:xfrm>
            <a:off x="7473763" y="5328000"/>
            <a:ext cx="1224000" cy="504056"/>
          </a:xfrm>
        </p:spPr>
        <p:txBody>
          <a:bodyPr/>
          <a:lstStyle>
            <a:lvl1pPr>
              <a:lnSpc>
                <a:spcPts val="1300"/>
              </a:lnSpc>
              <a:defRPr sz="1000" b="1">
                <a:solidFill>
                  <a:schemeClr val="tx2"/>
                </a:solidFill>
              </a:defRPr>
            </a:lvl1pPr>
            <a:lvl2pPr>
              <a:lnSpc>
                <a:spcPts val="1300"/>
              </a:lnSpc>
              <a:spcBef>
                <a:spcPts val="0"/>
              </a:spcBef>
              <a:spcAft>
                <a:spcPts val="1200"/>
              </a:spcAft>
              <a:defRPr sz="1000" b="0">
                <a:solidFill>
                  <a:schemeClr val="tx2"/>
                </a:solidFill>
              </a:defRPr>
            </a:lvl2pPr>
            <a:lvl3pPr>
              <a:lnSpc>
                <a:spcPts val="1500"/>
              </a:lnSpc>
              <a:defRPr sz="1200">
                <a:solidFill>
                  <a:schemeClr val="tx2"/>
                </a:solidFill>
              </a:defRPr>
            </a:lvl3pPr>
            <a:lvl4pPr marL="360363" indent="-179388">
              <a:lnSpc>
                <a:spcPts val="1500"/>
              </a:lnSpc>
              <a:buClr>
                <a:schemeClr val="accent5"/>
              </a:buClr>
              <a:buFont typeface="Wingdings" pitchFamily="2" charset="2"/>
              <a:buChar char="¡"/>
              <a:defRPr sz="1200">
                <a:solidFill>
                  <a:schemeClr val="tx2"/>
                </a:solidFill>
              </a:defRPr>
            </a:lvl4pPr>
            <a:lvl5pPr marL="541338" indent="-180975">
              <a:lnSpc>
                <a:spcPts val="1500"/>
              </a:lnSpc>
              <a:buClr>
                <a:schemeClr val="accent5"/>
              </a:buClr>
              <a:buFont typeface="Wingdings" pitchFamily="2" charset="2"/>
              <a:buChar char="¡"/>
              <a:defRPr sz="1200">
                <a:solidFill>
                  <a:schemeClr val="tx2"/>
                </a:solidFill>
              </a:defRPr>
            </a:lvl5pPr>
          </a:lstStyle>
          <a:p>
            <a:pPr lvl="0"/>
            <a:r>
              <a:rPr lang="en-US" dirty="0" smtClean="0"/>
              <a:t>Add name</a:t>
            </a:r>
          </a:p>
          <a:p>
            <a:pPr lvl="1"/>
            <a:r>
              <a:rPr lang="en-US" dirty="0" smtClean="0"/>
              <a:t>Second level</a:t>
            </a:r>
            <a:endParaRPr lang="en-GB" dirty="0"/>
          </a:p>
        </p:txBody>
      </p:sp>
      <p:sp>
        <p:nvSpPr>
          <p:cNvPr id="14" name="Picture Placeholder 8"/>
          <p:cNvSpPr>
            <a:spLocks noGrp="1" noChangeAspect="1"/>
          </p:cNvSpPr>
          <p:nvPr>
            <p:ph type="pic" sz="quarter" idx="17" hasCustomPrompt="1"/>
          </p:nvPr>
        </p:nvSpPr>
        <p:spPr>
          <a:xfrm>
            <a:off x="7473763" y="4005064"/>
            <a:ext cx="1224000" cy="1224171"/>
          </a:xfrm>
        </p:spPr>
        <p:txBody>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lvl1pPr>
          </a:lstStyle>
          <a:p>
            <a:r>
              <a:rPr lang="en-GB" dirty="0" smtClean="0"/>
              <a:t>Apply image via Bristows menu</a:t>
            </a:r>
            <a:endParaRPr lang="en-GB" dirty="0"/>
          </a:p>
        </p:txBody>
      </p:sp>
    </p:spTree>
    <p:extLst>
      <p:ext uri="{BB962C8B-B14F-4D97-AF65-F5344CB8AC3E}">
        <p14:creationId xmlns:p14="http://schemas.microsoft.com/office/powerpoint/2010/main" val="22978979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828000"/>
            <a:ext cx="8218487" cy="44076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68312" y="1962150"/>
            <a:ext cx="8229601" cy="4462463"/>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68313" y="414000"/>
            <a:ext cx="5688012" cy="416263"/>
          </a:xfrm>
          <a:prstGeom prst="rect">
            <a:avLst/>
          </a:prstGeom>
        </p:spPr>
        <p:txBody>
          <a:bodyPr vert="horz" lIns="0" tIns="0" rIns="0" bIns="0" rtlCol="0" anchor="t" anchorCtr="0"/>
          <a:lstStyle>
            <a:lvl1pPr algn="l">
              <a:defRPr sz="900">
                <a:solidFill>
                  <a:schemeClr val="accent2"/>
                </a:solidFill>
              </a:defRPr>
            </a:lvl1pPr>
          </a:lstStyle>
          <a:p>
            <a:r>
              <a:rPr lang="en-GB" dirty="0" smtClean="0"/>
              <a:t>Main title Header &amp; Footer</a:t>
            </a:r>
            <a:endParaRPr lang="en-GB" dirty="0"/>
          </a:p>
        </p:txBody>
      </p:sp>
      <p:sp>
        <p:nvSpPr>
          <p:cNvPr id="6" name="Slide Number Placeholder 5"/>
          <p:cNvSpPr>
            <a:spLocks noGrp="1"/>
          </p:cNvSpPr>
          <p:nvPr>
            <p:ph type="sldNum" sz="quarter" idx="4"/>
          </p:nvPr>
        </p:nvSpPr>
        <p:spPr>
          <a:xfrm>
            <a:off x="7812360" y="414000"/>
            <a:ext cx="885553" cy="416263"/>
          </a:xfrm>
          <a:prstGeom prst="rect">
            <a:avLst/>
          </a:prstGeom>
        </p:spPr>
        <p:txBody>
          <a:bodyPr vert="horz" lIns="0" tIns="0" rIns="0" bIns="0" rtlCol="0" anchor="t" anchorCtr="0"/>
          <a:lstStyle>
            <a:lvl1pPr algn="r">
              <a:defRPr sz="900">
                <a:solidFill>
                  <a:schemeClr val="accent2"/>
                </a:solidFill>
              </a:defRPr>
            </a:lvl1pPr>
          </a:lstStyle>
          <a:p>
            <a:fld id="{08A91B63-EED8-4A05-A4BA-6543AC083DC1}" type="slidenum">
              <a:rPr lang="en-GB" smtClean="0"/>
              <a:pPr/>
              <a:t>‹#›</a:t>
            </a:fld>
            <a:endParaRPr lang="en-GB" dirty="0"/>
          </a:p>
        </p:txBody>
      </p:sp>
    </p:spTree>
    <p:extLst>
      <p:ext uri="{BB962C8B-B14F-4D97-AF65-F5344CB8AC3E}">
        <p14:creationId xmlns:p14="http://schemas.microsoft.com/office/powerpoint/2010/main" val="113404344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50" r:id="rId4"/>
    <p:sldLayoutId id="2147483660" r:id="rId5"/>
    <p:sldLayoutId id="2147483662" r:id="rId6"/>
    <p:sldLayoutId id="2147483664" r:id="rId7"/>
    <p:sldLayoutId id="2147483665" r:id="rId8"/>
    <p:sldLayoutId id="2147483667" r:id="rId9"/>
    <p:sldLayoutId id="2147483654" r:id="rId10"/>
    <p:sldLayoutId id="2147483666" r:id="rId11"/>
    <p:sldLayoutId id="2147483668" r:id="rId12"/>
  </p:sldLayoutIdLst>
  <p:timing>
    <p:tnLst>
      <p:par>
        <p:cTn id="1" dur="indefinite" restart="never" nodeType="tmRoot"/>
      </p:par>
    </p:tnLst>
  </p:timing>
  <p:hf hdr="0"/>
  <p:txStyles>
    <p:titleStyle>
      <a:lvl1pPr algn="l" defTabSz="914400" rtl="0" eaLnBrk="1" latinLnBrk="0" hangingPunct="1">
        <a:lnSpc>
          <a:spcPct val="100000"/>
        </a:lnSpc>
        <a:spcBef>
          <a:spcPct val="0"/>
        </a:spcBef>
        <a:buNone/>
        <a:defRPr sz="28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itchFamily="34" charset="0"/>
        <a:buNone/>
        <a:defRPr sz="1700" kern="1200">
          <a:solidFill>
            <a:schemeClr val="tx1"/>
          </a:solidFill>
          <a:latin typeface="+mn-lt"/>
          <a:ea typeface="+mn-ea"/>
          <a:cs typeface="+mn-cs"/>
        </a:defRPr>
      </a:lvl1pPr>
      <a:lvl2pPr marL="0" indent="0" algn="l" defTabSz="914400" rtl="0" eaLnBrk="1" latinLnBrk="0" hangingPunct="1">
        <a:lnSpc>
          <a:spcPct val="100000"/>
        </a:lnSpc>
        <a:spcBef>
          <a:spcPct val="20000"/>
        </a:spcBef>
        <a:buFont typeface="Arial" pitchFamily="34" charset="0"/>
        <a:buNone/>
        <a:defRPr sz="2200" b="1" kern="1200">
          <a:solidFill>
            <a:schemeClr val="accent2"/>
          </a:solidFill>
          <a:latin typeface="+mn-lt"/>
          <a:ea typeface="+mn-ea"/>
          <a:cs typeface="+mn-cs"/>
        </a:defRPr>
      </a:lvl2pPr>
      <a:lvl3pPr marL="182563" indent="-182563" algn="l" defTabSz="914400" rtl="0" eaLnBrk="1" latinLnBrk="0" hangingPunct="1">
        <a:lnSpc>
          <a:spcPct val="100000"/>
        </a:lnSpc>
        <a:spcBef>
          <a:spcPct val="20000"/>
        </a:spcBef>
        <a:buSzPct val="120000"/>
        <a:buFont typeface="Symbol" pitchFamily="18" charset="2"/>
        <a:buChar char="·"/>
        <a:defRPr sz="1700" kern="1200">
          <a:solidFill>
            <a:schemeClr val="tx1"/>
          </a:solidFill>
          <a:latin typeface="+mn-lt"/>
          <a:ea typeface="+mn-ea"/>
          <a:cs typeface="+mn-cs"/>
        </a:defRPr>
      </a:lvl3pPr>
      <a:lvl4pPr marL="541338" indent="-188913" algn="l" defTabSz="914400" rtl="0" eaLnBrk="1" latinLnBrk="0" hangingPunct="1">
        <a:lnSpc>
          <a:spcPct val="100000"/>
        </a:lnSpc>
        <a:spcBef>
          <a:spcPct val="20000"/>
        </a:spcBef>
        <a:buClr>
          <a:schemeClr val="tx1"/>
        </a:buClr>
        <a:buSzPct val="60000"/>
        <a:buFont typeface="Wingdings" pitchFamily="2" charset="2"/>
        <a:buChar char=""/>
        <a:defRPr sz="1700" kern="1200">
          <a:solidFill>
            <a:schemeClr val="tx1"/>
          </a:solidFill>
          <a:latin typeface="+mn-lt"/>
          <a:ea typeface="+mn-ea"/>
          <a:cs typeface="+mn-cs"/>
        </a:defRPr>
      </a:lvl4pPr>
      <a:lvl5pPr marL="901700" indent="-182563" algn="l" defTabSz="914400" rtl="0" eaLnBrk="1" latinLnBrk="0" hangingPunct="1">
        <a:lnSpc>
          <a:spcPct val="100000"/>
        </a:lnSpc>
        <a:spcBef>
          <a:spcPct val="20000"/>
        </a:spcBef>
        <a:buClr>
          <a:schemeClr val="tx1"/>
        </a:buClr>
        <a:buSzPct val="60000"/>
        <a:buFont typeface="Wingdings" pitchFamily="2" charset="2"/>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20000"/>
              </a:lnSpc>
            </a:pPr>
            <a:r>
              <a:rPr lang="en-GB" sz="2000" dirty="0" smtClean="0"/>
              <a:t>GDPR – the First Six Months</a:t>
            </a:r>
            <a:endParaRPr lang="en-GB" sz="2000" dirty="0"/>
          </a:p>
        </p:txBody>
      </p:sp>
      <p:sp>
        <p:nvSpPr>
          <p:cNvPr id="3" name="Subtitle 2"/>
          <p:cNvSpPr>
            <a:spLocks noGrp="1"/>
          </p:cNvSpPr>
          <p:nvPr>
            <p:ph type="subTitle" idx="1"/>
          </p:nvPr>
        </p:nvSpPr>
        <p:spPr>
          <a:xfrm>
            <a:off x="4932039" y="3284984"/>
            <a:ext cx="3765873" cy="792088"/>
          </a:xfrm>
        </p:spPr>
        <p:txBody>
          <a:bodyPr/>
          <a:lstStyle/>
          <a:p>
            <a:pPr>
              <a:lnSpc>
                <a:spcPct val="120000"/>
              </a:lnSpc>
            </a:pPr>
            <a:r>
              <a:rPr lang="en-GB" dirty="0" smtClean="0"/>
              <a:t>Dr Mark Watts</a:t>
            </a:r>
          </a:p>
          <a:p>
            <a:pPr>
              <a:lnSpc>
                <a:spcPct val="120000"/>
              </a:lnSpc>
            </a:pPr>
            <a:r>
              <a:rPr lang="en-GB" dirty="0" smtClean="0"/>
              <a:t>Partner</a:t>
            </a:r>
            <a:endParaRPr lang="en-GB" dirty="0"/>
          </a:p>
        </p:txBody>
      </p:sp>
      <p:sp>
        <p:nvSpPr>
          <p:cNvPr id="4" name="Date Placeholder 3"/>
          <p:cNvSpPr>
            <a:spLocks noGrp="1"/>
          </p:cNvSpPr>
          <p:nvPr>
            <p:ph type="dt" sz="half" idx="10"/>
          </p:nvPr>
        </p:nvSpPr>
        <p:spPr>
          <a:xfrm>
            <a:off x="4932039" y="2664024"/>
            <a:ext cx="3765873" cy="365125"/>
          </a:xfrm>
        </p:spPr>
        <p:txBody>
          <a:bodyPr/>
          <a:lstStyle/>
          <a:p>
            <a:r>
              <a:rPr lang="en-GB" dirty="0" smtClean="0"/>
              <a:t>30</a:t>
            </a:r>
            <a:r>
              <a:rPr lang="en-GB" baseline="30000" dirty="0" smtClean="0"/>
              <a:t>th</a:t>
            </a:r>
            <a:r>
              <a:rPr lang="en-GB" dirty="0" smtClean="0"/>
              <a:t> October</a:t>
            </a:r>
            <a:r>
              <a:rPr lang="en-GB" dirty="0" smtClean="0"/>
              <a:t> </a:t>
            </a:r>
            <a:r>
              <a:rPr lang="en-GB" dirty="0" smtClean="0"/>
              <a:t>2018</a:t>
            </a:r>
            <a:endParaRPr lang="en-GB" dirty="0"/>
          </a:p>
        </p:txBody>
      </p:sp>
    </p:spTree>
    <p:extLst>
      <p:ext uri="{BB962C8B-B14F-4D97-AF65-F5344CB8AC3E}">
        <p14:creationId xmlns:p14="http://schemas.microsoft.com/office/powerpoint/2010/main" val="2489956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2" y="1289292"/>
            <a:ext cx="8229601" cy="4876012"/>
          </a:xfrm>
        </p:spPr>
        <p:txBody>
          <a:bodyPr>
            <a:normAutofit/>
          </a:bodyPr>
          <a:lstStyle/>
          <a:p>
            <a:pPr lvl="2" indent="0">
              <a:lnSpc>
                <a:spcPct val="120000"/>
              </a:lnSpc>
              <a:spcAft>
                <a:spcPts val="1800"/>
              </a:spcAft>
              <a:buNone/>
            </a:pPr>
            <a:endParaRPr lang="en-GB" sz="2000" dirty="0" smtClean="0"/>
          </a:p>
          <a:p>
            <a:pPr marL="361950" lvl="1" indent="-361950">
              <a:lnSpc>
                <a:spcPct val="120000"/>
              </a:lnSpc>
              <a:spcBef>
                <a:spcPts val="0"/>
              </a:spcBef>
              <a:spcAft>
                <a:spcPts val="1800"/>
              </a:spcAft>
              <a:buFont typeface="Arial" pitchFamily="34" charset="0"/>
              <a:buChar char="•"/>
            </a:pPr>
            <a:endParaRPr lang="en-GB" sz="2000" b="0" dirty="0">
              <a:solidFill>
                <a:schemeClr val="tx1"/>
              </a:solidFill>
            </a:endParaRPr>
          </a:p>
          <a:p>
            <a:pPr algn="ctr">
              <a:lnSpc>
                <a:spcPct val="120000"/>
              </a:lnSpc>
              <a:spcAft>
                <a:spcPts val="1800"/>
              </a:spcAft>
            </a:pPr>
            <a:r>
              <a:rPr lang="en-GB" sz="11500" dirty="0" err="1" smtClean="0"/>
              <a:t>ETAO</a:t>
            </a:r>
            <a:endParaRPr lang="en-GB" sz="11500" dirty="0"/>
          </a:p>
          <a:p>
            <a:pPr>
              <a:lnSpc>
                <a:spcPct val="120000"/>
              </a:lnSpc>
              <a:spcAft>
                <a:spcPts val="1800"/>
              </a:spcAft>
            </a:pPr>
            <a:endParaRPr lang="en-GB" sz="2000" dirty="0" smtClean="0"/>
          </a:p>
        </p:txBody>
      </p:sp>
    </p:spTree>
    <p:extLst>
      <p:ext uri="{BB962C8B-B14F-4D97-AF65-F5344CB8AC3E}">
        <p14:creationId xmlns:p14="http://schemas.microsoft.com/office/powerpoint/2010/main" val="2164432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a:xfrm>
            <a:off x="468312" y="1289292"/>
            <a:ext cx="8229601" cy="4876012"/>
          </a:xfrm>
        </p:spPr>
        <p:txBody>
          <a:bodyPr>
            <a:normAutofit/>
          </a:bodyPr>
          <a:lstStyle/>
          <a:p>
            <a:pPr lvl="2" indent="0">
              <a:lnSpc>
                <a:spcPct val="120000"/>
              </a:lnSpc>
              <a:spcAft>
                <a:spcPts val="1800"/>
              </a:spcAft>
              <a:buNone/>
            </a:pPr>
            <a:endParaRPr lang="en-GB" sz="2000" dirty="0" smtClean="0"/>
          </a:p>
          <a:p>
            <a:pPr marL="361950" lvl="1" indent="-361950">
              <a:lnSpc>
                <a:spcPct val="120000"/>
              </a:lnSpc>
              <a:spcBef>
                <a:spcPts val="0"/>
              </a:spcBef>
              <a:spcAft>
                <a:spcPts val="1800"/>
              </a:spcAft>
              <a:buFont typeface="Arial" pitchFamily="34" charset="0"/>
              <a:buChar char="•"/>
            </a:pPr>
            <a:endParaRPr lang="en-GB" sz="2000" b="0" dirty="0">
              <a:solidFill>
                <a:schemeClr val="tx1"/>
              </a:solidFill>
            </a:endParaRPr>
          </a:p>
          <a:p>
            <a:pPr algn="ctr">
              <a:lnSpc>
                <a:spcPct val="120000"/>
              </a:lnSpc>
              <a:spcAft>
                <a:spcPts val="1800"/>
              </a:spcAft>
            </a:pPr>
            <a:r>
              <a:rPr lang="en-GB" sz="11500" dirty="0" smtClean="0"/>
              <a:t>GDPR</a:t>
            </a:r>
            <a:endParaRPr lang="en-GB" sz="11500" dirty="0"/>
          </a:p>
          <a:p>
            <a:pPr>
              <a:lnSpc>
                <a:spcPct val="120000"/>
              </a:lnSpc>
              <a:spcAft>
                <a:spcPts val="1800"/>
              </a:spcAft>
            </a:pPr>
            <a:endParaRPr lang="en-GB" sz="2000" dirty="0" smtClean="0"/>
          </a:p>
        </p:txBody>
      </p:sp>
    </p:spTree>
    <p:extLst>
      <p:ext uri="{BB962C8B-B14F-4D97-AF65-F5344CB8AC3E}">
        <p14:creationId xmlns:p14="http://schemas.microsoft.com/office/powerpoint/2010/main" val="407310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General Themes Post 25</a:t>
            </a:r>
            <a:r>
              <a:rPr lang="en-GB" baseline="30000" dirty="0" smtClean="0"/>
              <a:t>th</a:t>
            </a:r>
            <a:r>
              <a:rPr lang="en-GB" dirty="0" smtClean="0"/>
              <a:t> May 2018 (I)</a:t>
            </a:r>
            <a:endParaRPr lang="en-GB" dirty="0"/>
          </a:p>
        </p:txBody>
      </p:sp>
      <p:sp>
        <p:nvSpPr>
          <p:cNvPr id="3" name="Content Placeholder 2"/>
          <p:cNvSpPr>
            <a:spLocks noGrp="1"/>
          </p:cNvSpPr>
          <p:nvPr>
            <p:ph idx="1"/>
          </p:nvPr>
        </p:nvSpPr>
        <p:spPr>
          <a:xfrm>
            <a:off x="468312" y="1289292"/>
            <a:ext cx="8229601" cy="5380068"/>
          </a:xfrm>
        </p:spPr>
        <p:txBody>
          <a:bodyPr>
            <a:normAutofit fontScale="92500" lnSpcReduction="20000"/>
          </a:bodyPr>
          <a:lstStyle/>
          <a:p>
            <a:pPr marL="546101" lvl="2" indent="-363538">
              <a:lnSpc>
                <a:spcPct val="120000"/>
              </a:lnSpc>
              <a:spcAft>
                <a:spcPts val="1800"/>
              </a:spcAft>
              <a:buFont typeface="Arial" pitchFamily="34" charset="0"/>
              <a:buChar char="•"/>
            </a:pPr>
            <a:r>
              <a:rPr lang="en-GB" sz="2200" dirty="0"/>
              <a:t>Consent is difficult to </a:t>
            </a:r>
            <a:r>
              <a:rPr lang="en-GB" sz="2200" dirty="0" smtClean="0"/>
              <a:t>use!</a:t>
            </a:r>
            <a:endParaRPr lang="en-GB" sz="2200" dirty="0"/>
          </a:p>
          <a:p>
            <a:pPr marL="546101" lvl="2" indent="-363538">
              <a:lnSpc>
                <a:spcPct val="120000"/>
              </a:lnSpc>
              <a:spcAft>
                <a:spcPts val="1800"/>
              </a:spcAft>
              <a:buFont typeface="Arial" pitchFamily="34" charset="0"/>
              <a:buChar char="•"/>
            </a:pPr>
            <a:r>
              <a:rPr lang="en-GB" sz="2200" dirty="0"/>
              <a:t>Increase in </a:t>
            </a:r>
            <a:r>
              <a:rPr lang="en-GB" sz="2200" dirty="0" err="1"/>
              <a:t>IIRs</a:t>
            </a:r>
            <a:endParaRPr lang="en-GB" sz="2200" dirty="0"/>
          </a:p>
          <a:p>
            <a:pPr marL="904876" lvl="3" indent="-363538">
              <a:lnSpc>
                <a:spcPct val="120000"/>
              </a:lnSpc>
              <a:spcAft>
                <a:spcPts val="1800"/>
              </a:spcAft>
              <a:buFont typeface="Arial" pitchFamily="34" charset="0"/>
              <a:buChar char="•"/>
            </a:pPr>
            <a:r>
              <a:rPr lang="en-GB" sz="2200" dirty="0" smtClean="0"/>
              <a:t>Subject access requests</a:t>
            </a:r>
          </a:p>
          <a:p>
            <a:pPr marL="904876" lvl="3" indent="-363538">
              <a:lnSpc>
                <a:spcPct val="120000"/>
              </a:lnSpc>
              <a:spcAft>
                <a:spcPts val="1800"/>
              </a:spcAft>
              <a:buFont typeface="Arial" pitchFamily="34" charset="0"/>
              <a:buChar char="•"/>
            </a:pPr>
            <a:r>
              <a:rPr lang="en-GB" sz="2200" dirty="0" smtClean="0"/>
              <a:t>Erasure requests</a:t>
            </a:r>
          </a:p>
          <a:p>
            <a:pPr marL="546101" lvl="2" indent="-363538">
              <a:lnSpc>
                <a:spcPct val="120000"/>
              </a:lnSpc>
              <a:spcAft>
                <a:spcPts val="1800"/>
              </a:spcAft>
              <a:buFont typeface="Arial" pitchFamily="34" charset="0"/>
              <a:buChar char="•"/>
            </a:pPr>
            <a:r>
              <a:rPr lang="en-GB" sz="2200" dirty="0" smtClean="0"/>
              <a:t>Data Protection Officers</a:t>
            </a:r>
          </a:p>
          <a:p>
            <a:pPr marL="546101" lvl="2" indent="-363538">
              <a:lnSpc>
                <a:spcPct val="120000"/>
              </a:lnSpc>
              <a:spcAft>
                <a:spcPts val="1800"/>
              </a:spcAft>
              <a:buFont typeface="Arial" pitchFamily="34" charset="0"/>
              <a:buChar char="•"/>
            </a:pPr>
            <a:r>
              <a:rPr lang="en-GB" sz="2200" dirty="0" smtClean="0"/>
              <a:t>Compliance Programs</a:t>
            </a:r>
          </a:p>
          <a:p>
            <a:pPr marL="904876" lvl="3" indent="-363538">
              <a:lnSpc>
                <a:spcPct val="120000"/>
              </a:lnSpc>
              <a:spcAft>
                <a:spcPts val="1800"/>
              </a:spcAft>
              <a:buFont typeface="Arial" pitchFamily="34" charset="0"/>
              <a:buChar char="•"/>
            </a:pPr>
            <a:r>
              <a:rPr lang="en-GB" sz="2200" dirty="0" smtClean="0"/>
              <a:t>Late to the party…</a:t>
            </a:r>
          </a:p>
          <a:p>
            <a:pPr marL="904876" lvl="3" indent="-363538">
              <a:lnSpc>
                <a:spcPct val="120000"/>
              </a:lnSpc>
              <a:spcAft>
                <a:spcPts val="1800"/>
              </a:spcAft>
              <a:buFont typeface="Arial" pitchFamily="34" charset="0"/>
              <a:buChar char="•"/>
            </a:pPr>
            <a:r>
              <a:rPr lang="en-GB" sz="2200" dirty="0" smtClean="0"/>
              <a:t>Assurance projects</a:t>
            </a:r>
          </a:p>
          <a:p>
            <a:pPr marL="904876" lvl="3" indent="-363538">
              <a:lnSpc>
                <a:spcPct val="120000"/>
              </a:lnSpc>
              <a:spcAft>
                <a:spcPts val="1800"/>
              </a:spcAft>
              <a:buFont typeface="Arial" pitchFamily="34" charset="0"/>
              <a:buChar char="•"/>
            </a:pPr>
            <a:r>
              <a:rPr lang="en-GB" sz="2200" dirty="0" smtClean="0"/>
              <a:t>Upgrades to BCRs</a:t>
            </a:r>
            <a:endParaRPr lang="en-GB" sz="2200" dirty="0" smtClean="0"/>
          </a:p>
          <a:p>
            <a:pPr marL="361950" lvl="1" indent="-361950">
              <a:lnSpc>
                <a:spcPct val="120000"/>
              </a:lnSpc>
              <a:spcBef>
                <a:spcPts val="0"/>
              </a:spcBef>
              <a:spcAft>
                <a:spcPts val="1800"/>
              </a:spcAft>
              <a:buFont typeface="Arial" pitchFamily="34" charset="0"/>
              <a:buChar char="•"/>
            </a:pPr>
            <a:endParaRPr lang="en-GB" sz="2000" b="0" dirty="0" smtClean="0">
              <a:solidFill>
                <a:schemeClr val="tx1"/>
              </a:solidFill>
            </a:endParaRPr>
          </a:p>
          <a:p>
            <a:pPr marL="361950" indent="-361950">
              <a:lnSpc>
                <a:spcPct val="120000"/>
              </a:lnSpc>
              <a:spcAft>
                <a:spcPts val="1800"/>
              </a:spcAft>
              <a:buFont typeface="Arial" pitchFamily="34" charset="0"/>
              <a:buChar char="•"/>
            </a:pPr>
            <a:endParaRPr lang="en-GB" sz="2000" dirty="0" smtClean="0"/>
          </a:p>
          <a:p>
            <a:pPr marL="361950" indent="-361950">
              <a:lnSpc>
                <a:spcPct val="120000"/>
              </a:lnSpc>
              <a:spcAft>
                <a:spcPts val="1800"/>
              </a:spcAft>
            </a:pPr>
            <a:endParaRPr lang="en-GB" sz="2000" dirty="0" smtClean="0"/>
          </a:p>
        </p:txBody>
      </p:sp>
    </p:spTree>
    <p:extLst>
      <p:ext uri="{BB962C8B-B14F-4D97-AF65-F5344CB8AC3E}">
        <p14:creationId xmlns:p14="http://schemas.microsoft.com/office/powerpoint/2010/main" val="1531025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General Themes Post 25</a:t>
            </a:r>
            <a:r>
              <a:rPr lang="en-GB" baseline="30000" dirty="0" smtClean="0"/>
              <a:t>th</a:t>
            </a:r>
            <a:r>
              <a:rPr lang="en-GB" dirty="0" smtClean="0"/>
              <a:t> May 2018 (II)</a:t>
            </a:r>
            <a:endParaRPr lang="en-GB" dirty="0"/>
          </a:p>
        </p:txBody>
      </p:sp>
      <p:sp>
        <p:nvSpPr>
          <p:cNvPr id="3" name="Content Placeholder 2"/>
          <p:cNvSpPr>
            <a:spLocks noGrp="1"/>
          </p:cNvSpPr>
          <p:nvPr>
            <p:ph idx="1"/>
          </p:nvPr>
        </p:nvSpPr>
        <p:spPr>
          <a:xfrm>
            <a:off x="468312" y="1289292"/>
            <a:ext cx="8229601" cy="5452076"/>
          </a:xfrm>
        </p:spPr>
        <p:txBody>
          <a:bodyPr>
            <a:normAutofit fontScale="85000" lnSpcReduction="20000"/>
          </a:bodyPr>
          <a:lstStyle/>
          <a:p>
            <a:pPr marL="546101" lvl="2" indent="-363538">
              <a:lnSpc>
                <a:spcPct val="120000"/>
              </a:lnSpc>
              <a:spcAft>
                <a:spcPts val="1800"/>
              </a:spcAft>
              <a:buFont typeface="Arial" pitchFamily="34" charset="0"/>
              <a:buChar char="•"/>
            </a:pPr>
            <a:r>
              <a:rPr lang="en-GB" sz="2400" dirty="0" smtClean="0"/>
              <a:t>Breach notification</a:t>
            </a:r>
          </a:p>
          <a:p>
            <a:pPr marL="904876" lvl="3" indent="-363538">
              <a:lnSpc>
                <a:spcPct val="120000"/>
              </a:lnSpc>
              <a:spcAft>
                <a:spcPts val="1800"/>
              </a:spcAft>
              <a:buFont typeface="Arial" pitchFamily="34" charset="0"/>
              <a:buChar char="•"/>
            </a:pPr>
            <a:r>
              <a:rPr lang="en-GB" sz="2400" dirty="0" smtClean="0"/>
              <a:t>UK ~ 500 a week</a:t>
            </a:r>
          </a:p>
          <a:p>
            <a:pPr marL="904876" lvl="3" indent="-363538">
              <a:lnSpc>
                <a:spcPct val="120000"/>
              </a:lnSpc>
              <a:spcAft>
                <a:spcPts val="1800"/>
              </a:spcAft>
              <a:buFont typeface="Arial" pitchFamily="34" charset="0"/>
              <a:buChar char="•"/>
            </a:pPr>
            <a:r>
              <a:rPr lang="en-GB" sz="2400" dirty="0" smtClean="0"/>
              <a:t>Bristows contacted ~ 1 or 2 a day!</a:t>
            </a:r>
          </a:p>
          <a:p>
            <a:pPr marL="546101" lvl="2" indent="-363538">
              <a:lnSpc>
                <a:spcPct val="120000"/>
              </a:lnSpc>
              <a:spcAft>
                <a:spcPts val="1800"/>
              </a:spcAft>
              <a:buFont typeface="Arial" pitchFamily="34" charset="0"/>
              <a:buChar char="•"/>
            </a:pPr>
            <a:r>
              <a:rPr lang="en-GB" sz="2400" dirty="0" smtClean="0"/>
              <a:t>Data Protection Impact Assessments</a:t>
            </a:r>
          </a:p>
          <a:p>
            <a:pPr marL="904876" lvl="3" indent="-363538">
              <a:lnSpc>
                <a:spcPct val="120000"/>
              </a:lnSpc>
              <a:spcAft>
                <a:spcPts val="1800"/>
              </a:spcAft>
              <a:buFont typeface="Arial" pitchFamily="34" charset="0"/>
              <a:buChar char="•"/>
            </a:pPr>
            <a:r>
              <a:rPr lang="en-GB" sz="2400" dirty="0" smtClean="0"/>
              <a:t>22 country lists</a:t>
            </a:r>
          </a:p>
          <a:p>
            <a:pPr marL="546101" lvl="2" indent="-363538">
              <a:lnSpc>
                <a:spcPct val="120000"/>
              </a:lnSpc>
              <a:spcAft>
                <a:spcPts val="1800"/>
              </a:spcAft>
              <a:buFont typeface="Arial" pitchFamily="34" charset="0"/>
              <a:buChar char="•"/>
            </a:pPr>
            <a:r>
              <a:rPr lang="en-GB" sz="2400" dirty="0" smtClean="0"/>
              <a:t>Impact on new technology</a:t>
            </a:r>
          </a:p>
          <a:p>
            <a:pPr marL="904876" lvl="3" indent="-363538">
              <a:lnSpc>
                <a:spcPct val="120000"/>
              </a:lnSpc>
              <a:spcAft>
                <a:spcPts val="1800"/>
              </a:spcAft>
              <a:buFont typeface="Arial" pitchFamily="34" charset="0"/>
              <a:buChar char="•"/>
            </a:pPr>
            <a:r>
              <a:rPr lang="en-GB" sz="2400" dirty="0" smtClean="0"/>
              <a:t>Big data/machine learning/AI – Article 22</a:t>
            </a:r>
          </a:p>
          <a:p>
            <a:pPr marL="904876" lvl="3" indent="-363538">
              <a:lnSpc>
                <a:spcPct val="120000"/>
              </a:lnSpc>
              <a:spcAft>
                <a:spcPts val="1800"/>
              </a:spcAft>
              <a:buFont typeface="Arial" pitchFamily="34" charset="0"/>
              <a:buChar char="•"/>
            </a:pPr>
            <a:r>
              <a:rPr lang="en-GB" sz="2400" dirty="0" smtClean="0"/>
              <a:t>Biometric data</a:t>
            </a:r>
            <a:endParaRPr lang="en-GB" sz="2400" dirty="0" smtClean="0"/>
          </a:p>
          <a:p>
            <a:pPr marL="546101" lvl="2" indent="-363538">
              <a:lnSpc>
                <a:spcPct val="120000"/>
              </a:lnSpc>
              <a:spcAft>
                <a:spcPts val="1800"/>
              </a:spcAft>
              <a:buFont typeface="Arial" pitchFamily="34" charset="0"/>
              <a:buChar char="•"/>
            </a:pPr>
            <a:r>
              <a:rPr lang="en-GB" sz="2400" dirty="0" smtClean="0"/>
              <a:t>Legal representatives – status?</a:t>
            </a:r>
            <a:endParaRPr lang="en-GB" sz="2400" dirty="0" smtClean="0"/>
          </a:p>
          <a:p>
            <a:pPr marL="361950" lvl="1" indent="-361950">
              <a:lnSpc>
                <a:spcPct val="120000"/>
              </a:lnSpc>
              <a:spcBef>
                <a:spcPts val="0"/>
              </a:spcBef>
              <a:spcAft>
                <a:spcPts val="1800"/>
              </a:spcAft>
              <a:buFont typeface="Arial" pitchFamily="34" charset="0"/>
              <a:buChar char="•"/>
            </a:pPr>
            <a:endParaRPr lang="en-GB" sz="2000" b="0" dirty="0" smtClean="0">
              <a:solidFill>
                <a:schemeClr val="tx1"/>
              </a:solidFill>
            </a:endParaRPr>
          </a:p>
          <a:p>
            <a:pPr marL="361950" indent="-361950">
              <a:lnSpc>
                <a:spcPct val="120000"/>
              </a:lnSpc>
              <a:spcAft>
                <a:spcPts val="1800"/>
              </a:spcAft>
              <a:buFont typeface="Arial" pitchFamily="34" charset="0"/>
              <a:buChar char="•"/>
            </a:pPr>
            <a:endParaRPr lang="en-GB" sz="2000" dirty="0" smtClean="0"/>
          </a:p>
          <a:p>
            <a:pPr marL="361950" indent="-361950">
              <a:lnSpc>
                <a:spcPct val="120000"/>
              </a:lnSpc>
              <a:spcAft>
                <a:spcPts val="1800"/>
              </a:spcAft>
            </a:pPr>
            <a:endParaRPr lang="en-GB" sz="2000" dirty="0" smtClean="0"/>
          </a:p>
        </p:txBody>
      </p:sp>
    </p:spTree>
    <p:extLst>
      <p:ext uri="{BB962C8B-B14F-4D97-AF65-F5344CB8AC3E}">
        <p14:creationId xmlns:p14="http://schemas.microsoft.com/office/powerpoint/2010/main" val="721254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Brexit</a:t>
            </a:r>
            <a:endParaRPr lang="en-GB" dirty="0"/>
          </a:p>
        </p:txBody>
      </p:sp>
      <p:sp>
        <p:nvSpPr>
          <p:cNvPr id="3" name="Content Placeholder 2"/>
          <p:cNvSpPr>
            <a:spLocks noGrp="1"/>
          </p:cNvSpPr>
          <p:nvPr>
            <p:ph idx="1"/>
          </p:nvPr>
        </p:nvSpPr>
        <p:spPr>
          <a:xfrm>
            <a:off x="468312" y="1289292"/>
            <a:ext cx="8229601" cy="4876012"/>
          </a:xfrm>
        </p:spPr>
        <p:txBody>
          <a:bodyPr>
            <a:normAutofit/>
          </a:bodyPr>
          <a:lstStyle/>
          <a:p>
            <a:pPr lvl="2" indent="0">
              <a:lnSpc>
                <a:spcPct val="120000"/>
              </a:lnSpc>
              <a:spcAft>
                <a:spcPts val="1800"/>
              </a:spcAft>
              <a:buNone/>
            </a:pPr>
            <a:endParaRPr lang="en-GB" sz="2000" dirty="0" smtClean="0"/>
          </a:p>
          <a:p>
            <a:pPr marL="361950" indent="-361950">
              <a:lnSpc>
                <a:spcPct val="120000"/>
              </a:lnSpc>
              <a:spcAft>
                <a:spcPts val="1800"/>
              </a:spcAft>
            </a:pPr>
            <a:endParaRPr lang="en-GB" sz="20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257" y="4011794"/>
            <a:ext cx="2532606" cy="24714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369648"/>
            <a:ext cx="3491880" cy="220098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664" y="1289292"/>
            <a:ext cx="2376264" cy="237626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003" y="3933595"/>
            <a:ext cx="4593021" cy="2823177"/>
          </a:xfrm>
          <a:prstGeom prst="rect">
            <a:avLst/>
          </a:prstGeom>
        </p:spPr>
      </p:pic>
    </p:spTree>
    <p:extLst>
      <p:ext uri="{BB962C8B-B14F-4D97-AF65-F5344CB8AC3E}">
        <p14:creationId xmlns:p14="http://schemas.microsoft.com/office/powerpoint/2010/main" val="203267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Brexit</a:t>
            </a:r>
            <a:endParaRPr lang="en-GB" dirty="0"/>
          </a:p>
        </p:txBody>
      </p:sp>
      <p:sp>
        <p:nvSpPr>
          <p:cNvPr id="3" name="Content Placeholder 2"/>
          <p:cNvSpPr>
            <a:spLocks noGrp="1"/>
          </p:cNvSpPr>
          <p:nvPr>
            <p:ph idx="1"/>
          </p:nvPr>
        </p:nvSpPr>
        <p:spPr>
          <a:xfrm>
            <a:off x="468312" y="1289292"/>
            <a:ext cx="8229601" cy="5380068"/>
          </a:xfrm>
        </p:spPr>
        <p:txBody>
          <a:bodyPr>
            <a:normAutofit fontScale="55000" lnSpcReduction="20000"/>
          </a:bodyPr>
          <a:lstStyle/>
          <a:p>
            <a:pPr marL="546101" lvl="2" indent="-363538">
              <a:lnSpc>
                <a:spcPct val="120000"/>
              </a:lnSpc>
              <a:spcAft>
                <a:spcPts val="1800"/>
              </a:spcAft>
              <a:buFont typeface="Arial" pitchFamily="34" charset="0"/>
              <a:buChar char="•"/>
            </a:pPr>
            <a:r>
              <a:rPr lang="en-GB" sz="3600" dirty="0"/>
              <a:t>Adequacy or Adequacy +?</a:t>
            </a:r>
          </a:p>
          <a:p>
            <a:pPr marL="904876" lvl="3" indent="-363538">
              <a:lnSpc>
                <a:spcPct val="120000"/>
              </a:lnSpc>
              <a:spcAft>
                <a:spcPts val="1800"/>
              </a:spcAft>
              <a:buFont typeface="Arial" pitchFamily="34" charset="0"/>
              <a:buChar char="•"/>
            </a:pPr>
            <a:r>
              <a:rPr lang="en-GB" sz="3600" dirty="0" smtClean="0"/>
              <a:t>‘</a:t>
            </a:r>
            <a:r>
              <a:rPr lang="en-GB" sz="3600" dirty="0"/>
              <a:t>Adequacy +’ means data transfers from EU to UK OK</a:t>
            </a:r>
          </a:p>
          <a:p>
            <a:pPr marL="904876" lvl="3" indent="-363538">
              <a:lnSpc>
                <a:spcPct val="120000"/>
              </a:lnSpc>
              <a:spcAft>
                <a:spcPts val="1800"/>
              </a:spcAft>
              <a:buFont typeface="Arial" pitchFamily="34" charset="0"/>
              <a:buChar char="•"/>
            </a:pPr>
            <a:r>
              <a:rPr lang="en-GB" sz="3600" dirty="0"/>
              <a:t>PLUS</a:t>
            </a:r>
          </a:p>
          <a:p>
            <a:pPr marL="904876" lvl="3" indent="-363538">
              <a:lnSpc>
                <a:spcPct val="120000"/>
              </a:lnSpc>
              <a:spcAft>
                <a:spcPts val="1800"/>
              </a:spcAft>
              <a:buFont typeface="Arial" pitchFamily="34" charset="0"/>
              <a:buChar char="•"/>
            </a:pPr>
            <a:r>
              <a:rPr lang="en-GB" sz="3600" dirty="0" smtClean="0"/>
              <a:t>Participation </a:t>
            </a:r>
            <a:r>
              <a:rPr lang="en-GB" sz="3600" dirty="0"/>
              <a:t>in European Data Protection Board</a:t>
            </a:r>
          </a:p>
          <a:p>
            <a:pPr marL="904876" lvl="3" indent="-363538">
              <a:lnSpc>
                <a:spcPct val="120000"/>
              </a:lnSpc>
              <a:spcAft>
                <a:spcPts val="1800"/>
              </a:spcAft>
              <a:buFont typeface="Arial" pitchFamily="34" charset="0"/>
              <a:buChar char="•"/>
            </a:pPr>
            <a:r>
              <a:rPr lang="en-GB" sz="3600" dirty="0"/>
              <a:t>One-stop Shop Mechanism</a:t>
            </a:r>
          </a:p>
          <a:p>
            <a:pPr marL="904876" lvl="3" indent="-363538">
              <a:lnSpc>
                <a:spcPct val="120000"/>
              </a:lnSpc>
              <a:spcAft>
                <a:spcPts val="1800"/>
              </a:spcAft>
              <a:buFont typeface="Arial" pitchFamily="34" charset="0"/>
              <a:buChar char="•"/>
            </a:pPr>
            <a:r>
              <a:rPr lang="en-GB" sz="3600" dirty="0"/>
              <a:t>Entry-point for BCRs</a:t>
            </a:r>
          </a:p>
          <a:p>
            <a:pPr marL="546101" lvl="2" indent="-363538">
              <a:lnSpc>
                <a:spcPct val="120000"/>
              </a:lnSpc>
              <a:spcAft>
                <a:spcPts val="1800"/>
              </a:spcAft>
              <a:buFont typeface="Arial" pitchFamily="34" charset="0"/>
              <a:buChar char="•"/>
            </a:pPr>
            <a:r>
              <a:rPr lang="en-GB" sz="3600" dirty="0"/>
              <a:t>Adequacy + rejected by the EU so </a:t>
            </a:r>
            <a:r>
              <a:rPr lang="en-GB" sz="3600" dirty="0" smtClean="0"/>
              <a:t>far</a:t>
            </a:r>
          </a:p>
          <a:p>
            <a:pPr marL="546101" lvl="2" indent="-363538">
              <a:lnSpc>
                <a:spcPct val="120000"/>
              </a:lnSpc>
              <a:spcAft>
                <a:spcPts val="1800"/>
              </a:spcAft>
              <a:buFont typeface="Arial" pitchFamily="34" charset="0"/>
              <a:buChar char="•"/>
            </a:pPr>
            <a:r>
              <a:rPr lang="en-GB" sz="3600" dirty="0" smtClean="0"/>
              <a:t>Adequacy likely but delay possible too</a:t>
            </a:r>
          </a:p>
          <a:p>
            <a:pPr marL="546101" lvl="2" indent="-363538">
              <a:lnSpc>
                <a:spcPct val="120000"/>
              </a:lnSpc>
              <a:spcAft>
                <a:spcPts val="1800"/>
              </a:spcAft>
              <a:buFont typeface="Arial" pitchFamily="34" charset="0"/>
              <a:buChar char="•"/>
            </a:pPr>
            <a:r>
              <a:rPr lang="en-GB" sz="3600" dirty="0" smtClean="0"/>
              <a:t>Clients preparing EU Model Clauses for transfers to UK!</a:t>
            </a:r>
            <a:endParaRPr lang="en-GB" sz="3600" dirty="0"/>
          </a:p>
          <a:p>
            <a:pPr marL="361950" lvl="1" indent="-361950">
              <a:lnSpc>
                <a:spcPct val="120000"/>
              </a:lnSpc>
              <a:spcBef>
                <a:spcPts val="0"/>
              </a:spcBef>
              <a:spcAft>
                <a:spcPts val="1800"/>
              </a:spcAft>
              <a:buFont typeface="Arial" pitchFamily="34" charset="0"/>
              <a:buChar char="•"/>
            </a:pPr>
            <a:endParaRPr lang="en-GB" sz="2000" b="0" dirty="0" smtClean="0">
              <a:solidFill>
                <a:schemeClr val="tx1"/>
              </a:solidFill>
            </a:endParaRPr>
          </a:p>
          <a:p>
            <a:pPr marL="361950" indent="-361950">
              <a:lnSpc>
                <a:spcPct val="120000"/>
              </a:lnSpc>
              <a:spcAft>
                <a:spcPts val="1800"/>
              </a:spcAft>
              <a:buFont typeface="Arial" pitchFamily="34" charset="0"/>
              <a:buChar char="•"/>
            </a:pPr>
            <a:endParaRPr lang="en-GB" sz="2000" dirty="0" smtClean="0"/>
          </a:p>
          <a:p>
            <a:pPr marL="361950" indent="-361950">
              <a:lnSpc>
                <a:spcPct val="120000"/>
              </a:lnSpc>
              <a:spcAft>
                <a:spcPts val="1800"/>
              </a:spcAft>
            </a:pPr>
            <a:endParaRPr lang="en-GB" sz="2000" dirty="0" smtClean="0"/>
          </a:p>
        </p:txBody>
      </p:sp>
    </p:spTree>
    <p:extLst>
      <p:ext uri="{BB962C8B-B14F-4D97-AF65-F5344CB8AC3E}">
        <p14:creationId xmlns:p14="http://schemas.microsoft.com/office/powerpoint/2010/main" val="210840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Enforcement</a:t>
            </a:r>
            <a:endParaRPr lang="en-GB" dirty="0"/>
          </a:p>
        </p:txBody>
      </p:sp>
      <p:sp>
        <p:nvSpPr>
          <p:cNvPr id="3" name="Content Placeholder 2"/>
          <p:cNvSpPr>
            <a:spLocks noGrp="1"/>
          </p:cNvSpPr>
          <p:nvPr>
            <p:ph idx="1"/>
          </p:nvPr>
        </p:nvSpPr>
        <p:spPr>
          <a:xfrm>
            <a:off x="468312" y="1289292"/>
            <a:ext cx="8229601" cy="4876012"/>
          </a:xfrm>
        </p:spPr>
        <p:txBody>
          <a:bodyPr>
            <a:normAutofit/>
          </a:bodyPr>
          <a:lstStyle/>
          <a:p>
            <a:pPr marL="546101" lvl="2" indent="-363538">
              <a:lnSpc>
                <a:spcPct val="120000"/>
              </a:lnSpc>
              <a:spcAft>
                <a:spcPts val="1800"/>
              </a:spcAft>
              <a:buFont typeface="Arial" pitchFamily="34" charset="0"/>
              <a:buChar char="•"/>
            </a:pPr>
            <a:r>
              <a:rPr lang="en-GB" sz="2000" dirty="0"/>
              <a:t>General toughening around the EU</a:t>
            </a:r>
          </a:p>
          <a:p>
            <a:pPr marL="546101" lvl="2" indent="-363538">
              <a:lnSpc>
                <a:spcPct val="120000"/>
              </a:lnSpc>
              <a:spcAft>
                <a:spcPts val="1800"/>
              </a:spcAft>
              <a:buFont typeface="Arial" pitchFamily="34" charset="0"/>
              <a:buChar char="•"/>
            </a:pPr>
            <a:r>
              <a:rPr lang="en-GB" sz="2000" dirty="0"/>
              <a:t>Four complaints filed by </a:t>
            </a:r>
            <a:r>
              <a:rPr lang="en-GB" sz="2000" dirty="0" err="1"/>
              <a:t>NYOB</a:t>
            </a:r>
            <a:r>
              <a:rPr lang="en-GB" sz="2000" dirty="0"/>
              <a:t> on 25th May 2018 (Google, Facebook, WhatsApp &amp; Instagram)</a:t>
            </a:r>
          </a:p>
          <a:p>
            <a:pPr marL="546101" lvl="2" indent="-363538">
              <a:lnSpc>
                <a:spcPct val="120000"/>
              </a:lnSpc>
              <a:spcAft>
                <a:spcPts val="1800"/>
              </a:spcAft>
              <a:buFont typeface="Arial" pitchFamily="34" charset="0"/>
              <a:buChar char="•"/>
            </a:pPr>
            <a:r>
              <a:rPr lang="en-GB" sz="2000" dirty="0"/>
              <a:t>Complaints filed by </a:t>
            </a:r>
            <a:r>
              <a:rPr lang="en-GB" sz="2000" dirty="0" err="1"/>
              <a:t>Quatrature</a:t>
            </a:r>
            <a:r>
              <a:rPr lang="en-GB" sz="2000" dirty="0"/>
              <a:t> du Net 28th May 2018 (Google, Apple, Amazon, Facebook &amp; LinkedIn)</a:t>
            </a:r>
          </a:p>
          <a:p>
            <a:pPr marL="904876" lvl="3" indent="-363538">
              <a:lnSpc>
                <a:spcPct val="120000"/>
              </a:lnSpc>
              <a:spcAft>
                <a:spcPts val="1800"/>
              </a:spcAft>
              <a:buFont typeface="Arial" pitchFamily="34" charset="0"/>
              <a:buChar char="•"/>
            </a:pPr>
            <a:r>
              <a:rPr lang="en-GB" sz="2000" dirty="0"/>
              <a:t>All about ‘legal basis’ &amp; consent</a:t>
            </a:r>
          </a:p>
          <a:p>
            <a:pPr marL="546101" lvl="2" indent="-363538">
              <a:lnSpc>
                <a:spcPct val="120000"/>
              </a:lnSpc>
              <a:spcAft>
                <a:spcPts val="1800"/>
              </a:spcAft>
              <a:buFont typeface="Arial" pitchFamily="34" charset="0"/>
              <a:buChar char="•"/>
            </a:pPr>
            <a:r>
              <a:rPr lang="en-GB" sz="2000" dirty="0"/>
              <a:t>Local decisions in German courts</a:t>
            </a:r>
          </a:p>
          <a:p>
            <a:pPr marL="546101" lvl="2" indent="-363538">
              <a:lnSpc>
                <a:spcPct val="120000"/>
              </a:lnSpc>
              <a:spcAft>
                <a:spcPts val="1800"/>
              </a:spcAft>
              <a:buFont typeface="Arial" pitchFamily="34" charset="0"/>
              <a:buChar char="•"/>
            </a:pPr>
            <a:r>
              <a:rPr lang="en-GB" sz="2000" dirty="0"/>
              <a:t>UK Enforcement Notice against </a:t>
            </a:r>
            <a:r>
              <a:rPr lang="en-GB" sz="2000" dirty="0" err="1"/>
              <a:t>AggregateIQ</a:t>
            </a:r>
            <a:r>
              <a:rPr lang="en-GB" sz="2000" dirty="0"/>
              <a:t> (Canadian company)</a:t>
            </a:r>
            <a:endParaRPr lang="en-GB" sz="2000" dirty="0"/>
          </a:p>
          <a:p>
            <a:pPr marL="361950" lvl="1" indent="-361950">
              <a:lnSpc>
                <a:spcPct val="120000"/>
              </a:lnSpc>
              <a:spcBef>
                <a:spcPts val="0"/>
              </a:spcBef>
              <a:spcAft>
                <a:spcPts val="1800"/>
              </a:spcAft>
              <a:buFont typeface="Arial" pitchFamily="34" charset="0"/>
              <a:buChar char="•"/>
            </a:pPr>
            <a:endParaRPr lang="en-GB" sz="2000" b="0" dirty="0" smtClean="0">
              <a:solidFill>
                <a:schemeClr val="tx1"/>
              </a:solidFill>
            </a:endParaRPr>
          </a:p>
          <a:p>
            <a:pPr marL="361950" indent="-361950">
              <a:lnSpc>
                <a:spcPct val="120000"/>
              </a:lnSpc>
              <a:spcAft>
                <a:spcPts val="1800"/>
              </a:spcAft>
              <a:buFont typeface="Arial" pitchFamily="34" charset="0"/>
              <a:buChar char="•"/>
            </a:pPr>
            <a:endParaRPr lang="en-GB" sz="2000" dirty="0" smtClean="0"/>
          </a:p>
          <a:p>
            <a:pPr marL="361950" indent="-361950">
              <a:lnSpc>
                <a:spcPct val="120000"/>
              </a:lnSpc>
              <a:spcAft>
                <a:spcPts val="1800"/>
              </a:spcAft>
            </a:pPr>
            <a:endParaRPr lang="en-GB" sz="2000" dirty="0" smtClean="0"/>
          </a:p>
        </p:txBody>
      </p:sp>
    </p:spTree>
    <p:extLst>
      <p:ext uri="{BB962C8B-B14F-4D97-AF65-F5344CB8AC3E}">
        <p14:creationId xmlns:p14="http://schemas.microsoft.com/office/powerpoint/2010/main" val="3679120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Slide Number Placeholder 2"/>
          <p:cNvSpPr>
            <a:spLocks noGrp="1"/>
          </p:cNvSpPr>
          <p:nvPr>
            <p:ph type="sldNum" sz="quarter" idx="12"/>
          </p:nvPr>
        </p:nvSpPr>
        <p:spPr/>
        <p:txBody>
          <a:bodyPr/>
          <a:lstStyle/>
          <a:p>
            <a:fld id="{08A91B63-EED8-4A05-A4BA-6543AC083DC1}" type="slidenum">
              <a:rPr lang="en-GB" smtClean="0"/>
              <a:pPr/>
              <a:t>9</a:t>
            </a:fld>
            <a:endParaRPr lang="en-GB" dirty="0"/>
          </a:p>
        </p:txBody>
      </p:sp>
      <p:sp>
        <p:nvSpPr>
          <p:cNvPr id="4" name="Text Placeholder 3"/>
          <p:cNvSpPr>
            <a:spLocks noGrp="1"/>
          </p:cNvSpPr>
          <p:nvPr>
            <p:ph type="body" sz="quarter" idx="13"/>
          </p:nvPr>
        </p:nvSpPr>
        <p:spPr/>
        <p:txBody>
          <a:bodyPr/>
          <a:lstStyle/>
          <a:p>
            <a:r>
              <a:rPr lang="en-GB" dirty="0" smtClean="0"/>
              <a:t>Bristows LLP</a:t>
            </a:r>
          </a:p>
          <a:p>
            <a:pPr lvl="1"/>
            <a:r>
              <a:rPr lang="en-GB" dirty="0" smtClean="0"/>
              <a:t>100 Victoria Embankment</a:t>
            </a:r>
          </a:p>
          <a:p>
            <a:pPr lvl="1"/>
            <a:r>
              <a:rPr lang="en-GB" dirty="0" smtClean="0"/>
              <a:t>London EC4Y 0DH</a:t>
            </a:r>
          </a:p>
          <a:p>
            <a:pPr lvl="1"/>
            <a:r>
              <a:rPr lang="en-GB" dirty="0" smtClean="0"/>
              <a:t>T +44(0)20 7400 8000</a:t>
            </a:r>
          </a:p>
          <a:p>
            <a:pPr lvl="1"/>
            <a:endParaRPr lang="en-GB" dirty="0" smtClean="0"/>
          </a:p>
        </p:txBody>
      </p:sp>
      <p:sp>
        <p:nvSpPr>
          <p:cNvPr id="5" name="Text Placeholder 4"/>
          <p:cNvSpPr>
            <a:spLocks noGrp="1"/>
          </p:cNvSpPr>
          <p:nvPr>
            <p:ph type="body" sz="quarter" idx="14"/>
          </p:nvPr>
        </p:nvSpPr>
        <p:spPr/>
        <p:txBody>
          <a:bodyPr/>
          <a:lstStyle/>
          <a:p>
            <a:r>
              <a:rPr lang="en-GB" dirty="0"/>
              <a:t>This document is for information purposes only and any statements or comments it contains relating to matters of law are not intended to be acted on, or relied upon, without specific legal advice on the matters concerned. </a:t>
            </a:r>
            <a:r>
              <a:rPr lang="en-GB" dirty="0" smtClean="0"/>
              <a:t>To </a:t>
            </a:r>
            <a:r>
              <a:rPr lang="en-GB" dirty="0"/>
              <a:t>the fullest extent permitted by law, we disclaim all liability and responsibility for any reliance on the statements or comments contained in this document.</a:t>
            </a:r>
          </a:p>
          <a:p>
            <a:r>
              <a:rPr lang="en-GB" dirty="0"/>
              <a:t> </a:t>
            </a:r>
          </a:p>
          <a:p>
            <a:r>
              <a:rPr lang="en-GB" dirty="0"/>
              <a:t>Bristows LLP is a limited liability partnership registered in England under registration number OC358808 and is authorised and regulated by the Solicitors Regulation Authority (SRA Number 44205).</a:t>
            </a:r>
          </a:p>
        </p:txBody>
      </p:sp>
    </p:spTree>
    <p:extLst>
      <p:ext uri="{BB962C8B-B14F-4D97-AF65-F5344CB8AC3E}">
        <p14:creationId xmlns:p14="http://schemas.microsoft.com/office/powerpoint/2010/main" val="3792469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stows PowerPoint Template">
  <a:themeElements>
    <a:clrScheme name="Bristows Colour theme">
      <a:dk1>
        <a:srgbClr val="442E30"/>
      </a:dk1>
      <a:lt1>
        <a:sysClr val="window" lastClr="FFFFFF"/>
      </a:lt1>
      <a:dk2>
        <a:srgbClr val="442E30"/>
      </a:dk2>
      <a:lt2>
        <a:srgbClr val="EEECE1"/>
      </a:lt2>
      <a:accent1>
        <a:srgbClr val="64AAC7"/>
      </a:accent1>
      <a:accent2>
        <a:srgbClr val="58B7B6"/>
      </a:accent2>
      <a:accent3>
        <a:srgbClr val="ABB400"/>
      </a:accent3>
      <a:accent4>
        <a:srgbClr val="E7A605"/>
      </a:accent4>
      <a:accent5>
        <a:srgbClr val="A9A28D"/>
      </a:accent5>
      <a:accent6>
        <a:srgbClr val="B46B9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7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Bristows PowerPoint Template</Template>
  <TotalTime>5275</TotalTime>
  <Words>353</Words>
  <Application>Microsoft Office PowerPoint</Application>
  <PresentationFormat>On-screen Show (4:3)</PresentationFormat>
  <Paragraphs>79</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Symbol</vt:lpstr>
      <vt:lpstr>Wingdings</vt:lpstr>
      <vt:lpstr>Bristows PowerPoint Template</vt:lpstr>
      <vt:lpstr>GDPR – the First Six Months</vt:lpstr>
      <vt:lpstr>PowerPoint Presentation</vt:lpstr>
      <vt:lpstr>PowerPoint Presentation</vt:lpstr>
      <vt:lpstr>General Themes Post 25th May 2018 (I)</vt:lpstr>
      <vt:lpstr>General Themes Post 25th May 2018 (II)</vt:lpstr>
      <vt:lpstr>Brexit</vt:lpstr>
      <vt:lpstr>Brexit</vt:lpstr>
      <vt:lpstr>Enforcement</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 &amp; Technology Privacy &amp; Security Forum</dc:title>
  <dc:creator>Watts, Mark</dc:creator>
  <cp:lastModifiedBy>Bristows</cp:lastModifiedBy>
  <cp:revision>60</cp:revision>
  <cp:lastPrinted>2016-10-24T11:23:56Z</cp:lastPrinted>
  <dcterms:created xsi:type="dcterms:W3CDTF">2016-10-21T19:10:00Z</dcterms:created>
  <dcterms:modified xsi:type="dcterms:W3CDTF">2018-10-29T19:19:37Z</dcterms:modified>
</cp:coreProperties>
</file>