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814" r:id="rId1"/>
    <p:sldMasterId id="2147483816" r:id="rId2"/>
    <p:sldMasterId id="2147483820" r:id="rId3"/>
    <p:sldMasterId id="2147483838" r:id="rId4"/>
    <p:sldMasterId id="2147483829" r:id="rId5"/>
    <p:sldMasterId id="2147483831" r:id="rId6"/>
  </p:sldMasterIdLst>
  <p:notesMasterIdLst>
    <p:notesMasterId r:id="rId36"/>
  </p:notesMasterIdLst>
  <p:handoutMasterIdLst>
    <p:handoutMasterId r:id="rId37"/>
  </p:handoutMasterIdLst>
  <p:sldIdLst>
    <p:sldId id="256" r:id="rId7"/>
    <p:sldId id="259" r:id="rId8"/>
    <p:sldId id="260" r:id="rId9"/>
    <p:sldId id="282" r:id="rId10"/>
    <p:sldId id="274" r:id="rId11"/>
    <p:sldId id="342" r:id="rId12"/>
    <p:sldId id="343" r:id="rId13"/>
    <p:sldId id="278" r:id="rId14"/>
    <p:sldId id="344" r:id="rId15"/>
    <p:sldId id="335" r:id="rId16"/>
    <p:sldId id="279" r:id="rId17"/>
    <p:sldId id="346" r:id="rId18"/>
    <p:sldId id="347" r:id="rId19"/>
    <p:sldId id="339" r:id="rId20"/>
    <p:sldId id="354" r:id="rId21"/>
    <p:sldId id="356" r:id="rId22"/>
    <p:sldId id="359" r:id="rId23"/>
    <p:sldId id="360" r:id="rId24"/>
    <p:sldId id="348" r:id="rId25"/>
    <p:sldId id="287" r:id="rId26"/>
    <p:sldId id="349" r:id="rId27"/>
    <p:sldId id="358" r:id="rId28"/>
    <p:sldId id="351" r:id="rId29"/>
    <p:sldId id="352" r:id="rId30"/>
    <p:sldId id="355" r:id="rId31"/>
    <p:sldId id="357" r:id="rId32"/>
    <p:sldId id="331" r:id="rId33"/>
    <p:sldId id="266" r:id="rId34"/>
    <p:sldId id="361"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A"/>
    <a:srgbClr val="FFFFFF"/>
    <a:srgbClr val="76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3" autoAdjust="0"/>
    <p:restoredTop sz="59107" autoAdjust="0"/>
  </p:normalViewPr>
  <p:slideViewPr>
    <p:cSldViewPr>
      <p:cViewPr varScale="1">
        <p:scale>
          <a:sx n="68" d="100"/>
          <a:sy n="68" d="100"/>
        </p:scale>
        <p:origin x="24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4" d="100"/>
          <a:sy n="134" d="100"/>
        </p:scale>
        <p:origin x="-1512" y="-6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29" tIns="45714" rIns="91429" bIns="45714" rtlCol="0"/>
          <a:lstStyle>
            <a:lvl1pPr algn="l">
              <a:defRPr sz="1200"/>
            </a:lvl1pPr>
          </a:lstStyle>
          <a:p>
            <a:endParaRPr lang="de-DE" dirty="0"/>
          </a:p>
        </p:txBody>
      </p:sp>
      <p:sp>
        <p:nvSpPr>
          <p:cNvPr id="3" name="Date Placeholder 2"/>
          <p:cNvSpPr>
            <a:spLocks noGrp="1"/>
          </p:cNvSpPr>
          <p:nvPr>
            <p:ph type="dt" sz="quarter" idx="1"/>
          </p:nvPr>
        </p:nvSpPr>
        <p:spPr>
          <a:xfrm>
            <a:off x="3850444" y="0"/>
            <a:ext cx="2945659" cy="496412"/>
          </a:xfrm>
          <a:prstGeom prst="rect">
            <a:avLst/>
          </a:prstGeom>
        </p:spPr>
        <p:txBody>
          <a:bodyPr vert="horz" lIns="91429" tIns="45714" rIns="91429" bIns="45714" rtlCol="0"/>
          <a:lstStyle>
            <a:lvl1pPr algn="r">
              <a:defRPr sz="1200"/>
            </a:lvl1pPr>
          </a:lstStyle>
          <a:p>
            <a:fld id="{16074EF9-2D1C-444F-892A-3DE5023F3264}" type="datetimeFigureOut">
              <a:rPr lang="de-DE" smtClean="0"/>
              <a:pPr/>
              <a:t>22.09.2017</a:t>
            </a:fld>
            <a:endParaRPr lang="de-DE" dirty="0"/>
          </a:p>
        </p:txBody>
      </p:sp>
      <p:sp>
        <p:nvSpPr>
          <p:cNvPr id="4" name="Footer Placeholder 3"/>
          <p:cNvSpPr>
            <a:spLocks noGrp="1"/>
          </p:cNvSpPr>
          <p:nvPr>
            <p:ph type="ftr" sz="quarter" idx="2"/>
          </p:nvPr>
        </p:nvSpPr>
        <p:spPr>
          <a:xfrm>
            <a:off x="2" y="9430091"/>
            <a:ext cx="2945659" cy="496412"/>
          </a:xfrm>
          <a:prstGeom prst="rect">
            <a:avLst/>
          </a:prstGeom>
        </p:spPr>
        <p:txBody>
          <a:bodyPr vert="horz" lIns="91429" tIns="45714" rIns="91429" bIns="45714" rtlCol="0" anchor="b"/>
          <a:lstStyle>
            <a:lvl1pPr algn="l">
              <a:defRPr sz="1200"/>
            </a:lvl1pPr>
          </a:lstStyle>
          <a:p>
            <a:endParaRPr lang="de-DE" dirty="0"/>
          </a:p>
        </p:txBody>
      </p:sp>
      <p:sp>
        <p:nvSpPr>
          <p:cNvPr id="5" name="Slide Number Placeholder 4"/>
          <p:cNvSpPr>
            <a:spLocks noGrp="1"/>
          </p:cNvSpPr>
          <p:nvPr>
            <p:ph type="sldNum" sz="quarter" idx="3"/>
          </p:nvPr>
        </p:nvSpPr>
        <p:spPr>
          <a:xfrm>
            <a:off x="3850444" y="9430091"/>
            <a:ext cx="2945659" cy="496412"/>
          </a:xfrm>
          <a:prstGeom prst="rect">
            <a:avLst/>
          </a:prstGeom>
        </p:spPr>
        <p:txBody>
          <a:bodyPr vert="horz" lIns="91429" tIns="45714" rIns="91429" bIns="45714" rtlCol="0" anchor="b"/>
          <a:lstStyle>
            <a:lvl1pPr algn="r">
              <a:defRPr sz="1200"/>
            </a:lvl1pPr>
          </a:lstStyle>
          <a:p>
            <a:fld id="{C064FE75-9390-4697-9DC7-085317AE8E1C}" type="slidenum">
              <a:rPr lang="de-DE" smtClean="0"/>
              <a:pPr/>
              <a:t>‹#›</a:t>
            </a:fld>
            <a:endParaRPr lang="de-DE" dirty="0"/>
          </a:p>
        </p:txBody>
      </p:sp>
    </p:spTree>
    <p:extLst>
      <p:ext uri="{BB962C8B-B14F-4D97-AF65-F5344CB8AC3E}">
        <p14:creationId xmlns:p14="http://schemas.microsoft.com/office/powerpoint/2010/main" val="6560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29" tIns="45714" rIns="91429" bIns="45714" rtlCol="0"/>
          <a:lstStyle>
            <a:lvl1pPr algn="l">
              <a:defRPr sz="1200"/>
            </a:lvl1pPr>
          </a:lstStyle>
          <a:p>
            <a:endParaRPr lang="de-DE" dirty="0"/>
          </a:p>
        </p:txBody>
      </p:sp>
      <p:sp>
        <p:nvSpPr>
          <p:cNvPr id="3" name="Date Placeholder 2"/>
          <p:cNvSpPr>
            <a:spLocks noGrp="1"/>
          </p:cNvSpPr>
          <p:nvPr>
            <p:ph type="dt" idx="1"/>
          </p:nvPr>
        </p:nvSpPr>
        <p:spPr>
          <a:xfrm>
            <a:off x="3850444" y="0"/>
            <a:ext cx="2945659" cy="496412"/>
          </a:xfrm>
          <a:prstGeom prst="rect">
            <a:avLst/>
          </a:prstGeom>
        </p:spPr>
        <p:txBody>
          <a:bodyPr vert="horz" lIns="91429" tIns="45714" rIns="91429" bIns="45714" rtlCol="0"/>
          <a:lstStyle>
            <a:lvl1pPr algn="r">
              <a:defRPr sz="1200"/>
            </a:lvl1pPr>
          </a:lstStyle>
          <a:p>
            <a:fld id="{6CFEE0E7-FE49-49E0-B574-252EA06FC051}" type="datetimeFigureOut">
              <a:rPr lang="de-DE" smtClean="0"/>
              <a:pPr/>
              <a:t>22.09.2017</a:t>
            </a:fld>
            <a:endParaRPr lang="de-DE"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endParaRPr lang="de-DE"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2" y="9430091"/>
            <a:ext cx="2945659" cy="496412"/>
          </a:xfrm>
          <a:prstGeom prst="rect">
            <a:avLst/>
          </a:prstGeom>
        </p:spPr>
        <p:txBody>
          <a:bodyPr vert="horz" lIns="91429" tIns="45714" rIns="91429" bIns="45714"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29" tIns="45714" rIns="91429" bIns="45714" rtlCol="0" anchor="b"/>
          <a:lstStyle>
            <a:lvl1pPr algn="r">
              <a:defRPr sz="1200"/>
            </a:lvl1pPr>
          </a:lstStyle>
          <a:p>
            <a:fld id="{52008A02-0983-4D98-8FAA-A493F3BA4192}" type="slidenum">
              <a:rPr lang="de-DE" smtClean="0"/>
              <a:pPr/>
              <a:t>‹#›</a:t>
            </a:fld>
            <a:endParaRPr lang="de-DE" dirty="0"/>
          </a:p>
        </p:txBody>
      </p:sp>
    </p:spTree>
    <p:extLst>
      <p:ext uri="{BB962C8B-B14F-4D97-AF65-F5344CB8AC3E}">
        <p14:creationId xmlns:p14="http://schemas.microsoft.com/office/powerpoint/2010/main" val="104145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a:t>
            </a:fld>
            <a:endParaRPr lang="de-DE" dirty="0"/>
          </a:p>
        </p:txBody>
      </p:sp>
    </p:spTree>
    <p:extLst>
      <p:ext uri="{BB962C8B-B14F-4D97-AF65-F5344CB8AC3E}">
        <p14:creationId xmlns:p14="http://schemas.microsoft.com/office/powerpoint/2010/main" val="307261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10</a:t>
            </a:fld>
            <a:endParaRPr lang="de-DE" dirty="0"/>
          </a:p>
        </p:txBody>
      </p:sp>
    </p:spTree>
    <p:extLst>
      <p:ext uri="{BB962C8B-B14F-4D97-AF65-F5344CB8AC3E}">
        <p14:creationId xmlns:p14="http://schemas.microsoft.com/office/powerpoint/2010/main" val="129651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11</a:t>
            </a:fld>
            <a:endParaRPr lang="de-DE" dirty="0"/>
          </a:p>
        </p:txBody>
      </p:sp>
    </p:spTree>
    <p:extLst>
      <p:ext uri="{BB962C8B-B14F-4D97-AF65-F5344CB8AC3E}">
        <p14:creationId xmlns:p14="http://schemas.microsoft.com/office/powerpoint/2010/main" val="297871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12</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13</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14</a:t>
            </a:fld>
            <a:endParaRPr lang="de-DE" dirty="0"/>
          </a:p>
        </p:txBody>
      </p:sp>
    </p:spTree>
    <p:extLst>
      <p:ext uri="{BB962C8B-B14F-4D97-AF65-F5344CB8AC3E}">
        <p14:creationId xmlns:p14="http://schemas.microsoft.com/office/powerpoint/2010/main" val="297871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15</a:t>
            </a:fld>
            <a:endParaRPr lang="de-DE" dirty="0"/>
          </a:p>
        </p:txBody>
      </p:sp>
    </p:spTree>
    <p:extLst>
      <p:ext uri="{BB962C8B-B14F-4D97-AF65-F5344CB8AC3E}">
        <p14:creationId xmlns:p14="http://schemas.microsoft.com/office/powerpoint/2010/main" val="204460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16</a:t>
            </a:fld>
            <a:endParaRPr lang="de-DE" dirty="0"/>
          </a:p>
        </p:txBody>
      </p:sp>
    </p:spTree>
    <p:extLst>
      <p:ext uri="{BB962C8B-B14F-4D97-AF65-F5344CB8AC3E}">
        <p14:creationId xmlns:p14="http://schemas.microsoft.com/office/powerpoint/2010/main" val="179487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17</a:t>
            </a:fld>
            <a:endParaRPr lang="de-DE" dirty="0"/>
          </a:p>
        </p:txBody>
      </p:sp>
    </p:spTree>
    <p:extLst>
      <p:ext uri="{BB962C8B-B14F-4D97-AF65-F5344CB8AC3E}">
        <p14:creationId xmlns:p14="http://schemas.microsoft.com/office/powerpoint/2010/main" val="318206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18</a:t>
            </a:fld>
            <a:endParaRPr lang="de-DE" dirty="0"/>
          </a:p>
        </p:txBody>
      </p:sp>
    </p:spTree>
    <p:extLst>
      <p:ext uri="{BB962C8B-B14F-4D97-AF65-F5344CB8AC3E}">
        <p14:creationId xmlns:p14="http://schemas.microsoft.com/office/powerpoint/2010/main" val="820596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19</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a:t>
            </a:fld>
            <a:endParaRPr lang="de-DE" dirty="0"/>
          </a:p>
        </p:txBody>
      </p:sp>
    </p:spTree>
    <p:extLst>
      <p:ext uri="{BB962C8B-B14F-4D97-AF65-F5344CB8AC3E}">
        <p14:creationId xmlns:p14="http://schemas.microsoft.com/office/powerpoint/2010/main" val="2940188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20</a:t>
            </a:fld>
            <a:endParaRPr lang="de-DE" dirty="0"/>
          </a:p>
        </p:txBody>
      </p:sp>
    </p:spTree>
    <p:extLst>
      <p:ext uri="{BB962C8B-B14F-4D97-AF65-F5344CB8AC3E}">
        <p14:creationId xmlns:p14="http://schemas.microsoft.com/office/powerpoint/2010/main" val="2182716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21</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22</a:t>
            </a:fld>
            <a:endParaRPr lang="de-DE" dirty="0"/>
          </a:p>
        </p:txBody>
      </p:sp>
    </p:spTree>
    <p:extLst>
      <p:ext uri="{BB962C8B-B14F-4D97-AF65-F5344CB8AC3E}">
        <p14:creationId xmlns:p14="http://schemas.microsoft.com/office/powerpoint/2010/main" val="174781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23</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24</a:t>
            </a:fld>
            <a:endParaRPr lang="de-DE" dirty="0"/>
          </a:p>
        </p:txBody>
      </p:sp>
    </p:spTree>
    <p:extLst>
      <p:ext uri="{BB962C8B-B14F-4D97-AF65-F5344CB8AC3E}">
        <p14:creationId xmlns:p14="http://schemas.microsoft.com/office/powerpoint/2010/main" val="2182716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25</a:t>
            </a:fld>
            <a:endParaRPr lang="de-DE" dirty="0"/>
          </a:p>
        </p:txBody>
      </p:sp>
    </p:spTree>
    <p:extLst>
      <p:ext uri="{BB962C8B-B14F-4D97-AF65-F5344CB8AC3E}">
        <p14:creationId xmlns:p14="http://schemas.microsoft.com/office/powerpoint/2010/main" val="395402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26</a:t>
            </a:fld>
            <a:endParaRPr lang="de-DE" dirty="0"/>
          </a:p>
        </p:txBody>
      </p:sp>
    </p:spTree>
    <p:extLst>
      <p:ext uri="{BB962C8B-B14F-4D97-AF65-F5344CB8AC3E}">
        <p14:creationId xmlns:p14="http://schemas.microsoft.com/office/powerpoint/2010/main" val="314427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27</a:t>
            </a:fld>
            <a:endParaRPr lang="de-DE" dirty="0"/>
          </a:p>
        </p:txBody>
      </p:sp>
    </p:spTree>
    <p:extLst>
      <p:ext uri="{BB962C8B-B14F-4D97-AF65-F5344CB8AC3E}">
        <p14:creationId xmlns:p14="http://schemas.microsoft.com/office/powerpoint/2010/main" val="2962097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28</a:t>
            </a:fld>
            <a:endParaRPr lang="de-DE" dirty="0"/>
          </a:p>
        </p:txBody>
      </p:sp>
    </p:spTree>
    <p:extLst>
      <p:ext uri="{BB962C8B-B14F-4D97-AF65-F5344CB8AC3E}">
        <p14:creationId xmlns:p14="http://schemas.microsoft.com/office/powerpoint/2010/main" val="329248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29</a:t>
            </a:fld>
            <a:endParaRPr lang="de-DE" dirty="0"/>
          </a:p>
        </p:txBody>
      </p:sp>
    </p:spTree>
    <p:extLst>
      <p:ext uri="{BB962C8B-B14F-4D97-AF65-F5344CB8AC3E}">
        <p14:creationId xmlns:p14="http://schemas.microsoft.com/office/powerpoint/2010/main" val="300101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3</a:t>
            </a:fld>
            <a:endParaRPr lang="de-DE" dirty="0"/>
          </a:p>
        </p:txBody>
      </p:sp>
    </p:spTree>
    <p:extLst>
      <p:ext uri="{BB962C8B-B14F-4D97-AF65-F5344CB8AC3E}">
        <p14:creationId xmlns:p14="http://schemas.microsoft.com/office/powerpoint/2010/main" val="327385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4</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5</a:t>
            </a:fld>
            <a:endParaRPr lang="de-DE" dirty="0"/>
          </a:p>
        </p:txBody>
      </p:sp>
    </p:spTree>
    <p:extLst>
      <p:ext uri="{BB962C8B-B14F-4D97-AF65-F5344CB8AC3E}">
        <p14:creationId xmlns:p14="http://schemas.microsoft.com/office/powerpoint/2010/main" val="22391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6</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7</a:t>
            </a:fld>
            <a:endParaRPr lang="de-DE" dirty="0"/>
          </a:p>
        </p:txBody>
      </p:sp>
    </p:spTree>
    <p:extLst>
      <p:ext uri="{BB962C8B-B14F-4D97-AF65-F5344CB8AC3E}">
        <p14:creationId xmlns:p14="http://schemas.microsoft.com/office/powerpoint/2010/main" val="2215932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8</a:t>
            </a:fld>
            <a:endParaRPr lang="de-DE" dirty="0"/>
          </a:p>
        </p:txBody>
      </p:sp>
    </p:spTree>
    <p:extLst>
      <p:ext uri="{BB962C8B-B14F-4D97-AF65-F5344CB8AC3E}">
        <p14:creationId xmlns:p14="http://schemas.microsoft.com/office/powerpoint/2010/main" val="129651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p:txBody>
      </p:sp>
      <p:sp>
        <p:nvSpPr>
          <p:cNvPr id="4" name="Slide Number Placeholder 3"/>
          <p:cNvSpPr>
            <a:spLocks noGrp="1"/>
          </p:cNvSpPr>
          <p:nvPr>
            <p:ph type="sldNum" sz="quarter" idx="10"/>
          </p:nvPr>
        </p:nvSpPr>
        <p:spPr/>
        <p:txBody>
          <a:bodyPr/>
          <a:lstStyle/>
          <a:p>
            <a:fld id="{52008A02-0983-4D98-8FAA-A493F3BA4192}" type="slidenum">
              <a:rPr lang="de-DE" smtClean="0"/>
              <a:pPr/>
              <a:t>9</a:t>
            </a:fld>
            <a:endParaRPr lang="de-DE" dirty="0"/>
          </a:p>
        </p:txBody>
      </p:sp>
    </p:spTree>
    <p:extLst>
      <p:ext uri="{BB962C8B-B14F-4D97-AF65-F5344CB8AC3E}">
        <p14:creationId xmlns:p14="http://schemas.microsoft.com/office/powerpoint/2010/main" val="221593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char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hasCustomPrompt="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Diagrammplatzhalter 12"/>
          <p:cNvSpPr>
            <a:spLocks noGrp="1"/>
          </p:cNvSpPr>
          <p:nvPr>
            <p:ph type="chart" sz="quarter" idx="13" hasCustomPrompt="1"/>
          </p:nvPr>
        </p:nvSpPr>
        <p:spPr>
          <a:xfrm>
            <a:off x="4572000" y="2428868"/>
            <a:ext cx="4320000" cy="4022330"/>
          </a:xfrm>
        </p:spPr>
        <p:txBody>
          <a:bodyPr rtlCol="0">
            <a:normAutofit/>
          </a:bodyPr>
          <a:lstStyle>
            <a:lvl1pPr>
              <a:defRPr lang="en-US" sz="1000" smtClean="0"/>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5" name="Textplatzhalter 14"/>
          <p:cNvSpPr>
            <a:spLocks noGrp="1"/>
          </p:cNvSpPr>
          <p:nvPr>
            <p:ph type="body" sz="quarter" idx="14"/>
          </p:nvPr>
        </p:nvSpPr>
        <p:spPr>
          <a:xfrm>
            <a:off x="4572000" y="2023200"/>
            <a:ext cx="4320000" cy="762858"/>
          </a:xfrm>
        </p:spPr>
        <p:txBody>
          <a:bodyPr/>
          <a:lstStyle>
            <a:lvl1pPr marL="0" indent="0">
              <a:buFontTx/>
              <a:buNone/>
              <a:defRPr baseline="0">
                <a:solidFill>
                  <a:srgbClr val="13294A"/>
                </a:solidFill>
              </a:defRPr>
            </a:lvl1pPr>
          </a:lstStyle>
          <a:p>
            <a:pPr lvl="0"/>
            <a:r>
              <a:rPr lang="en-GB" noProof="0" dirty="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with_two_chart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5" name="Textplatzhalter 14"/>
          <p:cNvSpPr>
            <a:spLocks noGrp="1"/>
          </p:cNvSpPr>
          <p:nvPr>
            <p:ph type="body" sz="quarter" idx="14"/>
          </p:nvPr>
        </p:nvSpPr>
        <p:spPr>
          <a:xfrm>
            <a:off x="5184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7" name="Foliennummernplatzhalter 5"/>
          <p:cNvSpPr>
            <a:spLocks noGrp="1"/>
          </p:cNvSpPr>
          <p:nvPr>
            <p:ph type="sldNum" sz="quarter" idx="16"/>
          </p:nvPr>
        </p:nvSpPr>
        <p:spPr/>
        <p:txBody>
          <a:bodyPr/>
          <a:lstStyle>
            <a:lvl1pPr>
              <a:defRPr/>
            </a:lvl1pPr>
          </a:lstStyle>
          <a:p>
            <a:fld id="{DBADB286-8906-46F4-AFB0-BBD9285A98EB}" type="slidenum">
              <a:rPr lang="en-GB" noProof="0" smtClean="0"/>
              <a:pPr/>
              <a:t>‹#›</a:t>
            </a:fld>
            <a:endParaRPr lang="en-GB" noProof="0" dirty="0"/>
          </a:p>
        </p:txBody>
      </p:sp>
      <p:sp>
        <p:nvSpPr>
          <p:cNvPr id="9" name="Diagrammplatzhalter 12"/>
          <p:cNvSpPr>
            <a:spLocks noGrp="1"/>
          </p:cNvSpPr>
          <p:nvPr>
            <p:ph type="chart" sz="quarter" idx="17" hasCustomPrompt="1"/>
          </p:nvPr>
        </p:nvSpPr>
        <p:spPr>
          <a:xfrm>
            <a:off x="518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
        <p:nvSpPr>
          <p:cNvPr id="10" name="Textplatzhalter 14"/>
          <p:cNvSpPr>
            <a:spLocks noGrp="1"/>
          </p:cNvSpPr>
          <p:nvPr>
            <p:ph type="body" sz="quarter" idx="18"/>
          </p:nvPr>
        </p:nvSpPr>
        <p:spPr>
          <a:xfrm>
            <a:off x="4723200" y="2023200"/>
            <a:ext cx="4140000" cy="762858"/>
          </a:xfrm>
        </p:spPr>
        <p:txBody>
          <a:bodyPr/>
          <a:lstStyle>
            <a:lvl1pPr marL="0" indent="0">
              <a:buFontTx/>
              <a:buNone/>
              <a:defRPr baseline="0">
                <a:solidFill>
                  <a:srgbClr val="13294A"/>
                </a:solidFill>
              </a:defRPr>
            </a:lvl1pPr>
          </a:lstStyle>
          <a:p>
            <a:pPr lvl="0"/>
            <a:r>
              <a:rPr lang="en-GB" noProof="0" smtClean="0"/>
              <a:t>Click to edit Master text styles</a:t>
            </a:r>
          </a:p>
        </p:txBody>
      </p:sp>
      <p:sp>
        <p:nvSpPr>
          <p:cNvPr id="11" name="Diagrammplatzhalter 12"/>
          <p:cNvSpPr>
            <a:spLocks noGrp="1"/>
          </p:cNvSpPr>
          <p:nvPr>
            <p:ph type="chart" sz="quarter" idx="19" hasCustomPrompt="1"/>
          </p:nvPr>
        </p:nvSpPr>
        <p:spPr>
          <a:xfrm>
            <a:off x="4724400" y="2430000"/>
            <a:ext cx="4140000" cy="3996000"/>
          </a:xfrm>
        </p:spPr>
        <p:txBody>
          <a:bodyPr rtlCol="0">
            <a:normAutofit/>
          </a:bodyPr>
          <a:lstStyle>
            <a:lvl1pPr>
              <a:defRPr sz="2000" baseline="0">
                <a:latin typeface="Arial" pitchFamily="34" charset="0"/>
              </a:defRPr>
            </a:lvl1pPr>
          </a:lstStyle>
          <a:p>
            <a:pPr lvl="0"/>
            <a:r>
              <a:rPr lang="en-US" sz="1000" dirty="0" smtClean="0">
                <a:latin typeface="Verdana"/>
                <a:ea typeface="Calibri"/>
                <a:cs typeface="Times New Roman"/>
              </a:rPr>
              <a:t>Mark this box with the mouse, then click on “insert chart” in the toolbar. To edit the chart, right mouse click on it when it is inserted and choose from pop up menu.</a:t>
            </a:r>
            <a:endParaRPr lang="en-GB"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Tree>
    <p:extLst>
      <p:ext uri="{BB962C8B-B14F-4D97-AF65-F5344CB8AC3E}">
        <p14:creationId xmlns:p14="http://schemas.microsoft.com/office/powerpoint/2010/main" val="40932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_slide">
    <p:spTree>
      <p:nvGrpSpPr>
        <p:cNvPr id="1" name=""/>
        <p:cNvGrpSpPr/>
        <p:nvPr/>
      </p:nvGrpSpPr>
      <p:grpSpPr>
        <a:xfrm>
          <a:off x="0" y="0"/>
          <a:ext cx="0" cy="0"/>
          <a:chOff x="0" y="0"/>
          <a:chExt cx="0" cy="0"/>
        </a:xfrm>
      </p:grpSpPr>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3" name="Textfeld 2"/>
          <p:cNvSpPr txBox="1"/>
          <p:nvPr userDrawn="1"/>
        </p:nvSpPr>
        <p:spPr>
          <a:xfrm>
            <a:off x="457200" y="2971800"/>
            <a:ext cx="6400800" cy="3200400"/>
          </a:xfrm>
          <a:prstGeom prst="rect">
            <a:avLst/>
          </a:prstGeom>
          <a:noFill/>
          <a:ln>
            <a:noFill/>
          </a:ln>
        </p:spPr>
        <p:txBody>
          <a:bodyPr wrap="square"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aseline="30000" dirty="0" smtClean="0">
                <a:latin typeface="Arial" pitchFamily="34" charset="0"/>
                <a:cs typeface="Arial" pitchFamily="34" charset="0"/>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used to refer to some or all of the member firms or their offices.</a:t>
            </a:r>
          </a:p>
          <a:p>
            <a:endParaRPr lang="en-GB" sz="1000" baseline="30000" dirty="0" smtClean="0">
              <a:latin typeface="Arial" pitchFamily="34" charset="0"/>
              <a:cs typeface="Arial" pitchFamily="34" charset="0"/>
            </a:endParaRPr>
          </a:p>
          <a:p>
            <a:r>
              <a:rPr lang="en-GB" sz="1000" baseline="30000" dirty="0" smtClean="0">
                <a:latin typeface="Arial" pitchFamily="34" charset="0"/>
                <a:cs typeface="Arial" pitchFamily="34" charset="0"/>
              </a:rPr>
              <a:t>CMS locations:</a:t>
            </a:r>
          </a:p>
          <a:p>
            <a:r>
              <a:rPr lang="en-GB" sz="1000" baseline="30000" dirty="0" smtClean="0">
                <a:latin typeface="Arial" pitchFamily="34" charset="0"/>
                <a:cs typeface="Arial" pitchFamily="34" charset="0"/>
              </a:rPr>
              <a:t>Aberdeen, Algiers, Amsterdam, Antwerp, Barcelona, Beijing, Belgrade, Berlin, Bratislava, Bristol, Brussels, Bucharest, Budapest, Casablanca, Cologne, Dubai, Duesseldorf, Edinburgh, Frankfurt, Geneva, Glasgow, Hamburg, Istanbul, Kyiv, Leipzig, Lisbon, Ljubljana, London, Luxembourg, Lyon, Madrid, Mexico City, Milan, Moscow, Munich, Muscat, Paris, Prague, Rio de Janeiro, Rome, Sarajevo, Seville, Shanghai, Sofia, Strasbourg, Stuttgart, Tirana, Utrecht, Vienna, Warsaw, Zagreb and Zurich.</a:t>
            </a:r>
          </a:p>
          <a:p>
            <a:endParaRPr lang="en-GB" sz="1000" baseline="30000" dirty="0" smtClean="0">
              <a:latin typeface="Arial" pitchFamily="34" charset="0"/>
              <a:cs typeface="Arial" pitchFamily="34" charset="0"/>
            </a:endParaRPr>
          </a:p>
          <a:p>
            <a:r>
              <a:rPr lang="en-GB" sz="1000" b="1" baseline="30000" dirty="0" smtClean="0">
                <a:latin typeface="Arial" pitchFamily="34" charset="0"/>
                <a:cs typeface="Arial" pitchFamily="34" charset="0"/>
              </a:rPr>
              <a:t>www.cmslegal.com</a:t>
            </a:r>
          </a:p>
        </p:txBody>
      </p:sp>
    </p:spTree>
    <p:extLst>
      <p:ext uri="{BB962C8B-B14F-4D97-AF65-F5344CB8AC3E}">
        <p14:creationId xmlns:p14="http://schemas.microsoft.com/office/powerpoint/2010/main" val="2600241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a:prstGeom prst="rect">
            <a:avLst/>
          </a:prstGeo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a:prstGeom prst="rect">
            <a:avLst/>
          </a:prstGeo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ermediate_title_page_without_image">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40000" y="3196800"/>
            <a:ext cx="7311600" cy="1224000"/>
          </a:xfrm>
          <a:prstGeom prst="rect">
            <a:avLst/>
          </a:prstGeom>
        </p:spPr>
        <p:txBody>
          <a:bodyPr anchor="b">
            <a:noAutofit/>
          </a:bodyPr>
          <a:lstStyle>
            <a:lvl1pPr marL="0" indent="0" algn="l">
              <a:buFontTx/>
              <a:buNone/>
              <a:defRPr sz="2000" b="1">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platzhalter 11"/>
          <p:cNvSpPr>
            <a:spLocks noGrp="1"/>
          </p:cNvSpPr>
          <p:nvPr>
            <p:ph type="body" sz="quarter" idx="11" hasCustomPrompt="1"/>
          </p:nvPr>
        </p:nvSpPr>
        <p:spPr>
          <a:xfrm>
            <a:off x="540000" y="4662000"/>
            <a:ext cx="7311600" cy="946800"/>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1400">
                <a:solidFill>
                  <a:srgbClr val="13294A"/>
                </a:solidFill>
              </a:defRPr>
            </a:lvl1pPr>
            <a:lvl2pPr marL="0" indent="0">
              <a:buFontTx/>
              <a:buNone/>
              <a:defRPr/>
            </a:lvl2pPr>
            <a:lvl3pPr marL="0" indent="0">
              <a:buFontTx/>
              <a:buNone/>
              <a:defRPr/>
            </a:lvl3pPr>
            <a:lvl4pPr marL="0" indent="0">
              <a:buFontTx/>
              <a:buNone/>
              <a:defRPr/>
            </a:lvl4pPr>
            <a:lvl5pPr marL="0" indent="0">
              <a:buFontTx/>
              <a:buNone/>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sp>
        <p:nvSpPr>
          <p:cNvPr id="5" name="Foliennummernplatzhalter 5"/>
          <p:cNvSpPr>
            <a:spLocks noGrp="1"/>
          </p:cNvSpPr>
          <p:nvPr>
            <p:ph type="sldNum" sz="quarter" idx="13"/>
          </p:nvPr>
        </p:nvSpPr>
        <p:spPr/>
        <p:txBody>
          <a:bodyPr/>
          <a:lstStyle>
            <a:lvl1pPr>
              <a:defRPr/>
            </a:lvl1pPr>
          </a:lstStyle>
          <a:p>
            <a:fld id="{55D10B98-E93A-4930-B8F5-9CFB5E117364}"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a:prstGeom prst="rect">
            <a:avLst/>
          </a:prstGeo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a:prstGeom prst="rect">
            <a:avLst/>
          </a:prstGeo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a:prstGeom prst="rect">
            <a:avLst/>
          </a:prstGeo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a:xfrm>
            <a:off x="8236800" y="6530400"/>
            <a:ext cx="576000" cy="244800"/>
          </a:xfrm>
          <a:prstGeom prst="rect">
            <a:avLst/>
          </a:prstGeom>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with_one_tabl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
        <p:nvSpPr>
          <p:cNvPr id="7" name="Table Placeholder 6"/>
          <p:cNvSpPr>
            <a:spLocks noGrp="1"/>
          </p:cNvSpPr>
          <p:nvPr>
            <p:ph type="tbl" sz="quarter" idx="14"/>
          </p:nvPr>
        </p:nvSpPr>
        <p:spPr>
          <a:xfrm>
            <a:off x="533400" y="2516400"/>
            <a:ext cx="8078400" cy="3200400"/>
          </a:xfrm>
          <a:prstGeom prst="rect">
            <a:avLst/>
          </a:prstGeom>
        </p:spPr>
        <p:txBody>
          <a:bodyPr/>
          <a:lstStyle/>
          <a:p>
            <a:endParaRPr lang="en-GB"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mediate_title_page_with_image">
    <p:spTree>
      <p:nvGrpSpPr>
        <p:cNvPr id="1" name=""/>
        <p:cNvGrpSpPr/>
        <p:nvPr/>
      </p:nvGrpSpPr>
      <p:grpSpPr>
        <a:xfrm>
          <a:off x="0" y="0"/>
          <a:ext cx="0" cy="0"/>
          <a:chOff x="0" y="0"/>
          <a:chExt cx="0" cy="0"/>
        </a:xfrm>
      </p:grpSpPr>
      <p:sp>
        <p:nvSpPr>
          <p:cNvPr id="6" name="Foliennummernplatzhalter 5"/>
          <p:cNvSpPr>
            <a:spLocks noGrp="1"/>
          </p:cNvSpPr>
          <p:nvPr>
            <p:ph type="sldNum" sz="quarter" idx="14"/>
          </p:nvPr>
        </p:nvSpPr>
        <p:spPr>
          <a:xfrm>
            <a:off x="8236800" y="6530400"/>
            <a:ext cx="576000" cy="244800"/>
          </a:xfrm>
        </p:spPr>
        <p:txBody>
          <a:bodyPr/>
          <a:lstStyle>
            <a:lvl1pPr>
              <a:defRPr>
                <a:latin typeface="Arial" pitchFamily="34" charset="0"/>
                <a:cs typeface="Arial" pitchFamily="34" charset="0"/>
              </a:defRPr>
            </a:lvl1pPr>
          </a:lstStyle>
          <a:p>
            <a:fld id="{30979D80-9373-477A-B3A6-A067178789A4}" type="slidenum">
              <a:rPr lang="en-GB" noProof="0" smtClean="0"/>
              <a:pPr/>
              <a:t>‹#›</a:t>
            </a:fld>
            <a:endParaRPr lang="en-GB" noProof="0" dirty="0"/>
          </a:p>
        </p:txBody>
      </p:sp>
      <p:sp>
        <p:nvSpPr>
          <p:cNvPr id="11"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2" name="Text Placeholder 11"/>
          <p:cNvSpPr>
            <a:spLocks noGrp="1"/>
          </p:cNvSpPr>
          <p:nvPr>
            <p:ph type="body" sz="quarter" idx="15" hasCustomPrompt="1"/>
          </p:nvPr>
        </p:nvSpPr>
        <p:spPr>
          <a:xfrm>
            <a:off x="540000" y="5378400"/>
            <a:ext cx="7308000" cy="9468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b="0"/>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GB" sz="1400" baseline="0" noProof="0" dirty="0" smtClean="0">
                <a:solidFill>
                  <a:srgbClr val="000000"/>
                </a:solidFill>
                <a:latin typeface="Arial"/>
              </a:rPr>
              <a:t>This is the sub-heading, Arial 14/18pt. </a:t>
            </a:r>
            <a:endParaRPr lang="en-GB" noProof="0" dirty="0" smtClean="0"/>
          </a:p>
        </p:txBody>
      </p:sp>
      <p:pic>
        <p:nvPicPr>
          <p:cNvPr id="5" name="Picture 4"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408" y="219456"/>
            <a:ext cx="8711184" cy="3669792"/>
          </a:xfrm>
          <a:prstGeom prst="rect">
            <a:avLst/>
          </a:prstGeom>
        </p:spPr>
      </p:pic>
      <p:pic>
        <p:nvPicPr>
          <p:cNvPr id="4" name="Picture 3" descr="CMSLegal_Cover_Logo_IM_iL_001_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a:prstGeom prst="rect">
            <a:avLst/>
          </a:prstGeo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a:prstGeom prst="rect">
            <a:avLst/>
          </a:prstGeo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a:prstGeom prst="rect">
            <a:avLst/>
          </a:prstGeo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a:xfrm>
            <a:off x="8236800" y="6530400"/>
            <a:ext cx="576000" cy="244800"/>
          </a:xfrm>
          <a:prstGeom prst="rect">
            <a:avLst/>
          </a:prstGeom>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without_image">
    <p:spTree>
      <p:nvGrpSpPr>
        <p:cNvPr id="1" name=""/>
        <p:cNvGrpSpPr/>
        <p:nvPr/>
      </p:nvGrpSpPr>
      <p:grpSpPr>
        <a:xfrm>
          <a:off x="0" y="0"/>
          <a:ext cx="0" cy="0"/>
          <a:chOff x="0" y="0"/>
          <a:chExt cx="0" cy="0"/>
        </a:xfrm>
      </p:grpSpPr>
      <p:sp>
        <p:nvSpPr>
          <p:cNvPr id="16"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smtClean="0">
                <a:solidFill>
                  <a:srgbClr val="000000"/>
                </a:solidFill>
                <a:latin typeface="Arial"/>
              </a:rPr>
              <a:t>Click to edit Master title style</a:t>
            </a:r>
            <a:endParaRPr lang="en-GB" noProof="0" smtClean="0"/>
          </a:p>
        </p:txBody>
      </p:sp>
      <p:sp>
        <p:nvSpPr>
          <p:cNvPr id="15" name="Text Placeholder 14" descr="CMSLegal_Cover_SubHeading"/>
          <p:cNvSpPr>
            <a:spLocks noGrp="1"/>
          </p:cNvSpPr>
          <p:nvPr>
            <p:ph type="body" sz="quarter" idx="11" hasCustomPrompt="1"/>
          </p:nvPr>
        </p:nvSpPr>
        <p:spPr>
          <a:xfrm>
            <a:off x="540000" y="4662000"/>
            <a:ext cx="7311600" cy="946800"/>
          </a:xfrm>
        </p:spPr>
        <p:txBody>
          <a:bodyPr/>
          <a:lstStyle/>
          <a:p>
            <a:r>
              <a:rPr lang="en-GB" sz="1800" baseline="0" noProof="0" smtClean="0">
                <a:solidFill>
                  <a:srgbClr val="000000"/>
                </a:solidFill>
                <a:latin typeface="Arial"/>
              </a:rPr>
              <a:t>Sub-heading, Arial 18/22pt.</a:t>
            </a:r>
          </a:p>
          <a:p>
            <a:r>
              <a:rPr lang="en-GB" sz="1800" baseline="0" noProof="0" smtClean="0">
                <a:solidFill>
                  <a:srgbClr val="000000"/>
                </a:solidFill>
                <a:latin typeface="Arial"/>
              </a:rPr>
              <a:t>Also possible in two lines. Line spacing is “normal“.</a:t>
            </a:r>
            <a:endParaRPr lang="en-GB" noProof="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_slide_with_image">
    <p:spTree>
      <p:nvGrpSpPr>
        <p:cNvPr id="1" name=""/>
        <p:cNvGrpSpPr/>
        <p:nvPr/>
      </p:nvGrpSpPr>
      <p:grpSpPr>
        <a:xfrm>
          <a:off x="0" y="0"/>
          <a:ext cx="0" cy="0"/>
          <a:chOff x="0" y="0"/>
          <a:chExt cx="0" cy="0"/>
        </a:xfrm>
      </p:grpSpPr>
      <p:sp>
        <p:nvSpPr>
          <p:cNvPr id="6" name="Titelplatzhalter 1" descr="CMSLegal_Cover_Heading"/>
          <p:cNvSpPr>
            <a:spLocks noGrp="1"/>
          </p:cNvSpPr>
          <p:nvPr>
            <p:ph type="title"/>
          </p:nvPr>
        </p:nvSpPr>
        <p:spPr bwMode="auto">
          <a:xfrm>
            <a:off x="540000" y="153000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rgbClr val="13294A"/>
                </a:solidFill>
              </a:defRPr>
            </a:lvl1pPr>
          </a:lstStyle>
          <a:p>
            <a:pPr lvl="0"/>
            <a:r>
              <a:rPr lang="en-US" sz="2400" baseline="0" noProof="0" smtClean="0">
                <a:solidFill>
                  <a:srgbClr val="000000"/>
                </a:solidFill>
                <a:latin typeface="Arial"/>
              </a:rPr>
              <a:t>Click to edit Master title style</a:t>
            </a:r>
            <a:endParaRPr lang="en-GB" noProof="0" dirty="0" smtClean="0"/>
          </a:p>
        </p:txBody>
      </p:sp>
      <p:sp>
        <p:nvSpPr>
          <p:cNvPr id="8" name="Text Placeholder 7" descr="CMSLegal_Cover_SubHeading"/>
          <p:cNvSpPr>
            <a:spLocks noGrp="1"/>
          </p:cNvSpPr>
          <p:nvPr>
            <p:ph type="body" sz="quarter" idx="10" hasCustomPrompt="1"/>
          </p:nvPr>
        </p:nvSpPr>
        <p:spPr>
          <a:xfrm>
            <a:off x="540000" y="2718000"/>
            <a:ext cx="7311600" cy="936000"/>
          </a:xfrm>
        </p:spPr>
        <p:txBody>
          <a:bodyPr/>
          <a:lstStyle>
            <a:lvl1pPr marL="0" indent="0">
              <a:defRPr>
                <a:solidFill>
                  <a:srgbClr val="13294A"/>
                </a:solidFill>
              </a:defRPr>
            </a:lvl1pPr>
          </a:lstStyle>
          <a:p>
            <a:pPr lvl="0"/>
            <a:r>
              <a:rPr lang="en-GB" sz="1800" baseline="0" noProof="0" dirty="0" smtClean="0">
                <a:solidFill>
                  <a:srgbClr val="000000"/>
                </a:solidFill>
                <a:latin typeface="Arial"/>
              </a:rPr>
              <a:t>Sub-heading, Arial 18/22pt.</a:t>
            </a:r>
            <a:endParaRPr lang="en-GB" noProof="0"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ide_with_one_text_block">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81972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oliennummernplatzhalter 5"/>
          <p:cNvSpPr>
            <a:spLocks noGrp="1"/>
          </p:cNvSpPr>
          <p:nvPr>
            <p:ph type="sldNum" sz="quarter" idx="13"/>
          </p:nvPr>
        </p:nvSpPr>
        <p:spPr/>
        <p:txBody>
          <a:bodyPr/>
          <a:lstStyle>
            <a:lvl1pPr>
              <a:defRPr>
                <a:latin typeface="Arial" pitchFamily="34" charset="0"/>
                <a:cs typeface="Arial" pitchFamily="34" charset="0"/>
              </a:defRPr>
            </a:lvl1pPr>
          </a:lstStyle>
          <a:p>
            <a:fld id="{4B39B52A-EAD5-4CA9-B46E-2F3B4224B365}" type="slidenum">
              <a:rPr lang="en-GB" noProof="0" smtClean="0"/>
              <a:pPr/>
              <a:t>‹#›</a:t>
            </a:fld>
            <a:endParaRPr lang="en-GB" noProof="0"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slide_with_two_text_blocks">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4755601" y="2023200"/>
            <a:ext cx="3960000" cy="4104000"/>
          </a:xfrm>
        </p:spPr>
        <p:txBody>
          <a:bodyPr/>
          <a:lstStyle>
            <a:lvl2pPr marL="648000">
              <a:defRPr/>
            </a:lvl2pPr>
            <a:lvl3pPr marL="900000">
              <a:defRPr/>
            </a:lvl3pPr>
            <a:lvl4pPr marL="1152000">
              <a:defRPr/>
            </a:lvl4pPr>
            <a:lvl5pPr marL="140400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slide_with_lawyers_pictur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60000" cy="4104000"/>
          </a:xfrm>
        </p:spPr>
        <p:txBody>
          <a:bodyPr/>
          <a:lstStyle>
            <a:lvl1pPr>
              <a:spcBef>
                <a:spcPts val="800"/>
              </a:spcBef>
              <a:buFont typeface="Symbol" pitchFamily="18" charset="2"/>
              <a:buChar char="-"/>
              <a:defRPr sz="2000">
                <a:solidFill>
                  <a:srgbClr val="13294A"/>
                </a:solidFill>
              </a:defRPr>
            </a:lvl1pPr>
            <a:lvl2pPr marL="648000">
              <a:spcBef>
                <a:spcPts val="800"/>
              </a:spcBef>
              <a:buFont typeface="Arial" pitchFamily="34" charset="0"/>
              <a:buChar char="•"/>
              <a:defRPr>
                <a:solidFill>
                  <a:srgbClr val="13294A"/>
                </a:solidFill>
              </a:defRPr>
            </a:lvl2pPr>
            <a:lvl3pPr marL="900000">
              <a:spcBef>
                <a:spcPts val="800"/>
              </a:spcBef>
              <a:buFont typeface="Symbol" pitchFamily="18" charset="2"/>
              <a:buChar char="-"/>
              <a:defRPr sz="160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2"/>
          </p:nvPr>
        </p:nvSpPr>
        <p:spPr>
          <a:xfrm>
            <a:off x="5616000" y="4319999"/>
            <a:ext cx="2819400" cy="1053243"/>
          </a:xfrm>
        </p:spPr>
        <p:txBody>
          <a:bodyPr/>
          <a:lstStyle>
            <a:lvl1pPr marL="0" indent="0">
              <a:buNone/>
              <a:defRPr/>
            </a:lvl1pPr>
            <a:lvl2pPr marL="648000">
              <a:defRPr/>
            </a:lvl2pPr>
            <a:lvl3pPr marL="900000">
              <a:defRPr/>
            </a:lvl3pPr>
            <a:lvl4pPr marL="1152000">
              <a:defRPr/>
            </a:lvl4pPr>
            <a:lvl5pPr marL="1404000">
              <a:defRPr/>
            </a:lvl5pPr>
          </a:lstStyle>
          <a:p>
            <a:pPr lvl="0"/>
            <a:endParaRPr lang="en-GB" noProof="0" dirty="0" smtClean="0"/>
          </a:p>
        </p:txBody>
      </p:sp>
      <p:sp>
        <p:nvSpPr>
          <p:cNvPr id="6" name="Foliennummernplatzhalter 5"/>
          <p:cNvSpPr>
            <a:spLocks noGrp="1"/>
          </p:cNvSpPr>
          <p:nvPr>
            <p:ph type="sldNum" sz="quarter" idx="14"/>
          </p:nvPr>
        </p:nvSpPr>
        <p:spPr/>
        <p:txBody>
          <a:bodyPr/>
          <a:lstStyle>
            <a:lvl1pPr>
              <a:defRPr/>
            </a:lvl1pPr>
          </a:lstStyle>
          <a:p>
            <a:fld id="{BCA178D2-D38B-496A-BFAF-4FB157D36662}" type="slidenum">
              <a:rPr lang="en-GB" noProof="0" smtClean="0"/>
              <a:pPr/>
              <a:t>‹#›</a:t>
            </a:fld>
            <a:endParaRPr lang="en-GB" noProof="0" dirty="0"/>
          </a:p>
        </p:txBody>
      </p:sp>
      <p:pic>
        <p:nvPicPr>
          <p:cNvPr id="7" name="Picture 6" descr="CMSLegal_Picture_Replace"/>
          <p:cNvPicPr preferRelativeResize="0">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5652000" y="2160000"/>
            <a:ext cx="1080000" cy="1440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one_text_block_and_one_image">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18400" y="252000"/>
            <a:ext cx="6660000" cy="1584000"/>
          </a:xfrm>
        </p:spPr>
        <p:txBody>
          <a:bodyPr anchor="b">
            <a:noAutofit/>
          </a:bodyPr>
          <a:lstStyle>
            <a:lvl1pPr marL="0" indent="0" algn="l">
              <a:buFontTx/>
              <a:buNone/>
              <a:defRPr sz="2400">
                <a:solidFill>
                  <a:srgbClr val="13294A"/>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smtClean="0"/>
              <a:t>Click to edit Master text styles</a:t>
            </a:r>
          </a:p>
        </p:txBody>
      </p:sp>
      <p:sp>
        <p:nvSpPr>
          <p:cNvPr id="12" name="Textplatzhalter 11"/>
          <p:cNvSpPr>
            <a:spLocks noGrp="1"/>
          </p:cNvSpPr>
          <p:nvPr>
            <p:ph type="body" sz="quarter" idx="11"/>
          </p:nvPr>
        </p:nvSpPr>
        <p:spPr>
          <a:xfrm>
            <a:off x="518400" y="2023200"/>
            <a:ext cx="3910724" cy="4104000"/>
          </a:xfrm>
        </p:spPr>
        <p:txBody>
          <a:bodyPr/>
          <a:lstStyle>
            <a:lvl1pPr marL="342000" indent="-342000">
              <a:spcBef>
                <a:spcPts val="800"/>
              </a:spcBef>
              <a:buFont typeface="Symbol" pitchFamily="18" charset="2"/>
              <a:buChar char="-"/>
              <a:defRPr sz="2000" b="0" baseline="0">
                <a:solidFill>
                  <a:srgbClr val="13294A"/>
                </a:solidFill>
              </a:defRPr>
            </a:lvl1pPr>
            <a:lvl2pPr marL="648000" indent="-284400">
              <a:spcBef>
                <a:spcPts val="800"/>
              </a:spcBef>
              <a:buFont typeface="Arial" pitchFamily="34" charset="0"/>
              <a:buChar char="•"/>
              <a:defRPr sz="1800" b="0" baseline="0">
                <a:solidFill>
                  <a:srgbClr val="13294A"/>
                </a:solidFill>
              </a:defRPr>
            </a:lvl2pPr>
            <a:lvl3pPr marL="900000" indent="-230400">
              <a:spcBef>
                <a:spcPts val="800"/>
              </a:spcBef>
              <a:buFont typeface="Symbol" pitchFamily="18" charset="2"/>
              <a:buChar char="-"/>
              <a:defRPr sz="1600" b="0" baseline="0">
                <a:solidFill>
                  <a:srgbClr val="13294A"/>
                </a:solidFill>
              </a:defRPr>
            </a:lvl3pPr>
            <a:lvl4pPr marL="1152000">
              <a:spcBef>
                <a:spcPts val="800"/>
              </a:spcBef>
              <a:buFont typeface="Arial" pitchFamily="34" charset="0"/>
              <a:buChar char="•"/>
              <a:defRPr sz="1600" baseline="0">
                <a:solidFill>
                  <a:srgbClr val="13294A"/>
                </a:solidFill>
              </a:defRPr>
            </a:lvl4pPr>
            <a:lvl5pPr marL="1404000">
              <a:spcBef>
                <a:spcPts val="800"/>
              </a:spcBef>
              <a:buFont typeface="Symbol" pitchFamily="18" charset="2"/>
              <a:buChar char="-"/>
              <a:defRPr sz="1600" baseline="0">
                <a:solidFill>
                  <a:srgbClr val="13294A"/>
                </a:solidFill>
              </a:defRPr>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liennummernplatzhalter 5"/>
          <p:cNvSpPr>
            <a:spLocks noGrp="1"/>
          </p:cNvSpPr>
          <p:nvPr>
            <p:ph type="sldNum" sz="quarter" idx="14"/>
          </p:nvPr>
        </p:nvSpPr>
        <p:spPr/>
        <p:txBody>
          <a:bodyPr/>
          <a:lstStyle>
            <a:lvl1pPr>
              <a:defRPr/>
            </a:lvl1pPr>
          </a:lstStyle>
          <a:p>
            <a:fld id="{C7084FD2-C43F-44B3-8B46-5A3C91D7836A}" type="slidenum">
              <a:rPr lang="en-GB" noProof="0" smtClean="0"/>
              <a:pPr/>
              <a:t>‹#›</a:t>
            </a:fld>
            <a:endParaRPr lang="en-GB" noProof="0" dirty="0"/>
          </a:p>
        </p:txBody>
      </p:sp>
      <p:pic>
        <p:nvPicPr>
          <p:cNvPr id="3" name="Picture 2" descr="CMSLegal_Picture_Replac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5424" y="2084832"/>
            <a:ext cx="4389120" cy="4139184"/>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MSLegal_Cover_Pict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9" name="Titelplatzhalter 1" descr="CMSLegal_Cover_Heading"/>
          <p:cNvSpPr>
            <a:spLocks noGrp="1"/>
          </p:cNvSpPr>
          <p:nvPr>
            <p:ph type="title"/>
          </p:nvPr>
        </p:nvSpPr>
        <p:spPr bwMode="auto">
          <a:xfrm>
            <a:off x="540000" y="1531050"/>
            <a:ext cx="7311600" cy="936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z="2400" baseline="0" noProof="0" dirty="0" smtClean="0">
                <a:solidFill>
                  <a:srgbClr val="000000"/>
                </a:solidFill>
                <a:latin typeface="Arial"/>
              </a:rPr>
              <a:t>Heading, Arial 24/28pt.</a:t>
            </a:r>
            <a:endParaRPr lang="en-GB" noProof="0" dirty="0" smtClean="0"/>
          </a:p>
        </p:txBody>
      </p:sp>
      <p:sp>
        <p:nvSpPr>
          <p:cNvPr id="6150" name="Textplatzhalter 2" descr="CMSLegal_Cover_SubHeading"/>
          <p:cNvSpPr>
            <a:spLocks noGrp="1"/>
          </p:cNvSpPr>
          <p:nvPr>
            <p:ph type="body" idx="1"/>
          </p:nvPr>
        </p:nvSpPr>
        <p:spPr bwMode="auto">
          <a:xfrm>
            <a:off x="540000" y="2718000"/>
            <a:ext cx="7311600" cy="93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800" baseline="0" noProof="0" dirty="0" smtClean="0">
                <a:solidFill>
                  <a:srgbClr val="000000"/>
                </a:solidFill>
                <a:latin typeface="Arial"/>
              </a:rPr>
              <a:t>Sub-heading, Arial 18/22pt.</a:t>
            </a:r>
            <a:endParaRPr lang="en-GB" noProof="0" dirty="0" smtClean="0"/>
          </a:p>
        </p:txBody>
      </p:sp>
      <p:sp>
        <p:nvSpPr>
          <p:cNvPr id="12" name="TextBox 11" descr="CMSLegal_Cover_Footer_and_Date"/>
          <p:cNvSpPr txBox="1"/>
          <p:nvPr/>
        </p:nvSpPr>
        <p:spPr>
          <a:xfrm>
            <a:off x="531692" y="6246453"/>
            <a:ext cx="7311600" cy="292388"/>
          </a:xfrm>
          <a:prstGeom prst="rect">
            <a:avLst/>
          </a:prstGeom>
          <a:noFill/>
          <a:ln>
            <a:noFill/>
          </a:ln>
        </p:spPr>
        <p:txBody>
          <a:bodyPr wrap="square" rtlCol="0">
            <a:spAutoFit/>
          </a:bodyPr>
          <a:lstStyle/>
          <a:p>
            <a:endParaRPr lang="en-GB" sz="1300" noProof="0" dirty="0" smtClean="0">
              <a:solidFill>
                <a:srgbClr val="13294A"/>
              </a:solidFill>
              <a:latin typeface="Arial"/>
              <a:cs typeface="Arial" pitchFamily="34" charset="0"/>
            </a:endParaRPr>
          </a:p>
        </p:txBody>
      </p:sp>
      <p:sp>
        <p:nvSpPr>
          <p:cNvPr id="11" name="Rechteck 10"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Box 7" descr="CMSLegal_Cover_Text_Flag_B"/>
          <p:cNvSpPr txBox="1"/>
          <p:nvPr/>
        </p:nvSpPr>
        <p:spPr>
          <a:xfrm>
            <a:off x="0" y="0"/>
            <a:ext cx="274320" cy="274320"/>
          </a:xfrm>
          <a:prstGeom prst="rect">
            <a:avLst/>
          </a:prstGeom>
          <a:noFill/>
          <a:ln>
            <a:noFill/>
          </a:ln>
        </p:spPr>
        <p:txBody>
          <a:bodyPr wrap="square" lIns="0" tIns="0" rIns="0" bIns="0" rtlCol="0">
            <a:spAutoFit/>
          </a:bodyPr>
          <a:lstStyle/>
          <a:p>
            <a:r>
              <a:rPr lang="en-GB" sz="1300" noProof="0" dirty="0" smtClean="0">
                <a:solidFill>
                  <a:srgbClr val="13294A"/>
                </a:solidFill>
                <a:latin typeface="Arial"/>
                <a:cs typeface="Arial" pitchFamily="34" charset="0"/>
              </a:rPr>
              <a:t>    </a:t>
            </a:r>
          </a:p>
        </p:txBody>
      </p:sp>
      <p:pic>
        <p:nvPicPr>
          <p:cNvPr id="5" name="Picture 4" descr="CMSLegal_Cover_Logo_YWF_iL_001_P"/>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47" r:id="rId2"/>
    <p:sldLayoutId id="2147483849" r:id="rId3"/>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400" kern="1200" baseline="0" smtClean="0">
          <a:solidFill>
            <a:srgbClr val="13294A"/>
          </a:solidFill>
          <a:latin typeface="Arial"/>
          <a:ea typeface="Arial" pitchFamily="-110" charset="0"/>
          <a:cs typeface="Arial" pitchFamily="34" charset="0"/>
        </a:defRPr>
      </a:lvl1pPr>
      <a:lvl2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chemeClr val="bg1"/>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de-DE" sz="1800" kern="1200" baseline="0" smtClean="0">
          <a:solidFill>
            <a:srgbClr val="13294A"/>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bg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5" name="Rectangle 7"/>
          <p:cNvSpPr>
            <a:spLocks noChangeArrowheads="1"/>
          </p:cNvSpPr>
          <p:nvPr/>
        </p:nvSpPr>
        <p:spPr bwMode="auto">
          <a:xfrm>
            <a:off x="0" y="1512000"/>
            <a:ext cx="9144000" cy="5346000"/>
          </a:xfrm>
          <a:prstGeom prst="rect">
            <a:avLst/>
          </a:prstGeom>
          <a:solidFill>
            <a:srgbClr val="E4E1E0"/>
          </a:solidFill>
          <a:ln w="9525">
            <a:noFill/>
            <a:miter lim="800000"/>
            <a:headEnd/>
            <a:tailEnd/>
          </a:ln>
        </p:spPr>
        <p:txBody>
          <a:bodyPr/>
          <a:lstStyle/>
          <a:p>
            <a:endParaRPr lang="en-GB" noProof="0" dirty="0">
              <a:latin typeface="Calibri" pitchFamily="-110" charset="0"/>
            </a:endParaRPr>
          </a:p>
        </p:txBody>
      </p:sp>
      <p:sp>
        <p:nvSpPr>
          <p:cNvPr id="1029" name="Titelplatzhalter 1" descr="CMSLegal_Cover_Heading"/>
          <p:cNvSpPr>
            <a:spLocks noGrp="1"/>
          </p:cNvSpPr>
          <p:nvPr>
            <p:ph type="title"/>
          </p:nvPr>
        </p:nvSpPr>
        <p:spPr bwMode="auto">
          <a:xfrm>
            <a:off x="540000" y="3196576"/>
            <a:ext cx="7312025" cy="1223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400" baseline="0" noProof="0" dirty="0" smtClean="0">
                <a:solidFill>
                  <a:srgbClr val="000000"/>
                </a:solidFill>
                <a:latin typeface="Arial"/>
              </a:rPr>
              <a:t>Heading, Arial 24/28pt.</a:t>
            </a:r>
            <a:br>
              <a:rPr lang="en-GB" sz="2400" baseline="0" noProof="0" dirty="0" smtClean="0">
                <a:solidFill>
                  <a:srgbClr val="000000"/>
                </a:solidFill>
                <a:latin typeface="Arial"/>
              </a:rPr>
            </a:br>
            <a:r>
              <a:rPr lang="en-GB" sz="2400" baseline="0" noProof="0" dirty="0" smtClean="0">
                <a:solidFill>
                  <a:srgbClr val="000000"/>
                </a:solidFill>
                <a:latin typeface="Arial"/>
              </a:rPr>
              <a:t>Also possible in two lines.</a:t>
            </a:r>
            <a:endParaRPr lang="en-GB" noProof="0" dirty="0" smtClean="0"/>
          </a:p>
        </p:txBody>
      </p:sp>
      <p:sp>
        <p:nvSpPr>
          <p:cNvPr id="1030" name="Textplatzhalter 2" descr="CMSLegal_Cover_SubHeading"/>
          <p:cNvSpPr>
            <a:spLocks noGrp="1"/>
          </p:cNvSpPr>
          <p:nvPr>
            <p:ph type="body" idx="1"/>
          </p:nvPr>
        </p:nvSpPr>
        <p:spPr bwMode="auto">
          <a:xfrm>
            <a:off x="540000" y="4662000"/>
            <a:ext cx="7312025"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GB" sz="1800" baseline="0" noProof="0" dirty="0" smtClean="0">
                <a:solidFill>
                  <a:srgbClr val="000000"/>
                </a:solidFill>
                <a:latin typeface="Arial"/>
              </a:rPr>
              <a:t>Sub-heading</a:t>
            </a:r>
            <a:r>
              <a:rPr lang="de-DE" sz="1800" baseline="0" dirty="0" smtClean="0">
                <a:solidFill>
                  <a:srgbClr val="000000"/>
                </a:solidFill>
                <a:latin typeface="Arial"/>
              </a:rPr>
              <a:t>, Arial 18/22pt.</a:t>
            </a:r>
          </a:p>
          <a:p>
            <a:r>
              <a:rPr lang="en-US" sz="1800" baseline="0" dirty="0" smtClean="0">
                <a:solidFill>
                  <a:srgbClr val="000000"/>
                </a:solidFill>
                <a:latin typeface="Arial"/>
              </a:rPr>
              <a:t>Also possible in two lines. Line spacing is “normal“.</a:t>
            </a:r>
            <a:endParaRPr lang="en-US" dirty="0" smtClean="0"/>
          </a:p>
        </p:txBody>
      </p:sp>
      <p:sp>
        <p:nvSpPr>
          <p:cNvPr id="9" name="TextBox 8" descr="CMSLegal_Cover_Footer_and_Date"/>
          <p:cNvSpPr txBox="1"/>
          <p:nvPr/>
        </p:nvSpPr>
        <p:spPr>
          <a:xfrm>
            <a:off x="531692" y="6246000"/>
            <a:ext cx="7311600" cy="292388"/>
          </a:xfrm>
          <a:prstGeom prst="rect">
            <a:avLst/>
          </a:prstGeom>
          <a:noFill/>
          <a:ln>
            <a:noFill/>
          </a:ln>
        </p:spPr>
        <p:txBody>
          <a:bodyPr wrap="square" rtlCol="0">
            <a:spAutoFit/>
          </a:bodyPr>
          <a:lstStyle/>
          <a:p>
            <a:endParaRPr lang="en-GB" sz="1300" noProof="0" dirty="0" smtClean="0">
              <a:solidFill>
                <a:srgbClr val="13294A"/>
              </a:solidFill>
              <a:latin typeface="Arial"/>
              <a:cs typeface="Arial" pitchFamily="34" charset="0"/>
            </a:endParaRPr>
          </a:p>
        </p:txBody>
      </p:sp>
      <p:sp>
        <p:nvSpPr>
          <p:cNvPr id="14" name="Rechteck 13" descr="CMSLegal_Wedges_001"/>
          <p:cNvSpPr/>
          <p:nvPr/>
        </p:nvSpPr>
        <p:spPr>
          <a:xfrm>
            <a:off x="35433" y="36000"/>
            <a:ext cx="3600" cy="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Picture 3" descr="CMSLegal_Cover_Logo_YWF_iL_001_X"/>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 id="2147483841" r:id="rId2"/>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400" kern="1200" baseline="0" smtClean="0">
          <a:solidFill>
            <a:srgbClr val="13294A"/>
          </a:solidFill>
          <a:latin typeface="Arial"/>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800" kern="1200" baseline="0" smtClean="0">
          <a:solidFill>
            <a:srgbClr val="13294A"/>
          </a:solidFill>
          <a:latin typeface="Arial"/>
          <a:ea typeface="Arial" pitchFamily="-110" charset="0"/>
          <a:cs typeface="Arial" pitchFamily="34" charset="0"/>
        </a:defRPr>
      </a:lvl1pPr>
      <a:lvl2pPr marL="742950" indent="-28575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kern="1200">
          <a:solidFill>
            <a:schemeClr val="tx1"/>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412"/>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smtClean="0"/>
              <a:t>This is the headline, Arial 24 pt.</a:t>
            </a:r>
            <a:br>
              <a:rPr lang="en-GB" noProof="0" smtClean="0"/>
            </a:br>
            <a:r>
              <a:rPr lang="en-GB" noProof="0" smtClean="0"/>
              <a:t>This is the second line.</a:t>
            </a:r>
          </a:p>
        </p:txBody>
      </p:sp>
      <p:sp>
        <p:nvSpPr>
          <p:cNvPr id="8197" name="Textplatzhalter 2"/>
          <p:cNvSpPr>
            <a:spLocks noGrp="1"/>
          </p:cNvSpPr>
          <p:nvPr>
            <p:ph type="body" idx="1"/>
          </p:nvPr>
        </p:nvSpPr>
        <p:spPr bwMode="auto">
          <a:xfrm>
            <a:off x="518400" y="2022477"/>
            <a:ext cx="8196262"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 Arial 20 pt</a:t>
            </a:r>
          </a:p>
          <a:p>
            <a:pPr lvl="1"/>
            <a:r>
              <a:rPr lang="en-GB" noProof="0" smtClean="0"/>
              <a:t>Second level, Arial 18 pt</a:t>
            </a:r>
          </a:p>
          <a:p>
            <a:pPr lvl="2"/>
            <a:r>
              <a:rPr lang="en-GB" noProof="0" smtClean="0"/>
              <a:t>Third level,  Arial 16 pt</a:t>
            </a:r>
          </a:p>
          <a:p>
            <a:pPr lvl="3"/>
            <a:r>
              <a:rPr lang="en-GB" noProof="0" smtClean="0"/>
              <a:t>Fourth level,  Arial 16 pt</a:t>
            </a:r>
          </a:p>
          <a:p>
            <a:pPr lvl="4"/>
            <a:r>
              <a:rPr lang="en-GB" noProof="0" smtClean="0"/>
              <a:t>Fifth level,  Arial 16 pt</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endParaRPr lang="en-GB" sz="1000" noProof="0" dirty="0">
              <a:solidFill>
                <a:srgbClr val="766A62"/>
              </a:solidFill>
              <a:latin typeface="Arial"/>
              <a:cs typeface="Arial" pitchFamily="34" charset="0"/>
            </a:endParaRPr>
          </a:p>
        </p:txBody>
      </p:sp>
      <p:pic>
        <p:nvPicPr>
          <p:cNvPr id="2" name="Picture 1" descr="CMSLegal_Top_Logo_iL_0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8" r:id="rId7"/>
    <p:sldLayoutId id="2147483842"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
        <p:nvSpPr>
          <p:cNvPr id="11" name="TextBox 10" descr="CMSLegal_Footer_Text_Date"/>
          <p:cNvSpPr txBox="1"/>
          <p:nvPr/>
        </p:nvSpPr>
        <p:spPr>
          <a:xfrm>
            <a:off x="122400" y="6530400"/>
            <a:ext cx="7920000" cy="246221"/>
          </a:xfrm>
          <a:prstGeom prst="rect">
            <a:avLst/>
          </a:prstGeom>
          <a:noFill/>
          <a:ln>
            <a:noFill/>
          </a:ln>
        </p:spPr>
        <p:txBody>
          <a:bodyPr wrap="square" rtlCol="0">
            <a:spAutoFit/>
          </a:bodyPr>
          <a:lstStyle/>
          <a:p>
            <a:endParaRPr lang="en-GB" sz="1000" noProof="0" dirty="0">
              <a:solidFill>
                <a:srgbClr val="766A62"/>
              </a:solidFill>
              <a:latin typeface="Arial"/>
              <a:cs typeface="Arial" pitchFamily="34" charset="0"/>
            </a:endParaRPr>
          </a:p>
        </p:txBody>
      </p:sp>
    </p:spTree>
    <p:extLst>
      <p:ext uri="{BB962C8B-B14F-4D97-AF65-F5344CB8AC3E}">
        <p14:creationId xmlns:p14="http://schemas.microsoft.com/office/powerpoint/2010/main" val="213246667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3" r:id="rId3"/>
    <p:sldLayoutId id="2147483844" r:id="rId4"/>
    <p:sldLayoutId id="2147483845" r:id="rId5"/>
    <p:sldLayoutId id="2147483846"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6" name="Titelplatzhalter 1"/>
          <p:cNvSpPr>
            <a:spLocks noGrp="1"/>
          </p:cNvSpPr>
          <p:nvPr>
            <p:ph type="title"/>
          </p:nvPr>
        </p:nvSpPr>
        <p:spPr bwMode="auto">
          <a:xfrm>
            <a:off x="518400" y="252000"/>
            <a:ext cx="6660000" cy="1584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noProof="0" dirty="0" smtClean="0"/>
              <a:t>This is the headline, Arial 24 pt.</a:t>
            </a:r>
            <a:br>
              <a:rPr lang="en-GB" noProof="0" dirty="0" smtClean="0"/>
            </a:br>
            <a:r>
              <a:rPr lang="en-GB" noProof="0" dirty="0" smtClean="0"/>
              <a:t>This is the second line.</a:t>
            </a:r>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F41541E6-FAAE-4703-A6D9-5C6C8721D6BB}" type="slidenum">
              <a:rPr lang="en-GB" noProof="0" smtClean="0"/>
              <a:pPr/>
              <a:t>‹#›</a:t>
            </a:fld>
            <a:endParaRPr lang="en-GB" noProof="0" dirty="0"/>
          </a:p>
        </p:txBody>
      </p:sp>
      <p:sp>
        <p:nvSpPr>
          <p:cNvPr id="11" name="TextBox 10" descr="CMSLegal_Footer_Text_Date"/>
          <p:cNvSpPr txBox="1"/>
          <p:nvPr/>
        </p:nvSpPr>
        <p:spPr>
          <a:xfrm>
            <a:off x="122400" y="6529008"/>
            <a:ext cx="7920000" cy="246221"/>
          </a:xfrm>
          <a:prstGeom prst="rect">
            <a:avLst/>
          </a:prstGeom>
          <a:noFill/>
          <a:ln>
            <a:noFill/>
          </a:ln>
        </p:spPr>
        <p:txBody>
          <a:bodyPr wrap="square" rtlCol="0">
            <a:spAutoFit/>
          </a:bodyPr>
          <a:lstStyle/>
          <a:p>
            <a:endParaRPr lang="en-GB" sz="1000" noProof="0" dirty="0">
              <a:solidFill>
                <a:srgbClr val="766A62"/>
              </a:solidFill>
              <a:latin typeface="Arial"/>
              <a:cs typeface="Arial" pitchFamily="34" charset="0"/>
            </a:endParaRPr>
          </a:p>
        </p:txBody>
      </p:sp>
      <p:pic>
        <p:nvPicPr>
          <p:cNvPr id="2" name="Picture 1" descr="CMSLegal_Top_Logo_iL_0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83" y="429768"/>
            <a:ext cx="8281433" cy="649225"/>
          </a:xfrm>
          <a:prstGeom prst="rect">
            <a:avLst/>
          </a:prstGeom>
        </p:spPr>
      </p:pic>
    </p:spTree>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l" rtl="0" eaLnBrk="1" fontAlgn="base" hangingPunct="1">
        <a:spcBef>
          <a:spcPct val="0"/>
        </a:spcBef>
        <a:spcAft>
          <a:spcPct val="0"/>
        </a:spcAft>
        <a:defRPr sz="2400" kern="120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400">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42" name="Titelplatzhalter 1"/>
          <p:cNvSpPr>
            <a:spLocks noGrp="1"/>
          </p:cNvSpPr>
          <p:nvPr>
            <p:ph type="title"/>
          </p:nvPr>
        </p:nvSpPr>
        <p:spPr bwMode="auto">
          <a:xfrm>
            <a:off x="540000" y="4212000"/>
            <a:ext cx="7308850" cy="10429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r>
              <a:rPr lang="en-GB" sz="2000" b="1" baseline="0" noProof="0" dirty="0" smtClean="0">
                <a:solidFill>
                  <a:srgbClr val="000000"/>
                </a:solidFill>
                <a:latin typeface="Arial"/>
              </a:rPr>
              <a:t>This is an intermediate title page with picture. </a:t>
            </a:r>
            <a:br>
              <a:rPr lang="en-GB" sz="2000" b="1" baseline="0" noProof="0" dirty="0" smtClean="0">
                <a:solidFill>
                  <a:srgbClr val="000000"/>
                </a:solidFill>
                <a:latin typeface="Arial"/>
              </a:rPr>
            </a:br>
            <a:r>
              <a:rPr lang="en-GB" sz="2000" b="1" baseline="0" noProof="0" dirty="0" smtClean="0">
                <a:solidFill>
                  <a:srgbClr val="000000"/>
                </a:solidFill>
                <a:latin typeface="Arial"/>
              </a:rPr>
              <a:t>Arial 20/24pt, bold.</a:t>
            </a:r>
            <a:endParaRPr lang="en-GB" noProof="0" dirty="0" smtClean="0"/>
          </a:p>
        </p:txBody>
      </p:sp>
      <p:sp>
        <p:nvSpPr>
          <p:cNvPr id="14343" name="Textplatzhalter 2"/>
          <p:cNvSpPr>
            <a:spLocks noGrp="1"/>
          </p:cNvSpPr>
          <p:nvPr>
            <p:ph type="body" idx="1"/>
          </p:nvPr>
        </p:nvSpPr>
        <p:spPr bwMode="auto">
          <a:xfrm>
            <a:off x="540000" y="5378400"/>
            <a:ext cx="7308850" cy="94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z="1400" baseline="0" noProof="0" dirty="0" smtClean="0">
                <a:solidFill>
                  <a:srgbClr val="000000"/>
                </a:solidFill>
                <a:latin typeface="Arial"/>
              </a:rPr>
              <a:t>This is the sub-heading, Arial 14/18pt. </a:t>
            </a:r>
            <a:endParaRPr lang="en-GB" noProof="0" dirty="0" smtClean="0"/>
          </a:p>
        </p:txBody>
      </p:sp>
      <p:sp>
        <p:nvSpPr>
          <p:cNvPr id="10" name="Foliennummernplatzhalter 5"/>
          <p:cNvSpPr>
            <a:spLocks noGrp="1"/>
          </p:cNvSpPr>
          <p:nvPr>
            <p:ph type="sldNum" sz="quarter" idx="4"/>
          </p:nvPr>
        </p:nvSpPr>
        <p:spPr>
          <a:xfrm>
            <a:off x="8236800" y="6530400"/>
            <a:ext cx="576000" cy="244800"/>
          </a:xfrm>
          <a:prstGeom prst="rect">
            <a:avLst/>
          </a:prstGeom>
        </p:spPr>
        <p:txBody>
          <a:bodyPr vert="horz" wrap="square" lIns="91440" tIns="45720" rIns="91440" bIns="45720" numCol="1" anchor="t" anchorCtr="0" compatLnSpc="1">
            <a:prstTxWarp prst="textNoShape">
              <a:avLst/>
            </a:prstTxWarp>
          </a:bodyPr>
          <a:lstStyle>
            <a:lvl1pPr algn="r">
              <a:defRPr sz="1000">
                <a:solidFill>
                  <a:srgbClr val="766A62"/>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3" name="TextBox 12" descr="CMSLegal_Footer_Text_Date"/>
          <p:cNvSpPr txBox="1"/>
          <p:nvPr/>
        </p:nvSpPr>
        <p:spPr>
          <a:xfrm>
            <a:off x="122400" y="6530400"/>
            <a:ext cx="7920000" cy="246221"/>
          </a:xfrm>
          <a:prstGeom prst="rect">
            <a:avLst/>
          </a:prstGeom>
          <a:noFill/>
          <a:ln>
            <a:noFill/>
          </a:ln>
        </p:spPr>
        <p:txBody>
          <a:bodyPr wrap="square" rtlCol="0">
            <a:spAutoFit/>
          </a:bodyPr>
          <a:lstStyle/>
          <a:p>
            <a:endParaRPr lang="en-GB" sz="1000" noProof="0" dirty="0">
              <a:solidFill>
                <a:srgbClr val="766A62"/>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timing>
    <p:tnLst>
      <p:par>
        <p:cTn id="1" dur="indefinite" restart="never" nodeType="tmRoot"/>
      </p:par>
    </p:tnLst>
  </p:timing>
  <p:hf hdr="0" ftr="0" dt="0"/>
  <p:txStyles>
    <p:titleStyle>
      <a:lvl1pPr algn="l" rtl="0" eaLnBrk="1" fontAlgn="base" hangingPunct="1">
        <a:spcBef>
          <a:spcPct val="0"/>
        </a:spcBef>
        <a:spcAft>
          <a:spcPct val="0"/>
        </a:spcAft>
        <a:defRPr lang="de-DE" sz="2000" b="1" kern="1200" baseline="0" smtClean="0">
          <a:solidFill>
            <a:srgbClr val="13294A"/>
          </a:solidFill>
          <a:latin typeface="Arial" pitchFamily="34" charset="0"/>
          <a:ea typeface="Arial" pitchFamily="-110" charset="0"/>
          <a:cs typeface="Arial" pitchFamily="34" charset="0"/>
        </a:defRPr>
      </a:lvl1pPr>
      <a:lvl2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2pPr>
      <a:lvl3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3pPr>
      <a:lvl4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4pPr>
      <a:lvl5pPr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5pPr>
      <a:lvl6pPr marL="4572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6pPr>
      <a:lvl7pPr marL="9144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7pPr>
      <a:lvl8pPr marL="13716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8pPr>
      <a:lvl9pPr marL="1828800" algn="l" rtl="0" eaLnBrk="1" fontAlgn="base" hangingPunct="1">
        <a:spcBef>
          <a:spcPct val="0"/>
        </a:spcBef>
        <a:spcAft>
          <a:spcPct val="0"/>
        </a:spcAft>
        <a:defRPr sz="2000" b="1">
          <a:solidFill>
            <a:srgbClr val="13294A"/>
          </a:solidFill>
          <a:latin typeface="Arial" pitchFamily="-110" charset="0"/>
          <a:ea typeface="Arial" pitchFamily="-110" charset="0"/>
          <a:cs typeface="Arial" pitchFamily="-110" charset="0"/>
        </a:defRPr>
      </a:lvl9pPr>
    </p:titleStyle>
    <p:bodyStyle>
      <a:lvl1pPr marL="342900" indent="-342900" algn="l" rtl="0" eaLnBrk="1" fontAlgn="base" hangingPunct="1">
        <a:spcBef>
          <a:spcPct val="20000"/>
        </a:spcBef>
        <a:spcAft>
          <a:spcPct val="0"/>
        </a:spcAft>
        <a:defRPr lang="en-US" sz="1400" kern="1200" baseline="0" smtClean="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defRPr sz="14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71" y="-79484"/>
            <a:ext cx="9539774" cy="6937483"/>
          </a:xfrm>
          <a:prstGeom prst="rect">
            <a:avLst/>
          </a:prstGeom>
        </p:spPr>
      </p:pic>
      <p:sp>
        <p:nvSpPr>
          <p:cNvPr id="2" name="Title 1"/>
          <p:cNvSpPr>
            <a:spLocks noGrp="1"/>
          </p:cNvSpPr>
          <p:nvPr>
            <p:ph type="title"/>
          </p:nvPr>
        </p:nvSpPr>
        <p:spPr>
          <a:xfrm>
            <a:off x="432000" y="2060848"/>
            <a:ext cx="7311600" cy="936000"/>
          </a:xfrm>
        </p:spPr>
        <p:txBody>
          <a:bodyPr/>
          <a:lstStyle/>
          <a:p>
            <a:pPr hangingPunct="0"/>
            <a:r>
              <a:rPr lang="en-US" b="1" dirty="0" smtClean="0"/>
              <a:t/>
            </a:r>
            <a:br>
              <a:rPr lang="en-US" b="1" dirty="0" smtClean="0"/>
            </a:br>
            <a:r>
              <a:rPr lang="fr-FR" sz="2000" b="1" dirty="0" err="1"/>
              <a:t>IT.CAN</a:t>
            </a:r>
            <a:r>
              <a:rPr lang="fr-FR" sz="2000" b="1" dirty="0"/>
              <a:t> </a:t>
            </a:r>
            <a:r>
              <a:rPr lang="fr-FR" sz="2000" b="1" dirty="0" err="1"/>
              <a:t>Teleconference</a:t>
            </a:r>
            <a:r>
              <a:rPr lang="fr-FR" sz="2000" b="1" dirty="0"/>
              <a:t> Roundtable </a:t>
            </a:r>
            <a:r>
              <a:rPr lang="fr-FR" b="1" dirty="0" smtClean="0"/>
              <a:t/>
            </a:r>
            <a:br>
              <a:rPr lang="fr-FR" b="1" dirty="0" smtClean="0"/>
            </a:br>
            <a:r>
              <a:rPr lang="en-US" b="1" dirty="0"/>
              <a:t/>
            </a:r>
            <a:br>
              <a:rPr lang="en-US" b="1" dirty="0"/>
            </a:br>
            <a:r>
              <a:rPr lang="en-US" b="1" dirty="0" smtClean="0"/>
              <a:t>Are </a:t>
            </a:r>
            <a:r>
              <a:rPr lang="en-US" b="1" dirty="0"/>
              <a:t>You Ready to Comply with the</a:t>
            </a:r>
            <a:r>
              <a:rPr lang="en-GB" b="1" dirty="0"/>
              <a:t> EU </a:t>
            </a:r>
            <a:r>
              <a:rPr lang="en-GB" dirty="0"/>
              <a:t/>
            </a:r>
            <a:br>
              <a:rPr lang="en-GB" dirty="0"/>
            </a:br>
            <a:r>
              <a:rPr lang="en-GB" b="1" dirty="0"/>
              <a:t>General Data Protection Regulation (GDPR)?</a:t>
            </a:r>
            <a:r>
              <a:rPr lang="en-GB" dirty="0"/>
              <a:t/>
            </a:r>
            <a:br>
              <a:rPr lang="en-GB" dirty="0"/>
            </a:br>
            <a:endParaRPr lang="en-US" b="1" dirty="0"/>
          </a:p>
        </p:txBody>
      </p:sp>
      <p:sp>
        <p:nvSpPr>
          <p:cNvPr id="3" name="Text Placeholder 2"/>
          <p:cNvSpPr>
            <a:spLocks noGrp="1"/>
          </p:cNvSpPr>
          <p:nvPr>
            <p:ph type="body" sz="quarter" idx="10"/>
          </p:nvPr>
        </p:nvSpPr>
        <p:spPr>
          <a:xfrm>
            <a:off x="251520" y="4499179"/>
            <a:ext cx="7311600" cy="2583208"/>
          </a:xfrm>
        </p:spPr>
        <p:txBody>
          <a:bodyPr/>
          <a:lstStyle/>
          <a:p>
            <a:pPr>
              <a:buNone/>
            </a:pPr>
            <a:endParaRPr lang="en-US" dirty="0" smtClean="0"/>
          </a:p>
          <a:p>
            <a:pPr>
              <a:buNone/>
            </a:pPr>
            <a:endParaRPr lang="en-US" dirty="0" smtClean="0"/>
          </a:p>
          <a:p>
            <a:pPr>
              <a:buNone/>
            </a:pPr>
            <a:r>
              <a:rPr lang="en-US" dirty="0" smtClean="0"/>
              <a:t>Dr Sam De Silva</a:t>
            </a:r>
          </a:p>
          <a:p>
            <a:pPr>
              <a:buNone/>
            </a:pPr>
            <a:r>
              <a:rPr lang="en-US" dirty="0" smtClean="0"/>
              <a:t>Partner</a:t>
            </a:r>
            <a:endParaRPr lang="en-US" dirty="0" smtClean="0"/>
          </a:p>
          <a:p>
            <a:pPr>
              <a:buNone/>
            </a:pPr>
            <a:r>
              <a:rPr lang="en-US" dirty="0" smtClean="0"/>
              <a:t>CMS Cameron McKenn</a:t>
            </a:r>
            <a:r>
              <a:rPr lang="en-US" dirty="0" smtClean="0"/>
              <a:t>a Nabarro Olswang LLP</a:t>
            </a:r>
            <a:r>
              <a:rPr lang="en-US" dirty="0" smtClean="0"/>
              <a:t>, </a:t>
            </a:r>
            <a:r>
              <a:rPr lang="en-US" dirty="0" smtClean="0"/>
              <a:t>London</a:t>
            </a:r>
          </a:p>
          <a:p>
            <a:pPr>
              <a:buNone/>
            </a:pPr>
            <a:r>
              <a:rPr lang="en-US" dirty="0" smtClean="0"/>
              <a:t>25 September 2017</a:t>
            </a:r>
            <a:endParaRPr lang="en-US" dirty="0"/>
          </a:p>
          <a:p>
            <a:pPr>
              <a:buNone/>
            </a:pPr>
            <a:endParaRPr lang="en-US" dirty="0" smtClean="0"/>
          </a:p>
          <a:p>
            <a:pPr>
              <a:buNone/>
            </a:pPr>
            <a:endParaRPr lang="en-US" dirty="0"/>
          </a:p>
          <a:p>
            <a:pPr>
              <a:buNone/>
            </a:pPr>
            <a:endParaRPr lang="en-US" dirty="0"/>
          </a:p>
        </p:txBody>
      </p:sp>
      <p:pic>
        <p:nvPicPr>
          <p:cNvPr id="6" name="Picture 5" descr="CMSLegal_Cover_Logo_IM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349456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116632"/>
            <a:ext cx="6660000" cy="1584000"/>
          </a:xfrm>
        </p:spPr>
        <p:txBody>
          <a:bodyPr/>
          <a:lstStyle/>
          <a:p>
            <a:r>
              <a:rPr lang="en-GB" dirty="0">
                <a:solidFill>
                  <a:schemeClr val="tx1"/>
                </a:solidFill>
              </a:rPr>
              <a:t>Special </a:t>
            </a:r>
            <a:r>
              <a:rPr lang="en-GB" dirty="0" smtClean="0">
                <a:solidFill>
                  <a:schemeClr val="tx1"/>
                </a:solidFill>
              </a:rPr>
              <a:t>Categories </a:t>
            </a:r>
            <a:r>
              <a:rPr lang="en-GB" dirty="0">
                <a:solidFill>
                  <a:schemeClr val="tx1"/>
                </a:solidFill>
              </a:rPr>
              <a:t>of </a:t>
            </a:r>
            <a:r>
              <a:rPr lang="en-GB" dirty="0" smtClean="0">
                <a:solidFill>
                  <a:schemeClr val="tx1"/>
                </a:solidFill>
              </a:rPr>
              <a:t>Personal </a:t>
            </a:r>
            <a:r>
              <a:rPr lang="en-GB" dirty="0">
                <a:solidFill>
                  <a:schemeClr val="tx1"/>
                </a:solidFill>
              </a:rPr>
              <a:t>D</a:t>
            </a:r>
            <a:r>
              <a:rPr lang="en-GB" dirty="0" smtClean="0">
                <a:solidFill>
                  <a:schemeClr val="tx1"/>
                </a:solidFill>
              </a:rPr>
              <a:t>ata </a:t>
            </a:r>
            <a:r>
              <a:rPr lang="en-GB" dirty="0">
                <a:solidFill>
                  <a:schemeClr val="tx1"/>
                </a:solidFill>
              </a:rPr>
              <a:t>(Article 9)</a:t>
            </a:r>
            <a:endParaRPr lang="en-GB" sz="1800" dirty="0">
              <a:solidFill>
                <a:schemeClr val="tx1"/>
              </a:solidFill>
            </a:endParaRPr>
          </a:p>
          <a:p>
            <a:r>
              <a:rPr lang="en-GB" sz="1600" dirty="0">
                <a:solidFill>
                  <a:schemeClr val="tx1"/>
                </a:solidFill>
              </a:rPr>
              <a:t>Comment and Practical Application:</a:t>
            </a:r>
            <a:endParaRPr lang="en-GB" sz="1800" dirty="0">
              <a:solidFill>
                <a:schemeClr val="tx1"/>
              </a:solidFill>
            </a:endParaRPr>
          </a:p>
        </p:txBody>
      </p:sp>
      <p:sp>
        <p:nvSpPr>
          <p:cNvPr id="3" name="Text Placeholder 2"/>
          <p:cNvSpPr>
            <a:spLocks noGrp="1"/>
          </p:cNvSpPr>
          <p:nvPr>
            <p:ph type="body" sz="quarter" idx="11"/>
          </p:nvPr>
        </p:nvSpPr>
        <p:spPr/>
        <p:txBody>
          <a:bodyPr/>
          <a:lstStyle/>
          <a:p>
            <a:pPr marL="342900" lvl="1" indent="-342900">
              <a:buFont typeface="Symbol" pitchFamily="18" charset="2"/>
              <a:buChar char="-"/>
            </a:pPr>
            <a:r>
              <a:rPr lang="en-GB" sz="2000" dirty="0" smtClean="0">
                <a:solidFill>
                  <a:schemeClr val="tx1"/>
                </a:solidFill>
              </a:rPr>
              <a:t>General </a:t>
            </a:r>
            <a:r>
              <a:rPr lang="en-GB" sz="2000" dirty="0">
                <a:solidFill>
                  <a:schemeClr val="tx1"/>
                </a:solidFill>
              </a:rPr>
              <a:t>prohibition on processing of </a:t>
            </a:r>
            <a:r>
              <a:rPr lang="en-GB" sz="2000" b="1" i="1" dirty="0" smtClean="0">
                <a:solidFill>
                  <a:schemeClr val="tx1"/>
                </a:solidFill>
              </a:rPr>
              <a:t>special categories </a:t>
            </a:r>
            <a:r>
              <a:rPr lang="en-GB" sz="2000" dirty="0" smtClean="0">
                <a:solidFill>
                  <a:schemeClr val="tx1"/>
                </a:solidFill>
              </a:rPr>
              <a:t>of personal data</a:t>
            </a:r>
          </a:p>
          <a:p>
            <a:pPr marL="342900" lvl="1" indent="-342900">
              <a:buFont typeface="Symbol" pitchFamily="18" charset="2"/>
              <a:buChar char="-"/>
            </a:pPr>
            <a:r>
              <a:rPr lang="en-GB" sz="2000" dirty="0" smtClean="0">
                <a:solidFill>
                  <a:schemeClr val="tx1"/>
                </a:solidFill>
              </a:rPr>
              <a:t>Processing </a:t>
            </a:r>
            <a:r>
              <a:rPr lang="en-GB" sz="2000" dirty="0">
                <a:solidFill>
                  <a:schemeClr val="tx1"/>
                </a:solidFill>
              </a:rPr>
              <a:t>of special categories of personal data is lawful only and to the extent that a justification applies.  </a:t>
            </a:r>
          </a:p>
          <a:p>
            <a:pPr marL="342900" lvl="1" indent="-342900">
              <a:buFont typeface="Symbol" pitchFamily="18" charset="2"/>
              <a:buChar char="-"/>
            </a:pPr>
            <a:r>
              <a:rPr lang="en-GB" sz="2000" dirty="0">
                <a:solidFill>
                  <a:schemeClr val="tx1"/>
                </a:solidFill>
              </a:rPr>
              <a:t>Member States may maintain or introduce further </a:t>
            </a:r>
            <a:r>
              <a:rPr lang="en-GB" sz="2000" dirty="0" smtClean="0">
                <a:solidFill>
                  <a:schemeClr val="tx1"/>
                </a:solidFill>
              </a:rPr>
              <a:t>conditions</a:t>
            </a:r>
          </a:p>
          <a:p>
            <a:pPr marL="342900" lvl="1" indent="-342900">
              <a:buFont typeface="Symbol" pitchFamily="18" charset="2"/>
              <a:buChar char="-"/>
            </a:pPr>
            <a:r>
              <a:rPr lang="en-GB" sz="2000" dirty="0" smtClean="0">
                <a:solidFill>
                  <a:schemeClr val="tx1"/>
                </a:solidFill>
              </a:rPr>
              <a:t>Ensure privacy enhancing measures are in place (e.g. pseudonymisation) </a:t>
            </a:r>
          </a:p>
          <a:p>
            <a:pPr marL="342900" lvl="1" indent="-342900">
              <a:buFont typeface="Symbol" pitchFamily="18" charset="2"/>
              <a:buChar char="-"/>
            </a:pPr>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10</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525730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171400"/>
            <a:ext cx="6660000" cy="1584000"/>
          </a:xfrm>
        </p:spPr>
        <p:txBody>
          <a:bodyPr/>
          <a:lstStyle/>
          <a:p>
            <a:r>
              <a:rPr lang="en-GB" sz="2200" dirty="0" smtClean="0">
                <a:solidFill>
                  <a:schemeClr val="tx1"/>
                </a:solidFill>
              </a:rPr>
              <a:t>Consent </a:t>
            </a:r>
            <a:r>
              <a:rPr lang="en-GB" sz="2200" dirty="0">
                <a:solidFill>
                  <a:schemeClr val="tx1"/>
                </a:solidFill>
              </a:rPr>
              <a:t>(</a:t>
            </a:r>
            <a:r>
              <a:rPr lang="en-GB" sz="2200" dirty="0" smtClean="0">
                <a:solidFill>
                  <a:schemeClr val="tx1"/>
                </a:solidFill>
              </a:rPr>
              <a:t>Article 7)</a:t>
            </a:r>
            <a:endParaRPr lang="en-GB" sz="2200" dirty="0">
              <a:solidFill>
                <a:schemeClr val="tx1"/>
              </a:solidFill>
            </a:endParaRPr>
          </a:p>
        </p:txBody>
      </p:sp>
      <p:sp>
        <p:nvSpPr>
          <p:cNvPr id="3" name="Text Placeholder 2"/>
          <p:cNvSpPr>
            <a:spLocks noGrp="1"/>
          </p:cNvSpPr>
          <p:nvPr>
            <p:ph type="body" sz="quarter" idx="11"/>
          </p:nvPr>
        </p:nvSpPr>
        <p:spPr>
          <a:xfrm>
            <a:off x="518400" y="1700808"/>
            <a:ext cx="4341632" cy="4104000"/>
          </a:xfrm>
        </p:spPr>
        <p:txBody>
          <a:bodyPr/>
          <a:lstStyle/>
          <a:p>
            <a:pPr marL="342900" lvl="1" indent="-342900">
              <a:buFont typeface="Symbol" pitchFamily="18" charset="2"/>
              <a:buChar char="-"/>
            </a:pPr>
            <a:r>
              <a:rPr lang="en-GB" dirty="0" smtClean="0">
                <a:solidFill>
                  <a:schemeClr val="tx1"/>
                </a:solidFill>
              </a:rPr>
              <a:t>Consent, freely given, specific informed, unambiguous, indication of wishes by clear affirmative action and controller must demonstrate</a:t>
            </a:r>
          </a:p>
          <a:p>
            <a:pPr marL="342900" lvl="1" indent="-342900">
              <a:buFont typeface="Symbol" pitchFamily="18" charset="2"/>
              <a:buChar char="-"/>
            </a:pPr>
            <a:r>
              <a:rPr lang="en-GB" dirty="0" smtClean="0">
                <a:solidFill>
                  <a:schemeClr val="tx1"/>
                </a:solidFill>
              </a:rPr>
              <a:t>Written declaration: consent clearly distinguishable, intelligible and easily accessible, clear and plain language</a:t>
            </a:r>
          </a:p>
          <a:p>
            <a:pPr marL="342900" lvl="1" indent="-342900">
              <a:buFont typeface="Symbol" pitchFamily="18" charset="2"/>
              <a:buChar char="-"/>
            </a:pPr>
            <a:r>
              <a:rPr lang="en-GB" dirty="0" smtClean="0">
                <a:solidFill>
                  <a:schemeClr val="tx1"/>
                </a:solidFill>
              </a:rPr>
              <a:t>Right to withdraw consent at any time (not retrospective withdrawal) </a:t>
            </a:r>
          </a:p>
          <a:p>
            <a:pPr marL="342900" lvl="1" indent="-342900">
              <a:buFont typeface="Symbol" pitchFamily="18" charset="2"/>
              <a:buChar char="-"/>
            </a:pPr>
            <a:r>
              <a:rPr lang="en-GB" dirty="0">
                <a:solidFill>
                  <a:schemeClr val="tx1"/>
                </a:solidFill>
              </a:rPr>
              <a:t>M</a:t>
            </a:r>
            <a:r>
              <a:rPr lang="en-GB" dirty="0" smtClean="0">
                <a:solidFill>
                  <a:schemeClr val="tx1"/>
                </a:solidFill>
              </a:rPr>
              <a:t>ust be informed of right and as easy to withdraw as to give</a:t>
            </a:r>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11</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3879" t="20570" r="36649" b="25161"/>
          <a:stretch/>
        </p:blipFill>
        <p:spPr>
          <a:xfrm>
            <a:off x="5652120" y="2060848"/>
            <a:ext cx="2664296" cy="3264421"/>
          </a:xfrm>
          <a:prstGeom prst="rect">
            <a:avLst/>
          </a:prstGeom>
        </p:spPr>
      </p:pic>
    </p:spTree>
    <p:extLst>
      <p:ext uri="{BB962C8B-B14F-4D97-AF65-F5344CB8AC3E}">
        <p14:creationId xmlns:p14="http://schemas.microsoft.com/office/powerpoint/2010/main" val="629415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43408"/>
            <a:ext cx="6660000" cy="1584000"/>
          </a:xfrm>
        </p:spPr>
        <p:txBody>
          <a:bodyPr/>
          <a:lstStyle/>
          <a:p>
            <a:r>
              <a:rPr lang="en-GB" dirty="0" smtClean="0">
                <a:solidFill>
                  <a:schemeClr val="tx1"/>
                </a:solidFill>
              </a:rPr>
              <a:t>Information Requirements </a:t>
            </a:r>
            <a:r>
              <a:rPr lang="en-GB" dirty="0">
                <a:solidFill>
                  <a:schemeClr val="tx1"/>
                </a:solidFill>
              </a:rPr>
              <a:t>(Articles 12 - </a:t>
            </a:r>
            <a:r>
              <a:rPr lang="en-GB" dirty="0" smtClean="0">
                <a:solidFill>
                  <a:schemeClr val="tx1"/>
                </a:solidFill>
              </a:rPr>
              <a:t>14)</a:t>
            </a:r>
            <a:endParaRPr lang="en-GB" dirty="0">
              <a:solidFill>
                <a:schemeClr val="tx1"/>
              </a:solidFill>
            </a:endParaRPr>
          </a:p>
        </p:txBody>
      </p:sp>
      <p:sp>
        <p:nvSpPr>
          <p:cNvPr id="3" name="Text Placeholder 2"/>
          <p:cNvSpPr>
            <a:spLocks noGrp="1"/>
          </p:cNvSpPr>
          <p:nvPr>
            <p:ph type="body" sz="quarter" idx="11"/>
          </p:nvPr>
        </p:nvSpPr>
        <p:spPr>
          <a:xfrm>
            <a:off x="518400" y="1556792"/>
            <a:ext cx="3960000" cy="4104000"/>
          </a:xfrm>
        </p:spPr>
        <p:txBody>
          <a:bodyPr/>
          <a:lstStyle/>
          <a:p>
            <a:pPr marL="0" indent="0">
              <a:buNone/>
            </a:pPr>
            <a:r>
              <a:rPr lang="en-GB" sz="1600" u="sng" dirty="0" smtClean="0">
                <a:solidFill>
                  <a:schemeClr val="tx1"/>
                </a:solidFill>
              </a:rPr>
              <a:t>Directive</a:t>
            </a:r>
          </a:p>
          <a:p>
            <a:pPr marL="0" indent="0">
              <a:buNone/>
            </a:pPr>
            <a:r>
              <a:rPr lang="en-GB" sz="1600" dirty="0">
                <a:solidFill>
                  <a:schemeClr val="tx1"/>
                </a:solidFill>
              </a:rPr>
              <a:t>Data subjects have (subject to certain exemptions) the right to certain information from the </a:t>
            </a:r>
            <a:r>
              <a:rPr lang="en-GB" sz="1600" dirty="0" smtClean="0">
                <a:solidFill>
                  <a:schemeClr val="tx1"/>
                </a:solidFill>
              </a:rPr>
              <a:t>controller </a:t>
            </a:r>
            <a:r>
              <a:rPr lang="en-GB" sz="1600" dirty="0">
                <a:solidFill>
                  <a:schemeClr val="tx1"/>
                </a:solidFill>
              </a:rPr>
              <a:t>in relation to the processing of their personal data, including:</a:t>
            </a:r>
          </a:p>
          <a:p>
            <a:r>
              <a:rPr lang="en-GB" sz="1600" dirty="0">
                <a:solidFill>
                  <a:schemeClr val="tx1"/>
                </a:solidFill>
              </a:rPr>
              <a:t>the identity of the </a:t>
            </a:r>
            <a:r>
              <a:rPr lang="en-GB" sz="1600" dirty="0" smtClean="0">
                <a:solidFill>
                  <a:schemeClr val="tx1"/>
                </a:solidFill>
              </a:rPr>
              <a:t>controller</a:t>
            </a:r>
            <a:endParaRPr lang="en-GB" sz="1600" dirty="0">
              <a:solidFill>
                <a:schemeClr val="tx1"/>
              </a:solidFill>
            </a:endParaRPr>
          </a:p>
          <a:p>
            <a:r>
              <a:rPr lang="en-GB" sz="1600" dirty="0">
                <a:solidFill>
                  <a:schemeClr val="tx1"/>
                </a:solidFill>
              </a:rPr>
              <a:t>the purposes of the processing</a:t>
            </a:r>
          </a:p>
          <a:p>
            <a:r>
              <a:rPr lang="en-GB" sz="1600" dirty="0">
                <a:solidFill>
                  <a:schemeClr val="tx1"/>
                </a:solidFill>
              </a:rPr>
              <a:t>any further information in so far as such information is necessary to guarantee fair processing in respect of the data subject</a:t>
            </a:r>
            <a:endParaRPr lang="en-GB" sz="1600" i="1" dirty="0">
              <a:solidFill>
                <a:schemeClr val="tx1"/>
              </a:solidFill>
            </a:endParaRP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12</a:t>
            </a:fld>
            <a:endParaRPr lang="en-GB" noProof="0" dirty="0"/>
          </a:p>
        </p:txBody>
      </p:sp>
      <p:sp>
        <p:nvSpPr>
          <p:cNvPr id="7" name="Text Placeholder 2"/>
          <p:cNvSpPr txBox="1">
            <a:spLocks/>
          </p:cNvSpPr>
          <p:nvPr/>
        </p:nvSpPr>
        <p:spPr bwMode="auto">
          <a:xfrm>
            <a:off x="4572716" y="1556792"/>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smtClean="0">
                <a:solidFill>
                  <a:schemeClr val="tx1"/>
                </a:solidFill>
              </a:rPr>
              <a:t>GDPR</a:t>
            </a:r>
          </a:p>
          <a:p>
            <a:pPr marL="0" indent="0">
              <a:buNone/>
            </a:pPr>
            <a:r>
              <a:rPr lang="en-GB" sz="1600" dirty="0">
                <a:solidFill>
                  <a:schemeClr val="tx1"/>
                </a:solidFill>
              </a:rPr>
              <a:t>Information requirements include:</a:t>
            </a:r>
          </a:p>
          <a:p>
            <a:r>
              <a:rPr lang="en-GB" sz="1600" dirty="0">
                <a:solidFill>
                  <a:schemeClr val="tx1"/>
                </a:solidFill>
              </a:rPr>
              <a:t>Concise, transparent, intelligible easily accessible, clear and plain language;</a:t>
            </a:r>
            <a:endParaRPr lang="de-DE" sz="1600" dirty="0" smtClean="0">
              <a:solidFill>
                <a:schemeClr val="tx1"/>
              </a:solidFill>
            </a:endParaRPr>
          </a:p>
          <a:p>
            <a:r>
              <a:rPr lang="en-GB" sz="1600" dirty="0">
                <a:solidFill>
                  <a:schemeClr val="tx1"/>
                </a:solidFill>
              </a:rPr>
              <a:t>In writing (including electronic where appropriate) orally on request</a:t>
            </a:r>
            <a:endParaRPr lang="de-DE" sz="1600" dirty="0" smtClean="0">
              <a:solidFill>
                <a:schemeClr val="tx1"/>
              </a:solidFill>
            </a:endParaRPr>
          </a:p>
          <a:p>
            <a:r>
              <a:rPr lang="en-GB" sz="1600" dirty="0">
                <a:solidFill>
                  <a:schemeClr val="tx1"/>
                </a:solidFill>
              </a:rPr>
              <a:t>New information requirements (much broader list)</a:t>
            </a:r>
            <a:endParaRPr lang="en-GB" sz="1600" dirty="0" smtClean="0">
              <a:solidFill>
                <a:schemeClr val="tx1"/>
              </a:solidFill>
            </a:endParaRPr>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560" y="4509120"/>
            <a:ext cx="2808312" cy="1874179"/>
          </a:xfrm>
          <a:prstGeom prst="rect">
            <a:avLst/>
          </a:prstGeom>
        </p:spPr>
      </p:pic>
    </p:spTree>
    <p:extLst>
      <p:ext uri="{BB962C8B-B14F-4D97-AF65-F5344CB8AC3E}">
        <p14:creationId xmlns:p14="http://schemas.microsoft.com/office/powerpoint/2010/main" val="407257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43408"/>
            <a:ext cx="6660000" cy="1584000"/>
          </a:xfrm>
        </p:spPr>
        <p:txBody>
          <a:bodyPr/>
          <a:lstStyle/>
          <a:p>
            <a:r>
              <a:rPr lang="en-GB" dirty="0">
                <a:solidFill>
                  <a:schemeClr val="tx1"/>
                </a:solidFill>
              </a:rPr>
              <a:t>Rights of </a:t>
            </a:r>
            <a:r>
              <a:rPr lang="en-GB" dirty="0" smtClean="0">
                <a:solidFill>
                  <a:schemeClr val="tx1"/>
                </a:solidFill>
              </a:rPr>
              <a:t>Data </a:t>
            </a:r>
            <a:r>
              <a:rPr lang="en-GB" dirty="0">
                <a:solidFill>
                  <a:schemeClr val="tx1"/>
                </a:solidFill>
              </a:rPr>
              <a:t>S</a:t>
            </a:r>
            <a:r>
              <a:rPr lang="en-GB" dirty="0" smtClean="0">
                <a:solidFill>
                  <a:schemeClr val="tx1"/>
                </a:solidFill>
              </a:rPr>
              <a:t>ubjects (</a:t>
            </a:r>
            <a:r>
              <a:rPr lang="en-GB" dirty="0">
                <a:solidFill>
                  <a:schemeClr val="tx1"/>
                </a:solidFill>
              </a:rPr>
              <a:t>Articles </a:t>
            </a:r>
            <a:r>
              <a:rPr lang="en-GB" dirty="0" smtClean="0">
                <a:solidFill>
                  <a:schemeClr val="tx1"/>
                </a:solidFill>
              </a:rPr>
              <a:t>15 </a:t>
            </a:r>
            <a:r>
              <a:rPr lang="en-GB" dirty="0">
                <a:solidFill>
                  <a:schemeClr val="tx1"/>
                </a:solidFill>
              </a:rPr>
              <a:t>- 22)</a:t>
            </a:r>
          </a:p>
        </p:txBody>
      </p:sp>
      <p:sp>
        <p:nvSpPr>
          <p:cNvPr id="3" name="Text Placeholder 2"/>
          <p:cNvSpPr>
            <a:spLocks noGrp="1"/>
          </p:cNvSpPr>
          <p:nvPr>
            <p:ph type="body" sz="quarter" idx="11"/>
          </p:nvPr>
        </p:nvSpPr>
        <p:spPr>
          <a:xfrm>
            <a:off x="518400" y="1556792"/>
            <a:ext cx="3960000" cy="4104000"/>
          </a:xfrm>
        </p:spPr>
        <p:txBody>
          <a:bodyPr/>
          <a:lstStyle/>
          <a:p>
            <a:pPr marL="0" indent="0">
              <a:buNone/>
            </a:pPr>
            <a:r>
              <a:rPr lang="en-GB" sz="1600" u="sng" dirty="0" smtClean="0">
                <a:solidFill>
                  <a:schemeClr val="tx1"/>
                </a:solidFill>
              </a:rPr>
              <a:t>Directive</a:t>
            </a:r>
          </a:p>
          <a:p>
            <a:r>
              <a:rPr lang="en-GB" sz="1600" dirty="0" smtClean="0">
                <a:solidFill>
                  <a:schemeClr val="tx1"/>
                </a:solidFill>
              </a:rPr>
              <a:t>Under </a:t>
            </a:r>
            <a:r>
              <a:rPr lang="en-GB" sz="1600" dirty="0">
                <a:solidFill>
                  <a:schemeClr val="tx1"/>
                </a:solidFill>
              </a:rPr>
              <a:t>the Directive data subjects have the right to obtain from the </a:t>
            </a:r>
            <a:r>
              <a:rPr lang="en-GB" sz="1600" dirty="0" smtClean="0">
                <a:solidFill>
                  <a:schemeClr val="tx1"/>
                </a:solidFill>
              </a:rPr>
              <a:t>controller</a:t>
            </a:r>
            <a:r>
              <a:rPr lang="en-GB" sz="1600" dirty="0">
                <a:solidFill>
                  <a:schemeClr val="tx1"/>
                </a:solidFill>
              </a:rPr>
              <a:t>:</a:t>
            </a:r>
          </a:p>
          <a:p>
            <a:pPr lvl="1"/>
            <a:r>
              <a:rPr lang="en-GB" sz="1600" dirty="0">
                <a:solidFill>
                  <a:schemeClr val="tx1"/>
                </a:solidFill>
              </a:rPr>
              <a:t>Rights of access to their personal data</a:t>
            </a:r>
          </a:p>
          <a:p>
            <a:pPr lvl="1"/>
            <a:r>
              <a:rPr lang="en-GB" sz="1600" dirty="0">
                <a:solidFill>
                  <a:schemeClr val="tx1"/>
                </a:solidFill>
              </a:rPr>
              <a:t>the rectification, erasure or blocking of data the processing of which does not comply with the Directive, in particular because of the incomplete or inaccurate nature of the data</a:t>
            </a:r>
          </a:p>
          <a:p>
            <a:r>
              <a:rPr lang="en-GB" sz="1600" dirty="0">
                <a:solidFill>
                  <a:schemeClr val="tx1"/>
                </a:solidFill>
              </a:rPr>
              <a:t>No specific right to portability or right to be forgotten</a:t>
            </a: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13</a:t>
            </a:fld>
            <a:endParaRPr lang="en-GB" noProof="0" dirty="0"/>
          </a:p>
        </p:txBody>
      </p:sp>
      <p:sp>
        <p:nvSpPr>
          <p:cNvPr id="7" name="Text Placeholder 2"/>
          <p:cNvSpPr txBox="1">
            <a:spLocks/>
          </p:cNvSpPr>
          <p:nvPr/>
        </p:nvSpPr>
        <p:spPr bwMode="auto">
          <a:xfrm>
            <a:off x="4572716" y="1556792"/>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smtClean="0">
                <a:solidFill>
                  <a:schemeClr val="tx1"/>
                </a:solidFill>
              </a:rPr>
              <a:t>GDPR</a:t>
            </a:r>
          </a:p>
          <a:p>
            <a:pPr marL="0" lvl="1" indent="0">
              <a:buNone/>
            </a:pPr>
            <a:r>
              <a:rPr lang="en-GB" sz="1600" dirty="0">
                <a:solidFill>
                  <a:schemeClr val="tx1"/>
                </a:solidFill>
                <a:latin typeface="Arial"/>
              </a:rPr>
              <a:t>Rights of Access, Rectification, Right to be Forgotten Restriction, Portability, Object </a:t>
            </a:r>
            <a:r>
              <a:rPr lang="en-GB" sz="1600" dirty="0" smtClean="0">
                <a:solidFill>
                  <a:schemeClr val="tx1"/>
                </a:solidFill>
                <a:latin typeface="Arial"/>
              </a:rPr>
              <a:t>to Automated </a:t>
            </a:r>
            <a:r>
              <a:rPr lang="en-GB" sz="1600" dirty="0">
                <a:solidFill>
                  <a:schemeClr val="tx1"/>
                </a:solidFill>
                <a:latin typeface="Arial"/>
              </a:rPr>
              <a:t>Decision Making (including profiling))</a:t>
            </a:r>
          </a:p>
          <a:p>
            <a:pPr marL="342900" lvl="1" indent="-342900">
              <a:buFont typeface="Symbol" pitchFamily="18" charset="2"/>
              <a:buChar char="-"/>
            </a:pPr>
            <a:r>
              <a:rPr lang="en-GB" sz="1600" dirty="0">
                <a:solidFill>
                  <a:schemeClr val="tx1"/>
                </a:solidFill>
                <a:latin typeface="Arial"/>
              </a:rPr>
              <a:t>Controller to facilitate, must not refuse (unless cannot identify)</a:t>
            </a:r>
          </a:p>
          <a:p>
            <a:pPr marL="342900" lvl="1" indent="-342900">
              <a:buFont typeface="Symbol" pitchFamily="18" charset="2"/>
              <a:buChar char="-"/>
            </a:pPr>
            <a:r>
              <a:rPr lang="en-GB" sz="1600" dirty="0">
                <a:solidFill>
                  <a:schemeClr val="tx1"/>
                </a:solidFill>
                <a:latin typeface="Arial"/>
              </a:rPr>
              <a:t>One month time period (extendable up to two months) </a:t>
            </a:r>
          </a:p>
          <a:p>
            <a:pPr marL="342900" lvl="1" indent="-342900">
              <a:buFont typeface="Symbol" pitchFamily="18" charset="2"/>
              <a:buChar char="-"/>
            </a:pPr>
            <a:r>
              <a:rPr lang="en-GB" sz="1600" dirty="0">
                <a:solidFill>
                  <a:schemeClr val="tx1"/>
                </a:solidFill>
                <a:latin typeface="Arial"/>
              </a:rPr>
              <a:t>Free of charge (except unfounded or excessive)</a:t>
            </a:r>
            <a:endParaRPr lang="en-GB" sz="1600" dirty="0" smtClean="0">
              <a:solidFill>
                <a:schemeClr val="tx1"/>
              </a:solidFill>
            </a:endParaRPr>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052313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332832"/>
            <a:ext cx="6660000" cy="1584000"/>
          </a:xfrm>
        </p:spPr>
        <p:txBody>
          <a:bodyPr/>
          <a:lstStyle/>
          <a:p>
            <a:r>
              <a:rPr lang="en-GB" dirty="0" smtClean="0">
                <a:solidFill>
                  <a:schemeClr val="tx1"/>
                </a:solidFill>
              </a:rPr>
              <a:t>Consents/Information Requirements/Rights </a:t>
            </a:r>
            <a:r>
              <a:rPr lang="en-GB" dirty="0">
                <a:solidFill>
                  <a:schemeClr val="tx1"/>
                </a:solidFill>
              </a:rPr>
              <a:t>of </a:t>
            </a:r>
            <a:r>
              <a:rPr lang="en-GB" dirty="0" smtClean="0">
                <a:solidFill>
                  <a:schemeClr val="tx1"/>
                </a:solidFill>
              </a:rPr>
              <a:t>Data Subjects </a:t>
            </a:r>
            <a:r>
              <a:rPr lang="en-GB" dirty="0">
                <a:solidFill>
                  <a:schemeClr val="tx1"/>
                </a:solidFill>
              </a:rPr>
              <a:t>(Articles 12 - 22)</a:t>
            </a:r>
            <a:endParaRPr lang="en-GB" sz="1800" dirty="0">
              <a:solidFill>
                <a:schemeClr val="tx1"/>
              </a:solidFill>
            </a:endParaRPr>
          </a:p>
          <a:p>
            <a:r>
              <a:rPr lang="en-GB" sz="1600" dirty="0">
                <a:solidFill>
                  <a:schemeClr val="tx1"/>
                </a:solidFill>
              </a:rPr>
              <a:t>Comment and Practical </a:t>
            </a:r>
            <a:r>
              <a:rPr lang="en-GB" sz="1600" dirty="0" smtClean="0">
                <a:solidFill>
                  <a:schemeClr val="tx1"/>
                </a:solidFill>
              </a:rPr>
              <a:t>Application:</a:t>
            </a:r>
            <a:endParaRPr lang="en-GB" sz="1800" dirty="0">
              <a:solidFill>
                <a:schemeClr val="tx1"/>
              </a:solidFill>
            </a:endParaRPr>
          </a:p>
        </p:txBody>
      </p:sp>
      <p:sp>
        <p:nvSpPr>
          <p:cNvPr id="3" name="Text Placeholder 2"/>
          <p:cNvSpPr>
            <a:spLocks noGrp="1"/>
          </p:cNvSpPr>
          <p:nvPr>
            <p:ph type="body" sz="quarter" idx="11"/>
          </p:nvPr>
        </p:nvSpPr>
        <p:spPr>
          <a:xfrm>
            <a:off x="518400" y="2023200"/>
            <a:ext cx="5061712" cy="4104000"/>
          </a:xfrm>
        </p:spPr>
        <p:txBody>
          <a:bodyPr/>
          <a:lstStyle/>
          <a:p>
            <a:pPr marL="360363" indent="-271463"/>
            <a:r>
              <a:rPr lang="en-GB" sz="1400" dirty="0">
                <a:solidFill>
                  <a:schemeClr val="tx1"/>
                </a:solidFill>
              </a:rPr>
              <a:t>Review who needs to rely on privacy notices / consents</a:t>
            </a:r>
          </a:p>
          <a:p>
            <a:pPr marL="360363" indent="-271463"/>
            <a:r>
              <a:rPr lang="en-GB" sz="1400" dirty="0">
                <a:solidFill>
                  <a:schemeClr val="tx1"/>
                </a:solidFill>
              </a:rPr>
              <a:t>Check grounds for lawful processing (particularly if relying on “legitimate interests”)</a:t>
            </a:r>
          </a:p>
          <a:p>
            <a:pPr marL="360363" indent="-271463"/>
            <a:r>
              <a:rPr lang="en-GB" sz="1400" dirty="0">
                <a:solidFill>
                  <a:schemeClr val="tx1"/>
                </a:solidFill>
              </a:rPr>
              <a:t>Review adequacy of / refine privacy notices, ensure they are given at correct time</a:t>
            </a:r>
          </a:p>
          <a:p>
            <a:pPr marL="360363" indent="-271463"/>
            <a:r>
              <a:rPr lang="en-GB" sz="1400" dirty="0">
                <a:solidFill>
                  <a:schemeClr val="tx1"/>
                </a:solidFill>
              </a:rPr>
              <a:t>Review if consents properly obtained / </a:t>
            </a:r>
            <a:r>
              <a:rPr lang="en-GB" sz="1400" dirty="0" smtClean="0">
                <a:solidFill>
                  <a:schemeClr val="tx1"/>
                </a:solidFill>
              </a:rPr>
              <a:t>adequate</a:t>
            </a:r>
          </a:p>
          <a:p>
            <a:pPr marL="360363" indent="-271463"/>
            <a:r>
              <a:rPr lang="en-GB" sz="1400" dirty="0">
                <a:solidFill>
                  <a:schemeClr val="tx1"/>
                </a:solidFill>
              </a:rPr>
              <a:t>Check IT system readiness and ability to comply with format </a:t>
            </a:r>
            <a:r>
              <a:rPr lang="en-GB" sz="1400" dirty="0" smtClean="0">
                <a:solidFill>
                  <a:schemeClr val="tx1"/>
                </a:solidFill>
              </a:rPr>
              <a:t>obligations</a:t>
            </a:r>
            <a:endParaRPr lang="en-GB" sz="1400" dirty="0">
              <a:solidFill>
                <a:schemeClr val="tx1"/>
              </a:solidFill>
            </a:endParaRPr>
          </a:p>
          <a:p>
            <a:pPr marL="342900" lvl="1" indent="-342900">
              <a:buFont typeface="Symbol" pitchFamily="18" charset="2"/>
              <a:buChar char="-"/>
            </a:pPr>
            <a:r>
              <a:rPr lang="en-GB" sz="1400" dirty="0" smtClean="0">
                <a:solidFill>
                  <a:schemeClr val="tx1"/>
                </a:solidFill>
              </a:rPr>
              <a:t>Data subjects can withdraw consent and request erasure of their personal data at any time </a:t>
            </a:r>
            <a:r>
              <a:rPr lang="en-GB" sz="1400" i="1" dirty="0" smtClean="0">
                <a:solidFill>
                  <a:schemeClr val="tx1"/>
                </a:solidFill>
              </a:rPr>
              <a:t>if there is no other legal ground for processing</a:t>
            </a:r>
            <a:r>
              <a:rPr lang="en-GB" sz="1400" dirty="0" smtClean="0">
                <a:solidFill>
                  <a:schemeClr val="tx1"/>
                </a:solidFill>
              </a:rPr>
              <a:t>.  This could be disruptive.</a:t>
            </a:r>
            <a:endParaRPr lang="en-GB" sz="1400" i="1" dirty="0" smtClean="0">
              <a:solidFill>
                <a:schemeClr val="tx1"/>
              </a:solidFill>
            </a:endParaRPr>
          </a:p>
          <a:p>
            <a:pPr marL="342900" lvl="1" indent="-342900">
              <a:buFont typeface="Symbol" pitchFamily="18" charset="2"/>
              <a:buChar char="-"/>
            </a:pPr>
            <a:r>
              <a:rPr lang="en-GB" sz="1400" dirty="0" smtClean="0">
                <a:solidFill>
                  <a:schemeClr val="tx1"/>
                </a:solidFill>
              </a:rPr>
              <a:t>Profiling which produces legal effects based on special categories of personal data is only permitted under specific conditions (unless explicit consent or substantial public interest on basis of Union/Member State Law apply and suitable safeguards).</a:t>
            </a:r>
          </a:p>
          <a:p>
            <a:pPr marL="342900" lvl="1" indent="-342900">
              <a:buFont typeface="Symbol" pitchFamily="18" charset="2"/>
              <a:buChar char="-"/>
            </a:pPr>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14</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121" y="2708920"/>
            <a:ext cx="2808312" cy="1872208"/>
          </a:xfrm>
          <a:prstGeom prst="rect">
            <a:avLst/>
          </a:prstGeom>
        </p:spPr>
      </p:pic>
    </p:spTree>
    <p:extLst>
      <p:ext uri="{BB962C8B-B14F-4D97-AF65-F5344CB8AC3E}">
        <p14:creationId xmlns:p14="http://schemas.microsoft.com/office/powerpoint/2010/main" val="1238089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836712"/>
            <a:ext cx="6660000" cy="567240"/>
          </a:xfrm>
        </p:spPr>
        <p:txBody>
          <a:bodyPr/>
          <a:lstStyle/>
          <a:p>
            <a:r>
              <a:rPr lang="en-GB" dirty="0" smtClean="0">
                <a:solidFill>
                  <a:schemeClr val="tx1"/>
                </a:solidFill>
              </a:rPr>
              <a:t>Accountability (Article 24 and 30)</a:t>
            </a:r>
            <a:endParaRPr lang="en-GB" dirty="0">
              <a:solidFill>
                <a:schemeClr val="tx1"/>
              </a:solidFill>
            </a:endParaRPr>
          </a:p>
        </p:txBody>
      </p:sp>
      <p:sp>
        <p:nvSpPr>
          <p:cNvPr id="3" name="Text Placeholder 2"/>
          <p:cNvSpPr>
            <a:spLocks noGrp="1"/>
          </p:cNvSpPr>
          <p:nvPr>
            <p:ph type="body" sz="quarter" idx="11"/>
          </p:nvPr>
        </p:nvSpPr>
        <p:spPr>
          <a:xfrm>
            <a:off x="518400" y="1700808"/>
            <a:ext cx="7654000" cy="4104000"/>
          </a:xfrm>
        </p:spPr>
        <p:txBody>
          <a:bodyPr/>
          <a:lstStyle/>
          <a:p>
            <a:r>
              <a:rPr lang="en-GB" sz="1800" dirty="0">
                <a:solidFill>
                  <a:schemeClr val="tx1"/>
                </a:solidFill>
              </a:rPr>
              <a:t>Directive </a:t>
            </a:r>
            <a:r>
              <a:rPr lang="en-GB" sz="1800" dirty="0" smtClean="0">
                <a:solidFill>
                  <a:schemeClr val="tx1"/>
                </a:solidFill>
              </a:rPr>
              <a:t>notification requirements </a:t>
            </a:r>
            <a:r>
              <a:rPr lang="en-GB" sz="1800" dirty="0">
                <a:solidFill>
                  <a:schemeClr val="tx1"/>
                </a:solidFill>
              </a:rPr>
              <a:t>abolished</a:t>
            </a:r>
          </a:p>
          <a:p>
            <a:r>
              <a:rPr lang="en-GB" sz="1800" dirty="0">
                <a:solidFill>
                  <a:schemeClr val="tx1"/>
                </a:solidFill>
              </a:rPr>
              <a:t>Requirement </a:t>
            </a:r>
            <a:r>
              <a:rPr lang="en-GB" sz="1800" dirty="0" smtClean="0">
                <a:solidFill>
                  <a:schemeClr val="tx1"/>
                </a:solidFill>
              </a:rPr>
              <a:t>on controllers and processors to </a:t>
            </a:r>
            <a:r>
              <a:rPr lang="en-GB" sz="1800" dirty="0">
                <a:solidFill>
                  <a:schemeClr val="tx1"/>
                </a:solidFill>
              </a:rPr>
              <a:t>keep relatively detailed records of processing activities:</a:t>
            </a:r>
          </a:p>
          <a:p>
            <a:pPr lvl="1"/>
            <a:r>
              <a:rPr lang="en-GB" sz="1600" dirty="0">
                <a:solidFill>
                  <a:schemeClr val="tx1"/>
                </a:solidFill>
              </a:rPr>
              <a:t>Must make record available to Supervisory Authority on request</a:t>
            </a:r>
          </a:p>
          <a:p>
            <a:pPr lvl="1"/>
            <a:r>
              <a:rPr lang="en-GB" sz="1600" dirty="0">
                <a:solidFill>
                  <a:schemeClr val="tx1"/>
                </a:solidFill>
              </a:rPr>
              <a:t>Exemption if &lt;250 staff and processing occasional, does not include special categories of data and is not high risk</a:t>
            </a:r>
          </a:p>
          <a:p>
            <a:r>
              <a:rPr lang="en-GB" sz="1800" dirty="0">
                <a:solidFill>
                  <a:schemeClr val="tx1"/>
                </a:solidFill>
              </a:rPr>
              <a:t>Requirement to demonstrate compliant processing activities:</a:t>
            </a:r>
          </a:p>
          <a:p>
            <a:pPr lvl="1"/>
            <a:r>
              <a:rPr lang="en-GB" sz="1600" dirty="0">
                <a:solidFill>
                  <a:schemeClr val="tx1"/>
                </a:solidFill>
              </a:rPr>
              <a:t>Implement appropriate policies</a:t>
            </a:r>
          </a:p>
          <a:p>
            <a:pPr lvl="1"/>
            <a:r>
              <a:rPr lang="en-GB" sz="1600" dirty="0">
                <a:solidFill>
                  <a:schemeClr val="tx1"/>
                </a:solidFill>
              </a:rPr>
              <a:t>Identify and consider adherence to publicly published code of conduct / approved certification mechanism</a:t>
            </a:r>
          </a:p>
          <a:p>
            <a:pPr marL="0" indent="0">
              <a:buNone/>
            </a:pPr>
            <a:endParaRPr lang="en-GB" dirty="0"/>
          </a:p>
        </p:txBody>
      </p:sp>
      <p:sp>
        <p:nvSpPr>
          <p:cNvPr id="4" name="Text Placeholder 3"/>
          <p:cNvSpPr>
            <a:spLocks noGrp="1"/>
          </p:cNvSpPr>
          <p:nvPr>
            <p:ph type="body" sz="quarter" idx="12"/>
          </p:nvPr>
        </p:nvSpPr>
        <p:spPr>
          <a:xfrm flipH="1">
            <a:off x="9828584" y="2204864"/>
            <a:ext cx="2337119" cy="3994344"/>
          </a:xfrm>
        </p:spPr>
        <p:txBody>
          <a:bodyPr/>
          <a:lstStyle/>
          <a:p>
            <a:pPr lvl="8"/>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15</a:t>
            </a:fld>
            <a:endParaRPr lang="en-GB" noProof="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4869160"/>
            <a:ext cx="2376264" cy="1584176"/>
          </a:xfrm>
          <a:prstGeom prst="rect">
            <a:avLst/>
          </a:prstGeom>
        </p:spPr>
      </p:pic>
      <p:pic>
        <p:nvPicPr>
          <p:cNvPr id="7" name="Picture 6"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962973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836712"/>
            <a:ext cx="6660000" cy="855272"/>
          </a:xfrm>
        </p:spPr>
        <p:txBody>
          <a:bodyPr/>
          <a:lstStyle/>
          <a:p>
            <a:r>
              <a:rPr lang="en-GB" dirty="0" smtClean="0">
                <a:solidFill>
                  <a:schemeClr val="tx1"/>
                </a:solidFill>
              </a:rPr>
              <a:t>Accountability (Article 24 and 30)</a:t>
            </a:r>
          </a:p>
          <a:p>
            <a:r>
              <a:rPr lang="en-GB" sz="1600" dirty="0" smtClean="0">
                <a:solidFill>
                  <a:schemeClr val="tx1"/>
                </a:solidFill>
              </a:rPr>
              <a:t>Comment and Practical Application:</a:t>
            </a:r>
            <a:endParaRPr lang="en-GB" sz="1600" dirty="0">
              <a:solidFill>
                <a:schemeClr val="tx1"/>
              </a:solidFill>
            </a:endParaRPr>
          </a:p>
        </p:txBody>
      </p:sp>
      <p:sp>
        <p:nvSpPr>
          <p:cNvPr id="3" name="Text Placeholder 2"/>
          <p:cNvSpPr>
            <a:spLocks noGrp="1"/>
          </p:cNvSpPr>
          <p:nvPr>
            <p:ph type="body" sz="quarter" idx="11"/>
          </p:nvPr>
        </p:nvSpPr>
        <p:spPr/>
        <p:txBody>
          <a:bodyPr/>
          <a:lstStyle/>
          <a:p>
            <a:pPr marL="360363" indent="-271463"/>
            <a:r>
              <a:rPr lang="en-GB" dirty="0" smtClean="0">
                <a:solidFill>
                  <a:schemeClr val="tx1"/>
                </a:solidFill>
              </a:rPr>
              <a:t>Identify </a:t>
            </a:r>
            <a:r>
              <a:rPr lang="en-GB" dirty="0">
                <a:solidFill>
                  <a:schemeClr val="tx1"/>
                </a:solidFill>
              </a:rPr>
              <a:t>means to demonstrate compliance; implement a compliance programme</a:t>
            </a:r>
          </a:p>
          <a:p>
            <a:pPr marL="360363" indent="-271463"/>
            <a:r>
              <a:rPr lang="en-GB" dirty="0">
                <a:solidFill>
                  <a:schemeClr val="tx1"/>
                </a:solidFill>
              </a:rPr>
              <a:t>Review reporting lines</a:t>
            </a:r>
          </a:p>
          <a:p>
            <a:pPr marL="360363" indent="-271463"/>
            <a:r>
              <a:rPr lang="en-GB" dirty="0">
                <a:solidFill>
                  <a:schemeClr val="tx1"/>
                </a:solidFill>
              </a:rPr>
              <a:t>Develop and trial a system for documenting processing activities and updating that record</a:t>
            </a:r>
          </a:p>
          <a:p>
            <a:pPr marL="360363" indent="-271463"/>
            <a:r>
              <a:rPr lang="en-GB" dirty="0">
                <a:solidFill>
                  <a:schemeClr val="tx1"/>
                </a:solidFill>
              </a:rPr>
              <a:t>Review / revise / implement new policies, procedures and training</a:t>
            </a:r>
          </a:p>
          <a:p>
            <a:pPr marL="360363" indent="-271463"/>
            <a:r>
              <a:rPr lang="en-GB" dirty="0">
                <a:solidFill>
                  <a:schemeClr val="tx1"/>
                </a:solidFill>
              </a:rPr>
              <a:t>Review and update contracts with suppliers</a:t>
            </a:r>
          </a:p>
          <a:p>
            <a:pPr marL="0" indent="0">
              <a:buNone/>
            </a:pPr>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16</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53539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171400"/>
            <a:ext cx="6660000" cy="1584000"/>
          </a:xfrm>
        </p:spPr>
        <p:txBody>
          <a:bodyPr/>
          <a:lstStyle/>
          <a:p>
            <a:r>
              <a:rPr lang="en-GB" dirty="0" smtClean="0">
                <a:solidFill>
                  <a:schemeClr val="tx1"/>
                </a:solidFill>
              </a:rPr>
              <a:t>Data Processing Agreements (Article 28)</a:t>
            </a:r>
            <a:endParaRPr lang="en-GB" dirty="0">
              <a:solidFill>
                <a:schemeClr val="tx1"/>
              </a:solidFill>
            </a:endParaRPr>
          </a:p>
        </p:txBody>
      </p:sp>
      <p:sp>
        <p:nvSpPr>
          <p:cNvPr id="3" name="Text Placeholder 2"/>
          <p:cNvSpPr>
            <a:spLocks noGrp="1"/>
          </p:cNvSpPr>
          <p:nvPr>
            <p:ph type="body" sz="quarter" idx="11"/>
          </p:nvPr>
        </p:nvSpPr>
        <p:spPr>
          <a:xfrm>
            <a:off x="518400" y="1484784"/>
            <a:ext cx="2757456" cy="4104000"/>
          </a:xfrm>
        </p:spPr>
        <p:txBody>
          <a:bodyPr/>
          <a:lstStyle/>
          <a:p>
            <a:r>
              <a:rPr lang="en-GB" dirty="0" smtClean="0">
                <a:solidFill>
                  <a:schemeClr val="tx1"/>
                </a:solidFill>
              </a:rPr>
              <a:t>Under the Directive and the GDPR, Data controller – processor agreements must be in writing.</a:t>
            </a:r>
          </a:p>
          <a:p>
            <a:r>
              <a:rPr lang="en-GB" dirty="0" smtClean="0">
                <a:solidFill>
                  <a:schemeClr val="tx1"/>
                </a:solidFill>
              </a:rPr>
              <a:t>The extent of provisions to be set out in the agreement are much greater under the GDPR.  </a:t>
            </a:r>
            <a:endParaRPr lang="en-GB" dirty="0">
              <a:solidFill>
                <a:schemeClr val="tx1"/>
              </a:solidFill>
            </a:endParaRPr>
          </a:p>
        </p:txBody>
      </p:sp>
      <p:sp>
        <p:nvSpPr>
          <p:cNvPr id="4" name="Text Placeholder 3"/>
          <p:cNvSpPr>
            <a:spLocks noGrp="1"/>
          </p:cNvSpPr>
          <p:nvPr>
            <p:ph type="body" sz="quarter" idx="12"/>
          </p:nvPr>
        </p:nvSpPr>
        <p:spPr>
          <a:xfrm>
            <a:off x="3347864" y="1484784"/>
            <a:ext cx="5184575" cy="4104000"/>
          </a:xfrm>
        </p:spPr>
        <p:txBody>
          <a:bodyPr/>
          <a:lstStyle/>
          <a:p>
            <a:r>
              <a:rPr lang="en-GB" dirty="0" smtClean="0">
                <a:solidFill>
                  <a:schemeClr val="tx1"/>
                </a:solidFill>
              </a:rPr>
              <a:t>Provisions include:</a:t>
            </a:r>
          </a:p>
          <a:p>
            <a:r>
              <a:rPr lang="en-GB" sz="1600" dirty="0">
                <a:solidFill>
                  <a:schemeClr val="tx1"/>
                </a:solidFill>
              </a:rPr>
              <a:t>setting out details of the processing, in terms of the subject matter, duration, nature, type of personal data, and the categories of the data subjects  </a:t>
            </a:r>
          </a:p>
          <a:p>
            <a:r>
              <a:rPr lang="en-GB" sz="1600" dirty="0">
                <a:solidFill>
                  <a:schemeClr val="tx1"/>
                </a:solidFill>
              </a:rPr>
              <a:t>stipulating that the processor should: </a:t>
            </a:r>
          </a:p>
          <a:p>
            <a:r>
              <a:rPr lang="en-GB" sz="1600" dirty="0">
                <a:solidFill>
                  <a:schemeClr val="tx1"/>
                </a:solidFill>
              </a:rPr>
              <a:t>ensure that persons authorised to process personal data have committed themselves to confidentiality</a:t>
            </a:r>
          </a:p>
          <a:p>
            <a:r>
              <a:rPr lang="en-GB" sz="1600" dirty="0">
                <a:solidFill>
                  <a:schemeClr val="tx1"/>
                </a:solidFill>
              </a:rPr>
              <a:t>assist the controller with:</a:t>
            </a:r>
          </a:p>
          <a:p>
            <a:pPr lvl="1"/>
            <a:r>
              <a:rPr lang="en-GB" sz="1400" dirty="0">
                <a:solidFill>
                  <a:schemeClr val="tx1"/>
                </a:solidFill>
              </a:rPr>
              <a:t>security measures</a:t>
            </a:r>
          </a:p>
          <a:p>
            <a:pPr lvl="1"/>
            <a:r>
              <a:rPr lang="en-GB" sz="1400" dirty="0">
                <a:solidFill>
                  <a:schemeClr val="tx1"/>
                </a:solidFill>
              </a:rPr>
              <a:t>data breach notifications</a:t>
            </a:r>
          </a:p>
          <a:p>
            <a:pPr lvl="1"/>
            <a:r>
              <a:rPr lang="en-GB" sz="1400" dirty="0">
                <a:solidFill>
                  <a:schemeClr val="tx1"/>
                </a:solidFill>
              </a:rPr>
              <a:t>impact assessments (where relevant)</a:t>
            </a:r>
          </a:p>
          <a:p>
            <a:r>
              <a:rPr lang="en-GB" sz="1600" dirty="0">
                <a:solidFill>
                  <a:schemeClr val="tx1"/>
                </a:solidFill>
              </a:rPr>
              <a:t>make available to the controller all information to demonstrate compliance </a:t>
            </a:r>
          </a:p>
          <a:p>
            <a:r>
              <a:rPr lang="en-GB" sz="1600" dirty="0">
                <a:solidFill>
                  <a:schemeClr val="tx1"/>
                </a:solidFill>
              </a:rPr>
              <a:t>provide for the processor to allow and contribute to audits</a:t>
            </a:r>
          </a:p>
          <a:p>
            <a:r>
              <a:rPr lang="en-GB" sz="1600" dirty="0">
                <a:solidFill>
                  <a:schemeClr val="tx1"/>
                </a:solidFill>
              </a:rPr>
              <a:t>inform the controller if in its opinion an instruction infringes the GDPR or other data privacy law</a:t>
            </a:r>
          </a:p>
          <a:p>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17</a:t>
            </a:fld>
            <a:endParaRPr lang="en-GB" noProof="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69223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548856"/>
            <a:ext cx="6660000" cy="1584000"/>
          </a:xfrm>
        </p:spPr>
        <p:txBody>
          <a:bodyPr/>
          <a:lstStyle/>
          <a:p>
            <a:r>
              <a:rPr lang="en-GB" dirty="0">
                <a:solidFill>
                  <a:schemeClr val="tx1"/>
                </a:solidFill>
              </a:rPr>
              <a:t>Data Processing Agreements (Article 28)</a:t>
            </a:r>
          </a:p>
          <a:p>
            <a:r>
              <a:rPr lang="en-GB" sz="1600" dirty="0" smtClean="0">
                <a:solidFill>
                  <a:schemeClr val="tx1"/>
                </a:solidFill>
              </a:rPr>
              <a:t>Comment </a:t>
            </a:r>
            <a:r>
              <a:rPr lang="en-GB" sz="1600" dirty="0">
                <a:solidFill>
                  <a:schemeClr val="tx1"/>
                </a:solidFill>
              </a:rPr>
              <a:t>and Practical Application:</a:t>
            </a:r>
          </a:p>
          <a:p>
            <a:endParaRPr lang="en-GB" dirty="0"/>
          </a:p>
        </p:txBody>
      </p:sp>
      <p:sp>
        <p:nvSpPr>
          <p:cNvPr id="3" name="Text Placeholder 2"/>
          <p:cNvSpPr>
            <a:spLocks noGrp="1"/>
          </p:cNvSpPr>
          <p:nvPr>
            <p:ph type="body" sz="quarter" idx="11"/>
          </p:nvPr>
        </p:nvSpPr>
        <p:spPr/>
        <p:txBody>
          <a:bodyPr/>
          <a:lstStyle/>
          <a:p>
            <a:r>
              <a:rPr lang="en-GB" sz="1800" dirty="0">
                <a:solidFill>
                  <a:schemeClr val="tx1"/>
                </a:solidFill>
              </a:rPr>
              <a:t>N</a:t>
            </a:r>
            <a:r>
              <a:rPr lang="en-GB" sz="1800" dirty="0" smtClean="0">
                <a:solidFill>
                  <a:schemeClr val="tx1"/>
                </a:solidFill>
              </a:rPr>
              <a:t>o </a:t>
            </a:r>
            <a:r>
              <a:rPr lang="en-GB" sz="1800" dirty="0">
                <a:solidFill>
                  <a:schemeClr val="tx1"/>
                </a:solidFill>
              </a:rPr>
              <a:t>grandfathering provisions in the GDPR.   </a:t>
            </a:r>
            <a:endParaRPr lang="en-GB" sz="1800" dirty="0" smtClean="0">
              <a:solidFill>
                <a:schemeClr val="tx1"/>
              </a:solidFill>
            </a:endParaRPr>
          </a:p>
          <a:p>
            <a:r>
              <a:rPr lang="en-GB" sz="1800" dirty="0" smtClean="0">
                <a:solidFill>
                  <a:schemeClr val="tx1"/>
                </a:solidFill>
              </a:rPr>
              <a:t>Existing controller-processor contracts should </a:t>
            </a:r>
            <a:r>
              <a:rPr lang="en-GB" sz="1800" dirty="0">
                <a:solidFill>
                  <a:schemeClr val="tx1"/>
                </a:solidFill>
              </a:rPr>
              <a:t>be </a:t>
            </a:r>
            <a:r>
              <a:rPr lang="en-GB" sz="1800" dirty="0" smtClean="0">
                <a:solidFill>
                  <a:schemeClr val="tx1"/>
                </a:solidFill>
              </a:rPr>
              <a:t>identified, reviewed and amended to ensure compliance.</a:t>
            </a:r>
            <a:endParaRPr lang="en-GB" sz="1800" dirty="0">
              <a:solidFill>
                <a:schemeClr val="tx1"/>
              </a:solidFill>
            </a:endParaRPr>
          </a:p>
          <a:p>
            <a:r>
              <a:rPr lang="en-GB" sz="1800" dirty="0" smtClean="0">
                <a:solidFill>
                  <a:schemeClr val="tx1"/>
                </a:solidFill>
              </a:rPr>
              <a:t>For contracts being negotiated now, think </a:t>
            </a:r>
            <a:r>
              <a:rPr lang="en-GB" sz="1800" dirty="0">
                <a:solidFill>
                  <a:schemeClr val="tx1"/>
                </a:solidFill>
              </a:rPr>
              <a:t>of including provisions </a:t>
            </a:r>
            <a:r>
              <a:rPr lang="en-GB" sz="1800" dirty="0" smtClean="0">
                <a:solidFill>
                  <a:schemeClr val="tx1"/>
                </a:solidFill>
              </a:rPr>
              <a:t>that </a:t>
            </a:r>
            <a:r>
              <a:rPr lang="en-GB" sz="1800" dirty="0">
                <a:solidFill>
                  <a:schemeClr val="tx1"/>
                </a:solidFill>
              </a:rPr>
              <a:t>will ensure </a:t>
            </a:r>
            <a:r>
              <a:rPr lang="en-GB" sz="1800" dirty="0" smtClean="0">
                <a:solidFill>
                  <a:schemeClr val="tx1"/>
                </a:solidFill>
              </a:rPr>
              <a:t>compliance </a:t>
            </a:r>
            <a:r>
              <a:rPr lang="en-GB" sz="1800" dirty="0">
                <a:solidFill>
                  <a:schemeClr val="tx1"/>
                </a:solidFill>
              </a:rPr>
              <a:t>with the GDPR in due course.  </a:t>
            </a:r>
          </a:p>
          <a:p>
            <a:r>
              <a:rPr lang="en-GB" sz="1800" dirty="0" smtClean="0">
                <a:solidFill>
                  <a:schemeClr val="tx1"/>
                </a:solidFill>
              </a:rPr>
              <a:t>With standard </a:t>
            </a:r>
            <a:r>
              <a:rPr lang="en-GB" sz="1800" dirty="0">
                <a:solidFill>
                  <a:schemeClr val="tx1"/>
                </a:solidFill>
              </a:rPr>
              <a:t>form contracts that </a:t>
            </a:r>
            <a:r>
              <a:rPr lang="en-GB" sz="1800" dirty="0" smtClean="0">
                <a:solidFill>
                  <a:schemeClr val="tx1"/>
                </a:solidFill>
              </a:rPr>
              <a:t>are used with suppliers </a:t>
            </a:r>
            <a:r>
              <a:rPr lang="en-GB" sz="1800" dirty="0">
                <a:solidFill>
                  <a:schemeClr val="tx1"/>
                </a:solidFill>
              </a:rPr>
              <a:t>and that contain data protection </a:t>
            </a:r>
            <a:r>
              <a:rPr lang="en-GB" sz="1800" dirty="0" smtClean="0">
                <a:solidFill>
                  <a:schemeClr val="tx1"/>
                </a:solidFill>
              </a:rPr>
              <a:t>provisions, consider future </a:t>
            </a:r>
            <a:r>
              <a:rPr lang="en-GB" sz="1800" dirty="0">
                <a:solidFill>
                  <a:schemeClr val="tx1"/>
                </a:solidFill>
              </a:rPr>
              <a:t>proofing them now to save time and trouble in the future.</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18</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472" y="432000"/>
            <a:ext cx="8281433" cy="649225"/>
          </a:xfrm>
          <a:prstGeom prst="rect">
            <a:avLst/>
          </a:prstGeom>
        </p:spPr>
      </p:pic>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80814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43408"/>
            <a:ext cx="6660000" cy="1584000"/>
          </a:xfrm>
        </p:spPr>
        <p:txBody>
          <a:bodyPr/>
          <a:lstStyle/>
          <a:p>
            <a:r>
              <a:rPr lang="en-GB" dirty="0">
                <a:solidFill>
                  <a:schemeClr val="tx1"/>
                </a:solidFill>
              </a:rPr>
              <a:t>Data Protection Officers (Articles </a:t>
            </a:r>
            <a:r>
              <a:rPr lang="en-GB" dirty="0" smtClean="0">
                <a:solidFill>
                  <a:schemeClr val="tx1"/>
                </a:solidFill>
              </a:rPr>
              <a:t>37 </a:t>
            </a:r>
            <a:r>
              <a:rPr lang="en-GB" dirty="0">
                <a:solidFill>
                  <a:schemeClr val="tx1"/>
                </a:solidFill>
              </a:rPr>
              <a:t>-</a:t>
            </a:r>
            <a:r>
              <a:rPr lang="en-GB" dirty="0" smtClean="0">
                <a:solidFill>
                  <a:schemeClr val="tx1"/>
                </a:solidFill>
              </a:rPr>
              <a:t> 39)</a:t>
            </a:r>
            <a:endParaRPr lang="en-GB" dirty="0">
              <a:solidFill>
                <a:schemeClr val="tx1"/>
              </a:solidFill>
            </a:endParaRPr>
          </a:p>
        </p:txBody>
      </p:sp>
      <p:sp>
        <p:nvSpPr>
          <p:cNvPr id="3" name="Text Placeholder 2"/>
          <p:cNvSpPr>
            <a:spLocks noGrp="1"/>
          </p:cNvSpPr>
          <p:nvPr>
            <p:ph type="body" sz="quarter" idx="11"/>
          </p:nvPr>
        </p:nvSpPr>
        <p:spPr>
          <a:xfrm>
            <a:off x="518400" y="1556792"/>
            <a:ext cx="3960000" cy="4104000"/>
          </a:xfrm>
        </p:spPr>
        <p:txBody>
          <a:bodyPr/>
          <a:lstStyle/>
          <a:p>
            <a:pPr marL="0" indent="0">
              <a:buNone/>
            </a:pPr>
            <a:r>
              <a:rPr lang="en-GB" sz="1800" u="sng" dirty="0" smtClean="0">
                <a:solidFill>
                  <a:schemeClr val="tx1"/>
                </a:solidFill>
              </a:rPr>
              <a:t>Directive</a:t>
            </a:r>
          </a:p>
          <a:p>
            <a:r>
              <a:rPr lang="en-GB" sz="1800" dirty="0">
                <a:solidFill>
                  <a:schemeClr val="tx1"/>
                </a:solidFill>
              </a:rPr>
              <a:t>No mandatory requirement under the Directive to appoint a DPO</a:t>
            </a:r>
          </a:p>
          <a:p>
            <a:r>
              <a:rPr lang="en-GB" sz="1800" dirty="0">
                <a:solidFill>
                  <a:schemeClr val="tx1"/>
                </a:solidFill>
              </a:rPr>
              <a:t>In certain EU countries e.g. Germany, Hungary, there is a legal requirement if certain factors apply</a:t>
            </a:r>
          </a:p>
          <a:p>
            <a:pPr marL="362250" lvl="1" indent="0">
              <a:buNone/>
            </a:pPr>
            <a:endParaRPr lang="en-GB" sz="1600"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19</a:t>
            </a:fld>
            <a:endParaRPr lang="en-GB" noProof="0" dirty="0"/>
          </a:p>
        </p:txBody>
      </p:sp>
      <p:sp>
        <p:nvSpPr>
          <p:cNvPr id="7" name="Text Placeholder 2"/>
          <p:cNvSpPr txBox="1">
            <a:spLocks/>
          </p:cNvSpPr>
          <p:nvPr/>
        </p:nvSpPr>
        <p:spPr bwMode="auto">
          <a:xfrm>
            <a:off x="4572716" y="1629256"/>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u="sng" dirty="0" smtClean="0">
                <a:solidFill>
                  <a:schemeClr val="tx1"/>
                </a:solidFill>
              </a:rPr>
              <a:t>GDPR</a:t>
            </a:r>
          </a:p>
          <a:p>
            <a:pPr marL="0" indent="0">
              <a:buNone/>
            </a:pPr>
            <a:r>
              <a:rPr lang="en-GB" sz="1800" dirty="0">
                <a:solidFill>
                  <a:schemeClr val="tx1"/>
                </a:solidFill>
              </a:rPr>
              <a:t>Only compulsory for controller and processor (subject to Union or Member State law) if:</a:t>
            </a:r>
          </a:p>
          <a:p>
            <a:r>
              <a:rPr lang="en-GB" sz="1800" dirty="0">
                <a:solidFill>
                  <a:schemeClr val="tx1"/>
                </a:solidFill>
              </a:rPr>
              <a:t>Public authority </a:t>
            </a:r>
          </a:p>
          <a:p>
            <a:r>
              <a:rPr lang="en-GB" sz="1800" dirty="0">
                <a:solidFill>
                  <a:schemeClr val="tx1"/>
                </a:solidFill>
              </a:rPr>
              <a:t>Regular systematic large scale monitoring</a:t>
            </a:r>
          </a:p>
          <a:p>
            <a:r>
              <a:rPr lang="en-GB" sz="1800" dirty="0">
                <a:solidFill>
                  <a:schemeClr val="tx1"/>
                </a:solidFill>
              </a:rPr>
              <a:t>Large scale processing of special categories of data</a:t>
            </a:r>
            <a:endParaRPr lang="en-GB" sz="1800" dirty="0" smtClean="0">
              <a:solidFill>
                <a:schemeClr val="tx1"/>
              </a:solidFill>
            </a:endParaRPr>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075200"/>
            <a:ext cx="3203848" cy="2135899"/>
          </a:xfrm>
          <a:prstGeom prst="rect">
            <a:avLst/>
          </a:prstGeom>
        </p:spPr>
      </p:pic>
    </p:spTree>
    <p:extLst>
      <p:ext uri="{BB962C8B-B14F-4D97-AF65-F5344CB8AC3E}">
        <p14:creationId xmlns:p14="http://schemas.microsoft.com/office/powerpoint/2010/main" val="2465330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16653" t="-65383" r="-15603" b="-65383"/>
          <a:stretch/>
        </p:blipFill>
        <p:spPr>
          <a:xfrm>
            <a:off x="0" y="380693"/>
            <a:ext cx="9144000" cy="6096613"/>
          </a:xfrm>
          <a:prstGeom prst="rect">
            <a:avLst/>
          </a:prstGeom>
        </p:spPr>
      </p:pic>
      <p:sp>
        <p:nvSpPr>
          <p:cNvPr id="6" name="Text Placeholder 5"/>
          <p:cNvSpPr>
            <a:spLocks noGrp="1"/>
          </p:cNvSpPr>
          <p:nvPr>
            <p:ph type="body" sz="quarter" idx="10"/>
          </p:nvPr>
        </p:nvSpPr>
        <p:spPr>
          <a:xfrm>
            <a:off x="539552" y="-360000"/>
            <a:ext cx="6660000" cy="1584000"/>
          </a:xfrm>
        </p:spPr>
        <p:txBody>
          <a:bodyPr/>
          <a:lstStyle/>
          <a:p>
            <a:r>
              <a:rPr lang="en-GB" dirty="0">
                <a:solidFill>
                  <a:schemeClr val="tx1"/>
                </a:solidFill>
              </a:rPr>
              <a:t>Overview of session</a:t>
            </a:r>
            <a:endParaRPr lang="en-GB" dirty="0" smtClean="0">
              <a:solidFill>
                <a:schemeClr val="tx1"/>
              </a:solidFill>
            </a:endParaRPr>
          </a:p>
        </p:txBody>
      </p:sp>
      <p:sp>
        <p:nvSpPr>
          <p:cNvPr id="7" name="Text Placeholder 6"/>
          <p:cNvSpPr>
            <a:spLocks noGrp="1"/>
          </p:cNvSpPr>
          <p:nvPr>
            <p:ph type="body" sz="quarter" idx="11"/>
          </p:nvPr>
        </p:nvSpPr>
        <p:spPr>
          <a:xfrm>
            <a:off x="516233" y="1412776"/>
            <a:ext cx="8197200" cy="5064530"/>
          </a:xfrm>
        </p:spPr>
        <p:txBody>
          <a:bodyPr/>
          <a:lstStyle/>
          <a:p>
            <a:r>
              <a:rPr lang="en-GB" sz="1400" dirty="0" smtClean="0">
                <a:solidFill>
                  <a:schemeClr val="tx1"/>
                </a:solidFill>
              </a:rPr>
              <a:t>The General Data Protection Regulation</a:t>
            </a:r>
          </a:p>
          <a:p>
            <a:r>
              <a:rPr lang="en-GB" sz="1400" dirty="0" smtClean="0">
                <a:solidFill>
                  <a:schemeClr val="tx1"/>
                </a:solidFill>
              </a:rPr>
              <a:t>Key changes from the current law and practical application to Multiplex</a:t>
            </a:r>
          </a:p>
          <a:p>
            <a:pPr lvl="1"/>
            <a:r>
              <a:rPr lang="en-GB" sz="1300" dirty="0" smtClean="0">
                <a:solidFill>
                  <a:schemeClr val="tx1"/>
                </a:solidFill>
              </a:rPr>
              <a:t>Fines and Enforcement</a:t>
            </a:r>
          </a:p>
          <a:p>
            <a:pPr lvl="1"/>
            <a:r>
              <a:rPr lang="en-GB" sz="1300" dirty="0" smtClean="0">
                <a:solidFill>
                  <a:schemeClr val="tx1"/>
                </a:solidFill>
              </a:rPr>
              <a:t>Territorial Reach and Scope</a:t>
            </a:r>
          </a:p>
          <a:p>
            <a:pPr lvl="1"/>
            <a:r>
              <a:rPr lang="en-GB" sz="1300" dirty="0" smtClean="0">
                <a:solidFill>
                  <a:schemeClr val="tx1"/>
                </a:solidFill>
              </a:rPr>
              <a:t>Scope of Personal Data</a:t>
            </a:r>
          </a:p>
          <a:p>
            <a:pPr lvl="1"/>
            <a:r>
              <a:rPr lang="en-GB" sz="1300" dirty="0" smtClean="0">
                <a:solidFill>
                  <a:schemeClr val="tx1"/>
                </a:solidFill>
              </a:rPr>
              <a:t>Special Categories of Personal Data</a:t>
            </a:r>
          </a:p>
          <a:p>
            <a:pPr lvl="1"/>
            <a:r>
              <a:rPr lang="en-GB" sz="1300" dirty="0" smtClean="0">
                <a:solidFill>
                  <a:schemeClr val="tx1"/>
                </a:solidFill>
              </a:rPr>
              <a:t>Consent</a:t>
            </a:r>
          </a:p>
          <a:p>
            <a:pPr lvl="1"/>
            <a:r>
              <a:rPr lang="en-GB" sz="1300" dirty="0" smtClean="0">
                <a:solidFill>
                  <a:schemeClr val="tx1"/>
                </a:solidFill>
              </a:rPr>
              <a:t>Information Requirements</a:t>
            </a:r>
          </a:p>
          <a:p>
            <a:pPr lvl="1"/>
            <a:r>
              <a:rPr lang="en-GB" sz="1300" dirty="0" smtClean="0">
                <a:solidFill>
                  <a:schemeClr val="tx1"/>
                </a:solidFill>
              </a:rPr>
              <a:t>Rights of Data Subjects </a:t>
            </a:r>
          </a:p>
          <a:p>
            <a:pPr lvl="1"/>
            <a:r>
              <a:rPr lang="en-GB" sz="1300" dirty="0" smtClean="0">
                <a:solidFill>
                  <a:schemeClr val="tx1"/>
                </a:solidFill>
              </a:rPr>
              <a:t>Accountability</a:t>
            </a:r>
          </a:p>
          <a:p>
            <a:pPr lvl="1"/>
            <a:r>
              <a:rPr lang="en-GB" sz="1300" dirty="0" smtClean="0">
                <a:solidFill>
                  <a:schemeClr val="tx1"/>
                </a:solidFill>
              </a:rPr>
              <a:t>Data Processing Agreements</a:t>
            </a:r>
          </a:p>
          <a:p>
            <a:pPr lvl="1"/>
            <a:r>
              <a:rPr lang="en-GB" sz="1300" dirty="0" smtClean="0">
                <a:solidFill>
                  <a:schemeClr val="tx1"/>
                </a:solidFill>
              </a:rPr>
              <a:t>Data Protection Officers (DPOs)</a:t>
            </a:r>
          </a:p>
          <a:p>
            <a:pPr lvl="1"/>
            <a:r>
              <a:rPr lang="en-GB" sz="1300" dirty="0" smtClean="0">
                <a:solidFill>
                  <a:schemeClr val="tx1"/>
                </a:solidFill>
              </a:rPr>
              <a:t>Security and Breach Notification</a:t>
            </a:r>
          </a:p>
          <a:p>
            <a:pPr lvl="1"/>
            <a:r>
              <a:rPr lang="en-GB" sz="1300" dirty="0" smtClean="0">
                <a:solidFill>
                  <a:schemeClr val="tx1"/>
                </a:solidFill>
              </a:rPr>
              <a:t>Data Protection Impact Assessments and Prior Consultation</a:t>
            </a:r>
          </a:p>
          <a:p>
            <a:pPr lvl="1"/>
            <a:r>
              <a:rPr lang="en-GB" sz="1300" dirty="0" smtClean="0">
                <a:solidFill>
                  <a:schemeClr val="tx1"/>
                </a:solidFill>
              </a:rPr>
              <a:t>Data Protection by Design and Default, </a:t>
            </a:r>
            <a:r>
              <a:rPr lang="en-GB" sz="1300" dirty="0">
                <a:solidFill>
                  <a:schemeClr val="tx1"/>
                </a:solidFill>
              </a:rPr>
              <a:t>A</a:t>
            </a:r>
            <a:r>
              <a:rPr lang="en-GB" sz="1300" dirty="0" smtClean="0">
                <a:solidFill>
                  <a:schemeClr val="tx1"/>
                </a:solidFill>
              </a:rPr>
              <a:t>nonymisation and </a:t>
            </a:r>
            <a:r>
              <a:rPr lang="en-GB" sz="1300" dirty="0">
                <a:solidFill>
                  <a:schemeClr val="tx1"/>
                </a:solidFill>
              </a:rPr>
              <a:t>P</a:t>
            </a:r>
            <a:r>
              <a:rPr lang="en-GB" sz="1300" dirty="0" smtClean="0">
                <a:solidFill>
                  <a:schemeClr val="tx1"/>
                </a:solidFill>
              </a:rPr>
              <a:t>seudonymisation</a:t>
            </a:r>
          </a:p>
          <a:p>
            <a:pPr lvl="1"/>
            <a:r>
              <a:rPr lang="en-GB" sz="1300" dirty="0" smtClean="0">
                <a:solidFill>
                  <a:schemeClr val="tx1"/>
                </a:solidFill>
              </a:rPr>
              <a:t>International Transfers</a:t>
            </a:r>
          </a:p>
        </p:txBody>
      </p:sp>
      <p:sp>
        <p:nvSpPr>
          <p:cNvPr id="5" name="Slide Number Placeholder 4"/>
          <p:cNvSpPr>
            <a:spLocks noGrp="1"/>
          </p:cNvSpPr>
          <p:nvPr>
            <p:ph type="sldNum" sz="quarter" idx="13"/>
          </p:nvPr>
        </p:nvSpPr>
        <p:spPr/>
        <p:txBody>
          <a:bodyPr/>
          <a:lstStyle/>
          <a:p>
            <a:fld id="{BCA178D2-D38B-496A-BFAF-4FB157D36662}" type="slidenum">
              <a:rPr lang="en-GB" noProof="0" smtClean="0"/>
              <a:pPr/>
              <a:t>2</a:t>
            </a:fld>
            <a:endParaRPr lang="en-GB" noProof="0" dirty="0"/>
          </a:p>
        </p:txBody>
      </p:sp>
    </p:spTree>
    <p:extLst>
      <p:ext uri="{BB962C8B-B14F-4D97-AF65-F5344CB8AC3E}">
        <p14:creationId xmlns:p14="http://schemas.microsoft.com/office/powerpoint/2010/main" val="954443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7384"/>
            <a:ext cx="6660000" cy="1584000"/>
          </a:xfrm>
        </p:spPr>
        <p:txBody>
          <a:bodyPr/>
          <a:lstStyle/>
          <a:p>
            <a:r>
              <a:rPr lang="en-GB" dirty="0">
                <a:solidFill>
                  <a:schemeClr val="tx1"/>
                </a:solidFill>
              </a:rPr>
              <a:t>DPOs (Articles </a:t>
            </a:r>
            <a:r>
              <a:rPr lang="en-GB" dirty="0" smtClean="0">
                <a:solidFill>
                  <a:schemeClr val="tx1"/>
                </a:solidFill>
              </a:rPr>
              <a:t>37 </a:t>
            </a:r>
            <a:r>
              <a:rPr lang="en-GB" dirty="0">
                <a:solidFill>
                  <a:schemeClr val="tx1"/>
                </a:solidFill>
              </a:rPr>
              <a:t>- </a:t>
            </a:r>
            <a:r>
              <a:rPr lang="en-GB" dirty="0" smtClean="0">
                <a:solidFill>
                  <a:schemeClr val="tx1"/>
                </a:solidFill>
              </a:rPr>
              <a:t>39</a:t>
            </a:r>
            <a:r>
              <a:rPr lang="en-GB" dirty="0">
                <a:solidFill>
                  <a:schemeClr val="tx1"/>
                </a:solidFill>
              </a:rPr>
              <a:t>)</a:t>
            </a:r>
            <a:endParaRPr lang="en-GB" sz="1800" dirty="0">
              <a:solidFill>
                <a:schemeClr val="tx1"/>
              </a:solidFill>
            </a:endParaRPr>
          </a:p>
          <a:p>
            <a:r>
              <a:rPr lang="en-GB" sz="1600" dirty="0">
                <a:solidFill>
                  <a:schemeClr val="tx1"/>
                </a:solidFill>
              </a:rPr>
              <a:t>Comment and Practical Application:</a:t>
            </a:r>
          </a:p>
        </p:txBody>
      </p:sp>
      <p:sp>
        <p:nvSpPr>
          <p:cNvPr id="3" name="Text Placeholder 2"/>
          <p:cNvSpPr>
            <a:spLocks noGrp="1"/>
          </p:cNvSpPr>
          <p:nvPr>
            <p:ph type="body" sz="quarter" idx="11"/>
          </p:nvPr>
        </p:nvSpPr>
        <p:spPr>
          <a:xfrm>
            <a:off x="518400" y="1845280"/>
            <a:ext cx="8197200" cy="4104000"/>
          </a:xfrm>
        </p:spPr>
        <p:txBody>
          <a:bodyPr/>
          <a:lstStyle/>
          <a:p>
            <a:r>
              <a:rPr lang="en-GB" sz="1600" dirty="0" smtClean="0">
                <a:solidFill>
                  <a:schemeClr val="tx1"/>
                </a:solidFill>
              </a:rPr>
              <a:t>A group of undertakings may appoint a single DPO provided that such person is easily accessible from each establishment</a:t>
            </a:r>
          </a:p>
          <a:p>
            <a:r>
              <a:rPr lang="en-GB" sz="1600" dirty="0" smtClean="0">
                <a:solidFill>
                  <a:schemeClr val="tx1"/>
                </a:solidFill>
              </a:rPr>
              <a:t>DPO to be designated on the basis of his professional qualities, expert knowledge of data protection law and practices and ability to fulfil statutory tasks</a:t>
            </a:r>
          </a:p>
          <a:p>
            <a:r>
              <a:rPr lang="en-GB" sz="1600" dirty="0" smtClean="0">
                <a:solidFill>
                  <a:schemeClr val="tx1"/>
                </a:solidFill>
              </a:rPr>
              <a:t>DPO may be a staff member of controller or processor, or fulfil the tasks on the basis of a service contract</a:t>
            </a:r>
          </a:p>
          <a:p>
            <a:r>
              <a:rPr lang="en-GB" sz="1600" dirty="0" smtClean="0">
                <a:solidFill>
                  <a:schemeClr val="tx1"/>
                </a:solidFill>
              </a:rPr>
              <a:t>Controller or processor to publish the contact details of the DPO and communicate these to the supervisory authority</a:t>
            </a:r>
          </a:p>
          <a:p>
            <a:r>
              <a:rPr lang="en-GB" sz="1600" dirty="0" smtClean="0">
                <a:solidFill>
                  <a:schemeClr val="tx1"/>
                </a:solidFill>
              </a:rPr>
              <a:t>DPO to be properly and in a timely manner involved in all issues which relate to protection of personal data</a:t>
            </a:r>
          </a:p>
          <a:p>
            <a:r>
              <a:rPr lang="en-GB" sz="1600" dirty="0" smtClean="0">
                <a:solidFill>
                  <a:schemeClr val="tx1"/>
                </a:solidFill>
              </a:rPr>
              <a:t>Controller or processor to support DPO with resources necessary for tasks, access to personal data and operations and to maintain expert knowledge</a:t>
            </a:r>
          </a:p>
          <a:p>
            <a:r>
              <a:rPr lang="en-GB" sz="1600" dirty="0" smtClean="0">
                <a:solidFill>
                  <a:schemeClr val="tx1"/>
                </a:solidFill>
              </a:rPr>
              <a:t>Independent, protected role and to report directly to highest management level of controller/processor</a:t>
            </a:r>
          </a:p>
          <a:p>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20</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2013736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9730" y="-315416"/>
            <a:ext cx="7036605" cy="1584000"/>
          </a:xfrm>
        </p:spPr>
        <p:txBody>
          <a:bodyPr/>
          <a:lstStyle/>
          <a:p>
            <a:r>
              <a:rPr lang="en-GB" dirty="0">
                <a:solidFill>
                  <a:schemeClr val="tx1"/>
                </a:solidFill>
              </a:rPr>
              <a:t>Security and Breach Notification (Articles </a:t>
            </a:r>
            <a:r>
              <a:rPr lang="en-GB" dirty="0" smtClean="0">
                <a:solidFill>
                  <a:schemeClr val="tx1"/>
                </a:solidFill>
              </a:rPr>
              <a:t>32 </a:t>
            </a:r>
            <a:r>
              <a:rPr lang="en-GB" dirty="0">
                <a:solidFill>
                  <a:schemeClr val="tx1"/>
                </a:solidFill>
              </a:rPr>
              <a:t>-</a:t>
            </a:r>
            <a:r>
              <a:rPr lang="en-GB" dirty="0" smtClean="0">
                <a:solidFill>
                  <a:schemeClr val="tx1"/>
                </a:solidFill>
              </a:rPr>
              <a:t> 34</a:t>
            </a:r>
            <a:r>
              <a:rPr lang="en-GB" dirty="0">
                <a:solidFill>
                  <a:schemeClr val="tx1"/>
                </a:solidFill>
              </a:rPr>
              <a:t>)</a:t>
            </a:r>
          </a:p>
        </p:txBody>
      </p:sp>
      <p:sp>
        <p:nvSpPr>
          <p:cNvPr id="3" name="Text Placeholder 2"/>
          <p:cNvSpPr>
            <a:spLocks noGrp="1"/>
          </p:cNvSpPr>
          <p:nvPr>
            <p:ph type="body" sz="quarter" idx="11"/>
          </p:nvPr>
        </p:nvSpPr>
        <p:spPr>
          <a:xfrm>
            <a:off x="518400" y="1340768"/>
            <a:ext cx="3960000" cy="4104000"/>
          </a:xfrm>
        </p:spPr>
        <p:txBody>
          <a:bodyPr/>
          <a:lstStyle/>
          <a:p>
            <a:pPr marL="0" indent="0">
              <a:buNone/>
            </a:pPr>
            <a:r>
              <a:rPr lang="en-GB" sz="1600" u="sng" dirty="0" smtClean="0">
                <a:solidFill>
                  <a:schemeClr val="tx1"/>
                </a:solidFill>
              </a:rPr>
              <a:t>Directive</a:t>
            </a:r>
          </a:p>
          <a:p>
            <a:r>
              <a:rPr lang="en-GB" sz="1600" dirty="0">
                <a:solidFill>
                  <a:schemeClr val="tx1"/>
                </a:solidFill>
              </a:rPr>
              <a:t>Under the Directive:</a:t>
            </a:r>
          </a:p>
          <a:p>
            <a:pPr lvl="1"/>
            <a:r>
              <a:rPr lang="en-GB" sz="1600" i="1" dirty="0">
                <a:solidFill>
                  <a:schemeClr val="tx1"/>
                </a:solidFill>
              </a:rPr>
              <a:t>“Appropriate technical and organisational measures to protect personal data against accidental or unlawful destruction or accidental loss, alteration, unauthorised  disclosure or access”</a:t>
            </a:r>
          </a:p>
          <a:p>
            <a:pPr lvl="1"/>
            <a:r>
              <a:rPr lang="en-GB" sz="1600" dirty="0">
                <a:solidFill>
                  <a:schemeClr val="tx1"/>
                </a:solidFill>
              </a:rPr>
              <a:t>There is no express obligation under the Directive to notify the relevant regulator of security breaches</a:t>
            </a:r>
          </a:p>
          <a:p>
            <a:pPr marL="362250" lvl="1" indent="0">
              <a:buNone/>
            </a:pPr>
            <a:endParaRPr lang="en-GB" sz="1600"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21</a:t>
            </a:fld>
            <a:endParaRPr lang="en-GB" noProof="0" dirty="0"/>
          </a:p>
        </p:txBody>
      </p:sp>
      <p:sp>
        <p:nvSpPr>
          <p:cNvPr id="7" name="Text Placeholder 2"/>
          <p:cNvSpPr txBox="1">
            <a:spLocks/>
          </p:cNvSpPr>
          <p:nvPr/>
        </p:nvSpPr>
        <p:spPr bwMode="auto">
          <a:xfrm>
            <a:off x="4572716" y="1412776"/>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smtClean="0">
                <a:solidFill>
                  <a:schemeClr val="tx1"/>
                </a:solidFill>
              </a:rPr>
              <a:t>GDPR</a:t>
            </a:r>
          </a:p>
          <a:p>
            <a:pPr marL="0" indent="0">
              <a:buNone/>
            </a:pPr>
            <a:r>
              <a:rPr lang="en-GB" sz="1600" dirty="0">
                <a:solidFill>
                  <a:schemeClr val="tx1"/>
                </a:solidFill>
              </a:rPr>
              <a:t>Data security breach notification:</a:t>
            </a:r>
          </a:p>
          <a:p>
            <a:r>
              <a:rPr lang="en-GB" sz="1600" dirty="0" smtClean="0">
                <a:solidFill>
                  <a:schemeClr val="tx1"/>
                </a:solidFill>
              </a:rPr>
              <a:t>Without </a:t>
            </a:r>
            <a:r>
              <a:rPr lang="en-GB" sz="1600" dirty="0">
                <a:solidFill>
                  <a:schemeClr val="tx1"/>
                </a:solidFill>
              </a:rPr>
              <a:t>undue delay</a:t>
            </a:r>
          </a:p>
          <a:p>
            <a:r>
              <a:rPr lang="en-GB" sz="1600" dirty="0">
                <a:solidFill>
                  <a:schemeClr val="tx1"/>
                </a:solidFill>
              </a:rPr>
              <a:t>72 hours after aware (where feasible)</a:t>
            </a:r>
          </a:p>
          <a:p>
            <a:r>
              <a:rPr lang="en-GB" sz="1600" dirty="0">
                <a:solidFill>
                  <a:schemeClr val="tx1"/>
                </a:solidFill>
              </a:rPr>
              <a:t>Unless unlikely to result in risk to the data subject</a:t>
            </a:r>
          </a:p>
          <a:p>
            <a:r>
              <a:rPr lang="en-GB" sz="1600" dirty="0">
                <a:solidFill>
                  <a:schemeClr val="tx1"/>
                </a:solidFill>
              </a:rPr>
              <a:t>Notify supervisory authority</a:t>
            </a:r>
          </a:p>
          <a:p>
            <a:r>
              <a:rPr lang="en-GB" sz="1600" dirty="0">
                <a:solidFill>
                  <a:schemeClr val="tx1"/>
                </a:solidFill>
              </a:rPr>
              <a:t>Notify data subject too (if high risk) without undue delay unless:</a:t>
            </a:r>
          </a:p>
          <a:p>
            <a:pPr lvl="1"/>
            <a:r>
              <a:rPr lang="en-GB" sz="1600" dirty="0">
                <a:solidFill>
                  <a:schemeClr val="tx1"/>
                </a:solidFill>
              </a:rPr>
              <a:t>personal data is unintelligible; </a:t>
            </a:r>
          </a:p>
          <a:p>
            <a:pPr lvl="1"/>
            <a:r>
              <a:rPr lang="en-GB" sz="1600" dirty="0">
                <a:solidFill>
                  <a:schemeClr val="tx1"/>
                </a:solidFill>
              </a:rPr>
              <a:t>subsequent measures mean risk unlikely to materialise; or </a:t>
            </a:r>
          </a:p>
          <a:p>
            <a:pPr lvl="1"/>
            <a:r>
              <a:rPr lang="en-GB" sz="1600" dirty="0">
                <a:solidFill>
                  <a:schemeClr val="tx1"/>
                </a:solidFill>
              </a:rPr>
              <a:t>involve disproportionate effort (but could be made via public communication)</a:t>
            </a:r>
          </a:p>
          <a:p>
            <a:endParaRPr lang="en-GB" sz="1400" dirty="0" smtClean="0"/>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36111" r="22693" b="37593"/>
          <a:stretch/>
        </p:blipFill>
        <p:spPr>
          <a:xfrm>
            <a:off x="918236" y="4955315"/>
            <a:ext cx="2645652" cy="1570029"/>
          </a:xfrm>
          <a:prstGeom prst="rect">
            <a:avLst/>
          </a:prstGeom>
        </p:spPr>
      </p:pic>
    </p:spTree>
    <p:extLst>
      <p:ext uri="{BB962C8B-B14F-4D97-AF65-F5344CB8AC3E}">
        <p14:creationId xmlns:p14="http://schemas.microsoft.com/office/powerpoint/2010/main" val="249998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764704"/>
            <a:ext cx="6660000" cy="1584000"/>
          </a:xfrm>
        </p:spPr>
        <p:txBody>
          <a:bodyPr/>
          <a:lstStyle/>
          <a:p>
            <a:r>
              <a:rPr lang="en-GB" dirty="0">
                <a:solidFill>
                  <a:schemeClr val="tx1"/>
                </a:solidFill>
              </a:rPr>
              <a:t>Security and Breach Notification </a:t>
            </a:r>
            <a:endParaRPr lang="en-GB" dirty="0" smtClean="0">
              <a:solidFill>
                <a:schemeClr val="tx1"/>
              </a:solidFill>
            </a:endParaRPr>
          </a:p>
          <a:p>
            <a:r>
              <a:rPr lang="en-GB" dirty="0" smtClean="0">
                <a:solidFill>
                  <a:schemeClr val="tx1"/>
                </a:solidFill>
              </a:rPr>
              <a:t>(</a:t>
            </a:r>
            <a:r>
              <a:rPr lang="en-GB" dirty="0">
                <a:solidFill>
                  <a:schemeClr val="tx1"/>
                </a:solidFill>
              </a:rPr>
              <a:t>Articles </a:t>
            </a:r>
            <a:r>
              <a:rPr lang="en-GB" dirty="0" smtClean="0">
                <a:solidFill>
                  <a:schemeClr val="tx1"/>
                </a:solidFill>
              </a:rPr>
              <a:t>32 </a:t>
            </a:r>
            <a:r>
              <a:rPr lang="en-GB" dirty="0">
                <a:solidFill>
                  <a:schemeClr val="tx1"/>
                </a:solidFill>
              </a:rPr>
              <a:t>-</a:t>
            </a:r>
            <a:r>
              <a:rPr lang="en-GB" dirty="0" smtClean="0">
                <a:solidFill>
                  <a:schemeClr val="tx1"/>
                </a:solidFill>
              </a:rPr>
              <a:t> 34</a:t>
            </a:r>
            <a:r>
              <a:rPr lang="en-GB" dirty="0">
                <a:solidFill>
                  <a:schemeClr val="tx1"/>
                </a:solidFill>
              </a:rPr>
              <a:t>) </a:t>
            </a:r>
          </a:p>
          <a:p>
            <a:r>
              <a:rPr lang="en-GB" sz="1600" dirty="0">
                <a:solidFill>
                  <a:schemeClr val="tx1"/>
                </a:solidFill>
              </a:rPr>
              <a:t>Comment and Practical Application:</a:t>
            </a:r>
            <a:endParaRPr lang="en-GB" sz="1800" dirty="0">
              <a:solidFill>
                <a:schemeClr val="tx1"/>
              </a:solidFill>
            </a:endParaRPr>
          </a:p>
          <a:p>
            <a:endParaRPr lang="en-GB" dirty="0"/>
          </a:p>
        </p:txBody>
      </p:sp>
      <p:sp>
        <p:nvSpPr>
          <p:cNvPr id="3" name="Text Placeholder 2"/>
          <p:cNvSpPr>
            <a:spLocks noGrp="1"/>
          </p:cNvSpPr>
          <p:nvPr>
            <p:ph type="body" sz="quarter" idx="11"/>
          </p:nvPr>
        </p:nvSpPr>
        <p:spPr/>
        <p:txBody>
          <a:bodyPr/>
          <a:lstStyle/>
          <a:p>
            <a:pPr marL="0" indent="0">
              <a:buNone/>
            </a:pPr>
            <a:r>
              <a:rPr lang="en-GB" sz="1400" dirty="0">
                <a:solidFill>
                  <a:schemeClr val="tx1"/>
                </a:solidFill>
              </a:rPr>
              <a:t>Controller and processor both responsible for data security </a:t>
            </a:r>
          </a:p>
          <a:p>
            <a:pPr marL="0" indent="0">
              <a:buNone/>
            </a:pPr>
            <a:r>
              <a:rPr lang="en-GB" sz="1400" dirty="0">
                <a:solidFill>
                  <a:schemeClr val="tx1"/>
                </a:solidFill>
              </a:rPr>
              <a:t>Duty on </a:t>
            </a:r>
            <a:r>
              <a:rPr lang="en-GB" sz="1400" b="1" dirty="0">
                <a:solidFill>
                  <a:schemeClr val="tx1"/>
                </a:solidFill>
              </a:rPr>
              <a:t>controller</a:t>
            </a:r>
            <a:r>
              <a:rPr lang="en-GB" sz="1400" dirty="0">
                <a:solidFill>
                  <a:schemeClr val="tx1"/>
                </a:solidFill>
              </a:rPr>
              <a:t> to provide notification of breach to supervisory authority/data subject</a:t>
            </a:r>
          </a:p>
          <a:p>
            <a:pPr marL="0" indent="0">
              <a:buNone/>
            </a:pPr>
            <a:r>
              <a:rPr lang="en-GB" sz="1400" dirty="0">
                <a:solidFill>
                  <a:schemeClr val="tx1"/>
                </a:solidFill>
              </a:rPr>
              <a:t>Notification to supervisory authority must as a minimum:</a:t>
            </a:r>
          </a:p>
          <a:p>
            <a:r>
              <a:rPr lang="en-GB" sz="1400" dirty="0">
                <a:solidFill>
                  <a:schemeClr val="tx1"/>
                </a:solidFill>
              </a:rPr>
              <a:t>Describe nature of personal data breach including (where possible) categories/approximate number of data subjects concerned and categories/number of records</a:t>
            </a:r>
          </a:p>
          <a:p>
            <a:r>
              <a:rPr lang="en-GB" sz="1400" dirty="0">
                <a:solidFill>
                  <a:schemeClr val="tx1"/>
                </a:solidFill>
              </a:rPr>
              <a:t>Communicate the name and contact details of DPO or other contact point</a:t>
            </a:r>
          </a:p>
          <a:p>
            <a:r>
              <a:rPr lang="en-GB" sz="1400" dirty="0">
                <a:solidFill>
                  <a:schemeClr val="tx1"/>
                </a:solidFill>
              </a:rPr>
              <a:t>Describe likely consequences of breach</a:t>
            </a:r>
          </a:p>
          <a:p>
            <a:r>
              <a:rPr lang="en-GB" sz="1400" dirty="0">
                <a:solidFill>
                  <a:schemeClr val="tx1"/>
                </a:solidFill>
              </a:rPr>
              <a:t>Describe measures taken or proposed to be taken by controller to address breach and to mitigate its possible adverse </a:t>
            </a:r>
            <a:r>
              <a:rPr lang="en-GB" sz="1400" dirty="0" smtClean="0">
                <a:solidFill>
                  <a:schemeClr val="tx1"/>
                </a:solidFill>
              </a:rPr>
              <a:t>effects</a:t>
            </a:r>
            <a:endParaRPr lang="en-GB" sz="1400" dirty="0">
              <a:solidFill>
                <a:schemeClr val="tx1"/>
              </a:solidFill>
            </a:endParaRPr>
          </a:p>
        </p:txBody>
      </p:sp>
      <p:sp>
        <p:nvSpPr>
          <p:cNvPr id="4" name="Text Placeholder 3"/>
          <p:cNvSpPr>
            <a:spLocks noGrp="1"/>
          </p:cNvSpPr>
          <p:nvPr>
            <p:ph type="body" sz="quarter" idx="12"/>
          </p:nvPr>
        </p:nvSpPr>
        <p:spPr/>
        <p:txBody>
          <a:bodyPr/>
          <a:lstStyle/>
          <a:p>
            <a:pPr marL="0" indent="0">
              <a:buNone/>
            </a:pPr>
            <a:r>
              <a:rPr lang="en-GB" sz="1400" dirty="0">
                <a:solidFill>
                  <a:schemeClr val="tx1"/>
                </a:solidFill>
              </a:rPr>
              <a:t>Where not possible to provide above information at same time, information may be provided in phases without undue delay</a:t>
            </a:r>
          </a:p>
          <a:p>
            <a:pPr marL="0" indent="0">
              <a:buNone/>
            </a:pPr>
            <a:r>
              <a:rPr lang="en-GB" sz="1400" dirty="0">
                <a:solidFill>
                  <a:schemeClr val="tx1"/>
                </a:solidFill>
              </a:rPr>
              <a:t>Controller to document any personal data breaches, comprising facts of breach, effects and remedial action taken to enable supervisory authority to verify controller’s </a:t>
            </a:r>
            <a:r>
              <a:rPr lang="en-GB" sz="1400" dirty="0" smtClean="0">
                <a:solidFill>
                  <a:schemeClr val="tx1"/>
                </a:solidFill>
              </a:rPr>
              <a:t>compliance</a:t>
            </a:r>
          </a:p>
          <a:p>
            <a:pPr marL="0" indent="0">
              <a:buNone/>
            </a:pPr>
            <a:endParaRPr lang="en-GB" sz="1400" dirty="0">
              <a:solidFill>
                <a:schemeClr val="tx1"/>
              </a:solidFill>
            </a:endParaRPr>
          </a:p>
          <a:p>
            <a:pPr marL="0" indent="0">
              <a:buNone/>
            </a:pPr>
            <a:r>
              <a:rPr lang="en-GB" sz="1400" dirty="0" smtClean="0">
                <a:solidFill>
                  <a:schemeClr val="tx1"/>
                </a:solidFill>
              </a:rPr>
              <a:t>Controllers and processors would be advised to: </a:t>
            </a:r>
            <a:endParaRPr lang="en-GB" sz="1400" dirty="0">
              <a:solidFill>
                <a:schemeClr val="tx1"/>
              </a:solidFill>
            </a:endParaRPr>
          </a:p>
          <a:p>
            <a:r>
              <a:rPr lang="en-GB" sz="1400" dirty="0" smtClean="0">
                <a:solidFill>
                  <a:schemeClr val="tx1"/>
                </a:solidFill>
              </a:rPr>
              <a:t>Review</a:t>
            </a:r>
            <a:r>
              <a:rPr lang="en-GB" sz="1400" dirty="0">
                <a:solidFill>
                  <a:schemeClr val="tx1"/>
                </a:solidFill>
              </a:rPr>
              <a:t>, test (regularly) and refine breach management procedures and </a:t>
            </a:r>
            <a:r>
              <a:rPr lang="en-GB" sz="1400" dirty="0" smtClean="0">
                <a:solidFill>
                  <a:schemeClr val="tx1"/>
                </a:solidFill>
              </a:rPr>
              <a:t>reporting</a:t>
            </a:r>
            <a:endParaRPr lang="en-GB" sz="1400" dirty="0">
              <a:solidFill>
                <a:schemeClr val="tx1"/>
              </a:solidFill>
            </a:endParaRPr>
          </a:p>
          <a:p>
            <a:r>
              <a:rPr lang="en-GB" sz="1400" dirty="0" smtClean="0">
                <a:solidFill>
                  <a:schemeClr val="tx1"/>
                </a:solidFill>
              </a:rPr>
              <a:t>Update </a:t>
            </a:r>
            <a:r>
              <a:rPr lang="en-GB" sz="1400" dirty="0">
                <a:solidFill>
                  <a:schemeClr val="tx1"/>
                </a:solidFill>
              </a:rPr>
              <a:t>contractual provisions to require notification and co-operation</a:t>
            </a:r>
          </a:p>
          <a:p>
            <a:endParaRPr lang="en-GB" dirty="0"/>
          </a:p>
          <a:p>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22</a:t>
            </a:fld>
            <a:endParaRPr lang="en-GB" noProof="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2294422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9730" y="44624"/>
            <a:ext cx="7036605" cy="1584000"/>
          </a:xfrm>
        </p:spPr>
        <p:txBody>
          <a:bodyPr/>
          <a:lstStyle/>
          <a:p>
            <a:r>
              <a:rPr lang="en-GB" dirty="0">
                <a:solidFill>
                  <a:schemeClr val="tx1"/>
                </a:solidFill>
              </a:rPr>
              <a:t>Data Protection Impact </a:t>
            </a:r>
            <a:r>
              <a:rPr lang="en-GB" dirty="0" smtClean="0">
                <a:solidFill>
                  <a:schemeClr val="tx1"/>
                </a:solidFill>
              </a:rPr>
              <a:t>Assessments </a:t>
            </a:r>
            <a:r>
              <a:rPr lang="en-GB" dirty="0">
                <a:solidFill>
                  <a:schemeClr val="tx1"/>
                </a:solidFill>
              </a:rPr>
              <a:t>and Prior Consultation (Articles 35 and 36)</a:t>
            </a:r>
          </a:p>
        </p:txBody>
      </p:sp>
      <p:sp>
        <p:nvSpPr>
          <p:cNvPr id="3" name="Text Placeholder 2"/>
          <p:cNvSpPr>
            <a:spLocks noGrp="1"/>
          </p:cNvSpPr>
          <p:nvPr>
            <p:ph type="body" sz="quarter" idx="11"/>
          </p:nvPr>
        </p:nvSpPr>
        <p:spPr>
          <a:xfrm>
            <a:off x="518400" y="1700808"/>
            <a:ext cx="3960000" cy="4104000"/>
          </a:xfrm>
        </p:spPr>
        <p:txBody>
          <a:bodyPr/>
          <a:lstStyle/>
          <a:p>
            <a:pPr marL="0" indent="0">
              <a:buNone/>
            </a:pPr>
            <a:r>
              <a:rPr lang="en-GB" sz="1600" u="sng" dirty="0" smtClean="0">
                <a:solidFill>
                  <a:schemeClr val="tx1"/>
                </a:solidFill>
              </a:rPr>
              <a:t>Directive</a:t>
            </a:r>
          </a:p>
          <a:p>
            <a:r>
              <a:rPr lang="en-GB" sz="1600" dirty="0">
                <a:solidFill>
                  <a:schemeClr val="tx1"/>
                </a:solidFill>
              </a:rPr>
              <a:t>No formal requirement for a data protection impact </a:t>
            </a:r>
            <a:r>
              <a:rPr lang="en-GB" sz="1600" dirty="0" smtClean="0">
                <a:solidFill>
                  <a:schemeClr val="tx1"/>
                </a:solidFill>
              </a:rPr>
              <a:t>assessment</a:t>
            </a:r>
            <a:endParaRPr lang="en-GB" sz="1600" dirty="0">
              <a:solidFill>
                <a:schemeClr val="tx1"/>
              </a:solidFill>
            </a:endParaRP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23</a:t>
            </a:fld>
            <a:endParaRPr lang="en-GB" noProof="0" dirty="0"/>
          </a:p>
        </p:txBody>
      </p:sp>
      <p:sp>
        <p:nvSpPr>
          <p:cNvPr id="7" name="Text Placeholder 2"/>
          <p:cNvSpPr txBox="1">
            <a:spLocks/>
          </p:cNvSpPr>
          <p:nvPr/>
        </p:nvSpPr>
        <p:spPr bwMode="auto">
          <a:xfrm>
            <a:off x="4572716" y="1773272"/>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smtClean="0">
                <a:solidFill>
                  <a:schemeClr val="tx1"/>
                </a:solidFill>
              </a:rPr>
              <a:t>GDPR</a:t>
            </a:r>
          </a:p>
          <a:p>
            <a:pPr marL="0" indent="0">
              <a:buNone/>
            </a:pPr>
            <a:r>
              <a:rPr lang="en-GB" sz="1600" dirty="0">
                <a:solidFill>
                  <a:schemeClr val="tx1"/>
                </a:solidFill>
              </a:rPr>
              <a:t>Data protection privacy impact assessment (“PIA”) required for:</a:t>
            </a:r>
          </a:p>
          <a:p>
            <a:r>
              <a:rPr lang="en-GB" sz="1600" dirty="0">
                <a:solidFill>
                  <a:schemeClr val="tx1"/>
                </a:solidFill>
              </a:rPr>
              <a:t>High risk</a:t>
            </a:r>
          </a:p>
          <a:p>
            <a:r>
              <a:rPr lang="en-GB" sz="1600" dirty="0">
                <a:solidFill>
                  <a:schemeClr val="tx1"/>
                </a:solidFill>
              </a:rPr>
              <a:t>Prior to processing (can be generic)</a:t>
            </a:r>
          </a:p>
          <a:p>
            <a:r>
              <a:rPr lang="en-GB" sz="1600" dirty="0">
                <a:solidFill>
                  <a:schemeClr val="tx1"/>
                </a:solidFill>
              </a:rPr>
              <a:t>Profiling/special categories/systematic monitoring e.g. CCTV</a:t>
            </a:r>
          </a:p>
          <a:p>
            <a:pPr marL="0" indent="0">
              <a:buNone/>
            </a:pPr>
            <a:r>
              <a:rPr lang="en-GB" sz="1600" dirty="0">
                <a:solidFill>
                  <a:schemeClr val="tx1"/>
                </a:solidFill>
              </a:rPr>
              <a:t>Prior Consultation</a:t>
            </a:r>
          </a:p>
          <a:p>
            <a:r>
              <a:rPr lang="en-GB" sz="1600" dirty="0">
                <a:solidFill>
                  <a:schemeClr val="tx1"/>
                </a:solidFill>
              </a:rPr>
              <a:t>If the result of the PIA is high risk (notwithstanding mitigation measures)</a:t>
            </a:r>
          </a:p>
          <a:p>
            <a:r>
              <a:rPr lang="en-GB" sz="1600" dirty="0">
                <a:solidFill>
                  <a:schemeClr val="tx1"/>
                </a:solidFill>
              </a:rPr>
              <a:t>Consult with supervisory authority</a:t>
            </a:r>
          </a:p>
          <a:p>
            <a:r>
              <a:rPr lang="en-GB" sz="1600" dirty="0">
                <a:solidFill>
                  <a:schemeClr val="tx1"/>
                </a:solidFill>
              </a:rPr>
              <a:t>Supervisory authority will decide within 8 weeks (extendable) and may prevent processing or impose conditions</a:t>
            </a:r>
          </a:p>
          <a:p>
            <a:endParaRPr lang="en-GB" sz="1400" dirty="0" smtClean="0"/>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48476"/>
          <a:stretch/>
        </p:blipFill>
        <p:spPr>
          <a:xfrm>
            <a:off x="1576264" y="4149080"/>
            <a:ext cx="1686268" cy="2088232"/>
          </a:xfrm>
          <a:prstGeom prst="rect">
            <a:avLst/>
          </a:prstGeom>
        </p:spPr>
      </p:pic>
    </p:spTree>
    <p:extLst>
      <p:ext uri="{BB962C8B-B14F-4D97-AF65-F5344CB8AC3E}">
        <p14:creationId xmlns:p14="http://schemas.microsoft.com/office/powerpoint/2010/main" val="2178594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52000"/>
            <a:ext cx="7437976" cy="1584000"/>
          </a:xfrm>
        </p:spPr>
        <p:txBody>
          <a:bodyPr/>
          <a:lstStyle/>
          <a:p>
            <a:r>
              <a:rPr lang="en-GB" dirty="0">
                <a:solidFill>
                  <a:schemeClr val="tx1"/>
                </a:solidFill>
              </a:rPr>
              <a:t>Data Protection Impact Assessment and Prior Consultation (Articles 35 and 36)</a:t>
            </a:r>
          </a:p>
          <a:p>
            <a:r>
              <a:rPr lang="en-GB" sz="1600" dirty="0">
                <a:solidFill>
                  <a:schemeClr val="tx1"/>
                </a:solidFill>
              </a:rPr>
              <a:t>Comment and Practical Application:</a:t>
            </a:r>
            <a:endParaRPr lang="en-GB" sz="1800" dirty="0">
              <a:solidFill>
                <a:schemeClr val="tx1"/>
              </a:solidFill>
            </a:endParaRPr>
          </a:p>
        </p:txBody>
      </p:sp>
      <p:sp>
        <p:nvSpPr>
          <p:cNvPr id="3" name="Text Placeholder 2"/>
          <p:cNvSpPr>
            <a:spLocks noGrp="1"/>
          </p:cNvSpPr>
          <p:nvPr>
            <p:ph type="body" sz="quarter" idx="11"/>
          </p:nvPr>
        </p:nvSpPr>
        <p:spPr/>
        <p:txBody>
          <a:bodyPr/>
          <a:lstStyle/>
          <a:p>
            <a:pPr marL="0" indent="0">
              <a:buNone/>
            </a:pPr>
            <a:r>
              <a:rPr lang="en-GB" sz="1600" dirty="0">
                <a:solidFill>
                  <a:schemeClr val="tx1"/>
                </a:solidFill>
              </a:rPr>
              <a:t>Review profiling and automated decision-taking to verify </a:t>
            </a:r>
            <a:r>
              <a:rPr lang="en-GB" sz="1600" dirty="0" smtClean="0">
                <a:solidFill>
                  <a:schemeClr val="tx1"/>
                </a:solidFill>
              </a:rPr>
              <a:t>compliance</a:t>
            </a:r>
          </a:p>
          <a:p>
            <a:pPr marL="0" indent="0">
              <a:buNone/>
            </a:pPr>
            <a:r>
              <a:rPr lang="en-GB" sz="1600" dirty="0" smtClean="0">
                <a:solidFill>
                  <a:schemeClr val="tx1"/>
                </a:solidFill>
              </a:rPr>
              <a:t>PIA should contain </a:t>
            </a:r>
            <a:r>
              <a:rPr lang="en-GB" sz="1600" dirty="0">
                <a:solidFill>
                  <a:schemeClr val="tx1"/>
                </a:solidFill>
              </a:rPr>
              <a:t>at least:</a:t>
            </a:r>
          </a:p>
          <a:p>
            <a:r>
              <a:rPr lang="en-GB" sz="1600" dirty="0">
                <a:solidFill>
                  <a:schemeClr val="tx1"/>
                </a:solidFill>
              </a:rPr>
              <a:t>A systematic description of envisaged processing operations and the purposes of the processing </a:t>
            </a:r>
          </a:p>
          <a:p>
            <a:r>
              <a:rPr lang="en-GB" sz="1600" dirty="0">
                <a:solidFill>
                  <a:schemeClr val="tx1"/>
                </a:solidFill>
              </a:rPr>
              <a:t>Assessment of the necessity and proportionality of the processing operations in relation to the purposes</a:t>
            </a:r>
          </a:p>
          <a:p>
            <a:r>
              <a:rPr lang="en-GB" sz="1600" dirty="0">
                <a:solidFill>
                  <a:schemeClr val="tx1"/>
                </a:solidFill>
              </a:rPr>
              <a:t>Assessment of the risks to the rights and freedoms of the data subjects </a:t>
            </a:r>
          </a:p>
          <a:p>
            <a:r>
              <a:rPr lang="en-GB" sz="1600" dirty="0">
                <a:solidFill>
                  <a:schemeClr val="tx1"/>
                </a:solidFill>
              </a:rPr>
              <a:t>Measures envisaged to address the risks, including safeguards, security measures and mechanisms to ensure protection of personal data and to demonstrate compliance with the GDPR</a:t>
            </a:r>
          </a:p>
          <a:p>
            <a:pPr marL="0" indent="0">
              <a:buNone/>
            </a:pPr>
            <a:r>
              <a:rPr lang="en-GB" sz="1600" dirty="0">
                <a:solidFill>
                  <a:schemeClr val="tx1"/>
                </a:solidFill>
              </a:rPr>
              <a:t>Compliance with codes of conduct can be take into account for PIA</a:t>
            </a:r>
          </a:p>
          <a:p>
            <a:pPr marL="0" indent="0">
              <a:buNone/>
            </a:pPr>
            <a:r>
              <a:rPr lang="en-GB" sz="1600" dirty="0">
                <a:solidFill>
                  <a:schemeClr val="tx1"/>
                </a:solidFill>
              </a:rPr>
              <a:t>Where appropriate, controller to seek views of data subjects or their representatives on intended processing</a:t>
            </a:r>
            <a:endParaRPr lang="en-GB" sz="1600" dirty="0" smtClean="0">
              <a:solidFill>
                <a:schemeClr val="tx1"/>
              </a:solidFill>
            </a:endParaRPr>
          </a:p>
          <a:p>
            <a:endParaRPr lang="en-GB" sz="1400"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24</a:t>
            </a:fld>
            <a:endParaRPr lang="en-GB" noProof="0" dirty="0"/>
          </a:p>
        </p:txBody>
      </p:sp>
      <p:pic>
        <p:nvPicPr>
          <p:cNvPr id="5" name="Picture 4"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5811" t="52430" r="1881" b="23785"/>
          <a:stretch/>
        </p:blipFill>
        <p:spPr>
          <a:xfrm>
            <a:off x="7020272" y="1412776"/>
            <a:ext cx="1582936" cy="1125091"/>
          </a:xfrm>
          <a:prstGeom prst="rect">
            <a:avLst/>
          </a:prstGeom>
        </p:spPr>
      </p:pic>
    </p:spTree>
    <p:extLst>
      <p:ext uri="{BB962C8B-B14F-4D97-AF65-F5344CB8AC3E}">
        <p14:creationId xmlns:p14="http://schemas.microsoft.com/office/powerpoint/2010/main" val="3560819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836712"/>
            <a:ext cx="6660000" cy="1584000"/>
          </a:xfrm>
        </p:spPr>
        <p:txBody>
          <a:bodyPr/>
          <a:lstStyle/>
          <a:p>
            <a:r>
              <a:rPr lang="en-GB" dirty="0">
                <a:solidFill>
                  <a:schemeClr val="tx1"/>
                </a:solidFill>
              </a:rPr>
              <a:t>Data </a:t>
            </a:r>
            <a:r>
              <a:rPr lang="en-GB" dirty="0" smtClean="0">
                <a:solidFill>
                  <a:schemeClr val="tx1"/>
                </a:solidFill>
              </a:rPr>
              <a:t>Protection </a:t>
            </a:r>
            <a:r>
              <a:rPr lang="en-GB" dirty="0">
                <a:solidFill>
                  <a:schemeClr val="tx1"/>
                </a:solidFill>
              </a:rPr>
              <a:t>by </a:t>
            </a:r>
            <a:r>
              <a:rPr lang="en-GB" dirty="0" smtClean="0">
                <a:solidFill>
                  <a:schemeClr val="tx1"/>
                </a:solidFill>
              </a:rPr>
              <a:t>Design </a:t>
            </a:r>
            <a:r>
              <a:rPr lang="en-GB" dirty="0">
                <a:solidFill>
                  <a:schemeClr val="tx1"/>
                </a:solidFill>
              </a:rPr>
              <a:t>and </a:t>
            </a:r>
            <a:r>
              <a:rPr lang="en-GB" dirty="0" smtClean="0">
                <a:solidFill>
                  <a:schemeClr val="tx1"/>
                </a:solidFill>
              </a:rPr>
              <a:t>Default, </a:t>
            </a:r>
            <a:r>
              <a:rPr lang="en-GB" dirty="0">
                <a:solidFill>
                  <a:schemeClr val="tx1"/>
                </a:solidFill>
              </a:rPr>
              <a:t>A</a:t>
            </a:r>
            <a:r>
              <a:rPr lang="en-GB" dirty="0" smtClean="0">
                <a:solidFill>
                  <a:schemeClr val="tx1"/>
                </a:solidFill>
              </a:rPr>
              <a:t>nonymisation </a:t>
            </a:r>
            <a:r>
              <a:rPr lang="en-GB" dirty="0">
                <a:solidFill>
                  <a:schemeClr val="tx1"/>
                </a:solidFill>
              </a:rPr>
              <a:t>and P</a:t>
            </a:r>
            <a:r>
              <a:rPr lang="en-GB" dirty="0" smtClean="0">
                <a:solidFill>
                  <a:schemeClr val="tx1"/>
                </a:solidFill>
              </a:rPr>
              <a:t>seudonymisation </a:t>
            </a:r>
          </a:p>
          <a:p>
            <a:r>
              <a:rPr lang="en-GB" dirty="0" smtClean="0">
                <a:solidFill>
                  <a:schemeClr val="tx1"/>
                </a:solidFill>
              </a:rPr>
              <a:t>(Article 25)</a:t>
            </a:r>
            <a:endParaRPr lang="en-GB" dirty="0">
              <a:solidFill>
                <a:schemeClr val="tx1"/>
              </a:solidFill>
            </a:endParaRPr>
          </a:p>
          <a:p>
            <a:endParaRPr lang="en-GB" dirty="0"/>
          </a:p>
        </p:txBody>
      </p:sp>
      <p:sp>
        <p:nvSpPr>
          <p:cNvPr id="3" name="Text Placeholder 2"/>
          <p:cNvSpPr>
            <a:spLocks noGrp="1"/>
          </p:cNvSpPr>
          <p:nvPr>
            <p:ph type="body" sz="quarter" idx="11"/>
          </p:nvPr>
        </p:nvSpPr>
        <p:spPr>
          <a:xfrm>
            <a:off x="518400" y="2277328"/>
            <a:ext cx="5781792" cy="4104000"/>
          </a:xfrm>
        </p:spPr>
        <p:txBody>
          <a:bodyPr/>
          <a:lstStyle/>
          <a:p>
            <a:r>
              <a:rPr lang="en-GB" sz="1800" dirty="0">
                <a:solidFill>
                  <a:schemeClr val="tx1"/>
                </a:solidFill>
              </a:rPr>
              <a:t>Data protection by design and default:</a:t>
            </a:r>
          </a:p>
          <a:p>
            <a:pPr lvl="1"/>
            <a:r>
              <a:rPr lang="en-GB" dirty="0">
                <a:solidFill>
                  <a:schemeClr val="tx1"/>
                </a:solidFill>
              </a:rPr>
              <a:t>Implement </a:t>
            </a:r>
            <a:r>
              <a:rPr lang="en-GB" i="1" dirty="0">
                <a:solidFill>
                  <a:schemeClr val="tx1"/>
                </a:solidFill>
              </a:rPr>
              <a:t>appropriate</a:t>
            </a:r>
            <a:r>
              <a:rPr lang="en-GB" dirty="0">
                <a:solidFill>
                  <a:schemeClr val="tx1"/>
                </a:solidFill>
              </a:rPr>
              <a:t> technical and organisational measures</a:t>
            </a:r>
          </a:p>
          <a:p>
            <a:r>
              <a:rPr lang="en-GB" sz="1800" dirty="0" smtClean="0">
                <a:solidFill>
                  <a:schemeClr val="tx1"/>
                </a:solidFill>
              </a:rPr>
              <a:t>Anonymisation </a:t>
            </a:r>
            <a:r>
              <a:rPr lang="en-GB" sz="1800" dirty="0">
                <a:solidFill>
                  <a:schemeClr val="tx1"/>
                </a:solidFill>
              </a:rPr>
              <a:t>and pseudonymisation</a:t>
            </a:r>
          </a:p>
          <a:p>
            <a:pPr lvl="1"/>
            <a:r>
              <a:rPr lang="en-GB" dirty="0">
                <a:solidFill>
                  <a:schemeClr val="tx1"/>
                </a:solidFill>
              </a:rPr>
              <a:t>Anonymous data ╪ personal data</a:t>
            </a:r>
          </a:p>
          <a:p>
            <a:pPr lvl="1"/>
            <a:r>
              <a:rPr lang="en-GB" dirty="0">
                <a:solidFill>
                  <a:schemeClr val="tx1"/>
                </a:solidFill>
              </a:rPr>
              <a:t>Pseudonmyisation</a:t>
            </a:r>
          </a:p>
          <a:p>
            <a:pPr lvl="2"/>
            <a:r>
              <a:rPr lang="en-GB" sz="1800" dirty="0">
                <a:solidFill>
                  <a:schemeClr val="tx1"/>
                </a:solidFill>
              </a:rPr>
              <a:t>Processing personal data in a way that means it cannot be attributed to an individual without the use of other separate information</a:t>
            </a:r>
          </a:p>
          <a:p>
            <a:pPr lvl="2"/>
            <a:r>
              <a:rPr lang="en-GB" sz="1800" dirty="0">
                <a:solidFill>
                  <a:schemeClr val="tx1"/>
                </a:solidFill>
              </a:rPr>
              <a:t>Technical and organisational measures to ensure no attribution / identification</a:t>
            </a:r>
          </a:p>
          <a:p>
            <a:pPr marL="0" indent="0">
              <a:buNone/>
            </a:pPr>
            <a:endParaRPr lang="en-GB" dirty="0"/>
          </a:p>
        </p:txBody>
      </p:sp>
      <p:sp>
        <p:nvSpPr>
          <p:cNvPr id="4" name="Text Placeholder 3"/>
          <p:cNvSpPr>
            <a:spLocks noGrp="1"/>
          </p:cNvSpPr>
          <p:nvPr>
            <p:ph type="body" sz="quarter" idx="12"/>
          </p:nvPr>
        </p:nvSpPr>
        <p:spPr>
          <a:xfrm>
            <a:off x="10548664" y="2132856"/>
            <a:ext cx="3960000" cy="4104000"/>
          </a:xfrm>
        </p:spPr>
        <p:txBody>
          <a:bodyPr/>
          <a:lstStyle/>
          <a:p>
            <a:endParaRPr lang="en-GB" dirty="0"/>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25</a:t>
            </a:fld>
            <a:endParaRPr lang="en-GB" noProof="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6748" t="26057" r="37511" b="3707"/>
          <a:stretch/>
        </p:blipFill>
        <p:spPr>
          <a:xfrm>
            <a:off x="6660232" y="2564904"/>
            <a:ext cx="1695758" cy="2952328"/>
          </a:xfrm>
          <a:prstGeom prst="rect">
            <a:avLst/>
          </a:prstGeom>
        </p:spPr>
      </p:pic>
      <p:pic>
        <p:nvPicPr>
          <p:cNvPr id="7" name="Picture 6" descr="CMSLegal_Cover_Logo_YWF_iL_001_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208169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1196752"/>
            <a:ext cx="6660000" cy="1584000"/>
          </a:xfrm>
        </p:spPr>
        <p:txBody>
          <a:bodyPr/>
          <a:lstStyle/>
          <a:p>
            <a:r>
              <a:rPr lang="en-GB" dirty="0">
                <a:solidFill>
                  <a:schemeClr val="tx1"/>
                </a:solidFill>
              </a:rPr>
              <a:t>Data </a:t>
            </a:r>
            <a:r>
              <a:rPr lang="en-GB" dirty="0" smtClean="0">
                <a:solidFill>
                  <a:schemeClr val="tx1"/>
                </a:solidFill>
              </a:rPr>
              <a:t>Protection </a:t>
            </a:r>
            <a:r>
              <a:rPr lang="en-GB" dirty="0">
                <a:solidFill>
                  <a:schemeClr val="tx1"/>
                </a:solidFill>
              </a:rPr>
              <a:t>by </a:t>
            </a:r>
            <a:r>
              <a:rPr lang="en-GB" dirty="0" smtClean="0">
                <a:solidFill>
                  <a:schemeClr val="tx1"/>
                </a:solidFill>
              </a:rPr>
              <a:t>Design </a:t>
            </a:r>
            <a:r>
              <a:rPr lang="en-GB" dirty="0">
                <a:solidFill>
                  <a:schemeClr val="tx1"/>
                </a:solidFill>
              </a:rPr>
              <a:t>and </a:t>
            </a:r>
            <a:r>
              <a:rPr lang="en-GB" dirty="0" smtClean="0">
                <a:solidFill>
                  <a:schemeClr val="tx1"/>
                </a:solidFill>
              </a:rPr>
              <a:t>Default </a:t>
            </a:r>
            <a:r>
              <a:rPr lang="en-GB" dirty="0">
                <a:solidFill>
                  <a:schemeClr val="tx1"/>
                </a:solidFill>
              </a:rPr>
              <a:t>A</a:t>
            </a:r>
            <a:r>
              <a:rPr lang="en-GB" dirty="0" smtClean="0">
                <a:solidFill>
                  <a:schemeClr val="tx1"/>
                </a:solidFill>
              </a:rPr>
              <a:t>nonymisation </a:t>
            </a:r>
            <a:r>
              <a:rPr lang="en-GB" dirty="0">
                <a:solidFill>
                  <a:schemeClr val="tx1"/>
                </a:solidFill>
              </a:rPr>
              <a:t>and P</a:t>
            </a:r>
            <a:r>
              <a:rPr lang="en-GB" dirty="0" smtClean="0">
                <a:solidFill>
                  <a:schemeClr val="tx1"/>
                </a:solidFill>
              </a:rPr>
              <a:t>seudonymisation </a:t>
            </a:r>
            <a:endParaRPr lang="en-GB" dirty="0">
              <a:solidFill>
                <a:schemeClr val="tx1"/>
              </a:solidFill>
            </a:endParaRPr>
          </a:p>
          <a:p>
            <a:r>
              <a:rPr lang="en-GB" dirty="0">
                <a:solidFill>
                  <a:schemeClr val="tx1"/>
                </a:solidFill>
              </a:rPr>
              <a:t>(Article 25</a:t>
            </a:r>
            <a:r>
              <a:rPr lang="en-GB" dirty="0" smtClean="0">
                <a:solidFill>
                  <a:schemeClr val="tx1"/>
                </a:solidFill>
              </a:rPr>
              <a:t>)</a:t>
            </a:r>
          </a:p>
          <a:p>
            <a:r>
              <a:rPr lang="en-GB" sz="1600" dirty="0" smtClean="0">
                <a:solidFill>
                  <a:schemeClr val="tx1"/>
                </a:solidFill>
              </a:rPr>
              <a:t>Comment and Practical Application:</a:t>
            </a:r>
            <a:endParaRPr lang="en-GB" sz="1600" dirty="0">
              <a:solidFill>
                <a:schemeClr val="tx1"/>
              </a:solidFill>
            </a:endParaRPr>
          </a:p>
          <a:p>
            <a:endParaRPr lang="en-GB" dirty="0"/>
          </a:p>
        </p:txBody>
      </p:sp>
      <p:sp>
        <p:nvSpPr>
          <p:cNvPr id="3" name="Text Placeholder 2"/>
          <p:cNvSpPr>
            <a:spLocks noGrp="1"/>
          </p:cNvSpPr>
          <p:nvPr>
            <p:ph type="body" sz="quarter" idx="11"/>
          </p:nvPr>
        </p:nvSpPr>
        <p:spPr>
          <a:xfrm>
            <a:off x="518400" y="2780928"/>
            <a:ext cx="8197200" cy="3346272"/>
          </a:xfrm>
        </p:spPr>
        <p:txBody>
          <a:bodyPr/>
          <a:lstStyle/>
          <a:p>
            <a:pPr marL="88900" indent="0">
              <a:buNone/>
            </a:pPr>
            <a:r>
              <a:rPr lang="en-GB" dirty="0">
                <a:solidFill>
                  <a:schemeClr val="tx1"/>
                </a:solidFill>
              </a:rPr>
              <a:t>Time to:</a:t>
            </a:r>
          </a:p>
          <a:p>
            <a:pPr marL="360363" indent="-271463"/>
            <a:r>
              <a:rPr lang="en-GB" dirty="0">
                <a:solidFill>
                  <a:schemeClr val="tx1"/>
                </a:solidFill>
              </a:rPr>
              <a:t>Review and refine internal processes</a:t>
            </a:r>
          </a:p>
          <a:p>
            <a:pPr marL="360363" indent="-271463"/>
            <a:r>
              <a:rPr lang="en-GB" dirty="0">
                <a:solidFill>
                  <a:schemeClr val="tx1"/>
                </a:solidFill>
              </a:rPr>
              <a:t>Engage with IT, product development and compliance teams</a:t>
            </a:r>
          </a:p>
          <a:p>
            <a:pPr marL="0" indent="0">
              <a:buNone/>
            </a:pPr>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26</a:t>
            </a:fld>
            <a:endParaRPr lang="en-GB" noProof="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04664"/>
            <a:ext cx="8281433" cy="649225"/>
          </a:xfrm>
          <a:prstGeom prst="rect">
            <a:avLst/>
          </a:prstGeom>
        </p:spPr>
      </p:pic>
    </p:spTree>
    <p:extLst>
      <p:ext uri="{BB962C8B-B14F-4D97-AF65-F5344CB8AC3E}">
        <p14:creationId xmlns:p14="http://schemas.microsoft.com/office/powerpoint/2010/main" val="3766753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116632"/>
            <a:ext cx="6660000" cy="1584000"/>
          </a:xfrm>
        </p:spPr>
        <p:txBody>
          <a:bodyPr/>
          <a:lstStyle/>
          <a:p>
            <a:r>
              <a:rPr lang="en-GB" dirty="0" smtClean="0">
                <a:solidFill>
                  <a:schemeClr val="tx1"/>
                </a:solidFill>
              </a:rPr>
              <a:t>International Transfers (Articles 44 </a:t>
            </a:r>
            <a:r>
              <a:rPr lang="en-GB" dirty="0">
                <a:solidFill>
                  <a:schemeClr val="tx1"/>
                </a:solidFill>
              </a:rPr>
              <a:t>-</a:t>
            </a:r>
            <a:r>
              <a:rPr lang="en-GB" dirty="0" smtClean="0">
                <a:solidFill>
                  <a:schemeClr val="tx1"/>
                </a:solidFill>
              </a:rPr>
              <a:t> 50)</a:t>
            </a:r>
          </a:p>
          <a:p>
            <a:r>
              <a:rPr lang="en-GB" dirty="0" smtClean="0">
                <a:solidFill>
                  <a:schemeClr val="tx1"/>
                </a:solidFill>
              </a:rPr>
              <a:t>GDPR</a:t>
            </a:r>
            <a:endParaRPr lang="en-GB" dirty="0">
              <a:solidFill>
                <a:schemeClr val="tx1"/>
              </a:solidFill>
            </a:endParaRPr>
          </a:p>
        </p:txBody>
      </p:sp>
      <p:sp>
        <p:nvSpPr>
          <p:cNvPr id="4" name="Text Placeholder 3"/>
          <p:cNvSpPr>
            <a:spLocks noGrp="1"/>
          </p:cNvSpPr>
          <p:nvPr>
            <p:ph type="body" sz="quarter" idx="11"/>
          </p:nvPr>
        </p:nvSpPr>
        <p:spPr/>
        <p:txBody>
          <a:bodyPr/>
          <a:lstStyle/>
          <a:p>
            <a:pPr marL="0" indent="0">
              <a:buNone/>
            </a:pPr>
            <a:r>
              <a:rPr lang="en-GB" sz="1600" dirty="0" smtClean="0">
                <a:solidFill>
                  <a:schemeClr val="tx1"/>
                </a:solidFill>
              </a:rPr>
              <a:t>White list </a:t>
            </a:r>
            <a:r>
              <a:rPr lang="en-GB" sz="1600" dirty="0">
                <a:solidFill>
                  <a:schemeClr val="tx1"/>
                </a:solidFill>
              </a:rPr>
              <a:t>of </a:t>
            </a:r>
            <a:r>
              <a:rPr lang="en-GB" sz="1600" dirty="0" smtClean="0">
                <a:solidFill>
                  <a:schemeClr val="tx1"/>
                </a:solidFill>
              </a:rPr>
              <a:t>‘</a:t>
            </a:r>
            <a:r>
              <a:rPr lang="en-GB" sz="1600" dirty="0">
                <a:solidFill>
                  <a:schemeClr val="tx1"/>
                </a:solidFill>
              </a:rPr>
              <a:t>third countries’ retained</a:t>
            </a:r>
            <a:endParaRPr lang="en-GB" sz="1600" dirty="0" smtClean="0">
              <a:solidFill>
                <a:schemeClr val="tx1"/>
              </a:solidFill>
            </a:endParaRPr>
          </a:p>
          <a:p>
            <a:pPr marL="0" indent="0">
              <a:buNone/>
            </a:pPr>
            <a:r>
              <a:rPr lang="en-GB" sz="1600" dirty="0" smtClean="0">
                <a:solidFill>
                  <a:schemeClr val="tx1"/>
                </a:solidFill>
              </a:rPr>
              <a:t>Privacy Shield </a:t>
            </a:r>
          </a:p>
          <a:p>
            <a:pPr marL="0" indent="0">
              <a:buNone/>
            </a:pPr>
            <a:r>
              <a:rPr lang="en-GB" sz="1600" dirty="0" smtClean="0">
                <a:solidFill>
                  <a:schemeClr val="tx1"/>
                </a:solidFill>
              </a:rPr>
              <a:t>Appropriate safeguards and enforceable by data subjects:</a:t>
            </a:r>
          </a:p>
          <a:p>
            <a:r>
              <a:rPr lang="en-GB" sz="1600" dirty="0" smtClean="0">
                <a:solidFill>
                  <a:schemeClr val="tx1"/>
                </a:solidFill>
              </a:rPr>
              <a:t>Binding Corporate Rules (“BCRs”)</a:t>
            </a:r>
          </a:p>
          <a:p>
            <a:r>
              <a:rPr lang="en-GB" sz="1600" dirty="0" smtClean="0">
                <a:solidFill>
                  <a:schemeClr val="tx1"/>
                </a:solidFill>
              </a:rPr>
              <a:t>Standard Clauses (Commission or supervisory </a:t>
            </a:r>
            <a:r>
              <a:rPr lang="en-GB" sz="1600" dirty="0">
                <a:solidFill>
                  <a:schemeClr val="tx1"/>
                </a:solidFill>
              </a:rPr>
              <a:t>a</a:t>
            </a:r>
            <a:r>
              <a:rPr lang="en-GB" sz="1600" dirty="0" smtClean="0">
                <a:solidFill>
                  <a:schemeClr val="tx1"/>
                </a:solidFill>
              </a:rPr>
              <a:t>uthority)</a:t>
            </a:r>
          </a:p>
          <a:p>
            <a:r>
              <a:rPr lang="en-GB" sz="1600" dirty="0" smtClean="0">
                <a:solidFill>
                  <a:schemeClr val="tx1"/>
                </a:solidFill>
              </a:rPr>
              <a:t>Approved Code of Conduct</a:t>
            </a:r>
          </a:p>
          <a:p>
            <a:r>
              <a:rPr lang="en-GB" sz="1600" dirty="0" smtClean="0">
                <a:solidFill>
                  <a:schemeClr val="tx1"/>
                </a:solidFill>
              </a:rPr>
              <a:t>Certification Mechanism</a:t>
            </a:r>
          </a:p>
          <a:p>
            <a:r>
              <a:rPr lang="en-GB" sz="1600" dirty="0" smtClean="0">
                <a:solidFill>
                  <a:schemeClr val="tx1"/>
                </a:solidFill>
              </a:rPr>
              <a:t>Bespoke contract approved by the competent supervisory </a:t>
            </a:r>
            <a:r>
              <a:rPr lang="en-GB" sz="1600" dirty="0">
                <a:solidFill>
                  <a:schemeClr val="tx1"/>
                </a:solidFill>
              </a:rPr>
              <a:t>a</a:t>
            </a:r>
            <a:r>
              <a:rPr lang="en-GB" sz="1600" dirty="0" smtClean="0">
                <a:solidFill>
                  <a:schemeClr val="tx1"/>
                </a:solidFill>
              </a:rPr>
              <a:t>uthority (subject to consistency mechanism)</a:t>
            </a:r>
          </a:p>
          <a:p>
            <a:pPr marL="0" indent="0">
              <a:buNone/>
            </a:pPr>
            <a:r>
              <a:rPr lang="en-GB" sz="1600" dirty="0" smtClean="0">
                <a:solidFill>
                  <a:schemeClr val="tx1"/>
                </a:solidFill>
              </a:rPr>
              <a:t>Derogations for specific situations</a:t>
            </a:r>
          </a:p>
          <a:p>
            <a:pPr marL="0" indent="0">
              <a:buNone/>
            </a:pPr>
            <a:endParaRPr lang="en-GB" dirty="0" smtClean="0"/>
          </a:p>
          <a:p>
            <a:endParaRPr lang="en-GB" dirty="0" smtClean="0"/>
          </a:p>
          <a:p>
            <a:pPr marL="0" indent="0">
              <a:buNone/>
            </a:pPr>
            <a:endParaRPr lang="en-GB" dirty="0" smtClean="0"/>
          </a:p>
          <a:p>
            <a:endParaRPr lang="en-GB" dirty="0"/>
          </a:p>
        </p:txBody>
      </p:sp>
      <p:sp>
        <p:nvSpPr>
          <p:cNvPr id="5" name="Slide Number Placeholder 4"/>
          <p:cNvSpPr>
            <a:spLocks noGrp="1"/>
          </p:cNvSpPr>
          <p:nvPr>
            <p:ph type="sldNum" sz="quarter" idx="13"/>
          </p:nvPr>
        </p:nvSpPr>
        <p:spPr/>
        <p:txBody>
          <a:bodyPr/>
          <a:lstStyle/>
          <a:p>
            <a:fld id="{BCA178D2-D38B-496A-BFAF-4FB157D36662}" type="slidenum">
              <a:rPr lang="en-GB" noProof="0" smtClean="0"/>
              <a:pPr/>
              <a:t>27</a:t>
            </a:fld>
            <a:endParaRPr lang="en-GB" noProof="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4714"/>
          <a:stretch/>
        </p:blipFill>
        <p:spPr>
          <a:xfrm>
            <a:off x="4860032" y="4853631"/>
            <a:ext cx="2801946" cy="1599705"/>
          </a:xfrm>
          <a:prstGeom prst="rect">
            <a:avLst/>
          </a:prstGeom>
        </p:spPr>
      </p:pic>
    </p:spTree>
    <p:extLst>
      <p:ext uri="{BB962C8B-B14F-4D97-AF65-F5344CB8AC3E}">
        <p14:creationId xmlns:p14="http://schemas.microsoft.com/office/powerpoint/2010/main" val="1713645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99392"/>
            <a:ext cx="6660000" cy="1584000"/>
          </a:xfrm>
        </p:spPr>
        <p:txBody>
          <a:bodyPr/>
          <a:lstStyle/>
          <a:p>
            <a:r>
              <a:rPr lang="en-GB" dirty="0" smtClean="0">
                <a:solidFill>
                  <a:schemeClr val="tx1"/>
                </a:solidFill>
              </a:rPr>
              <a:t>Questions</a:t>
            </a:r>
            <a:endParaRPr lang="en-GB" dirty="0">
              <a:solidFill>
                <a:schemeClr val="tx1"/>
              </a:solidFill>
            </a:endParaRPr>
          </a:p>
        </p:txBody>
      </p:sp>
      <p:sp>
        <p:nvSpPr>
          <p:cNvPr id="3" name="Text Placeholder 2"/>
          <p:cNvSpPr>
            <a:spLocks noGrp="1"/>
          </p:cNvSpPr>
          <p:nvPr>
            <p:ph type="body" sz="quarter" idx="11"/>
          </p:nvPr>
        </p:nvSpPr>
        <p:spPr/>
        <p:txBody>
          <a:bodyPr/>
          <a:lstStyle/>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28</a:t>
            </a:fld>
            <a:endParaRPr lang="en-GB" noProof="0" dirty="0"/>
          </a:p>
        </p:txBody>
      </p:sp>
      <p:sp>
        <p:nvSpPr>
          <p:cNvPr id="5" name="TextBox 4"/>
          <p:cNvSpPr txBox="1"/>
          <p:nvPr/>
        </p:nvSpPr>
        <p:spPr>
          <a:xfrm>
            <a:off x="3635896" y="2636912"/>
            <a:ext cx="1296000" cy="2215991"/>
          </a:xfrm>
          <a:prstGeom prst="rect">
            <a:avLst/>
          </a:prstGeom>
          <a:noFill/>
          <a:ln>
            <a:noFill/>
          </a:ln>
        </p:spPr>
        <p:txBody>
          <a:bodyPr vert="horz" wrap="square" rtlCol="0">
            <a:spAutoFit/>
          </a:bodyPr>
          <a:lstStyle/>
          <a:p>
            <a:r>
              <a:rPr lang="en-GB" sz="13800" dirty="0" smtClean="0">
                <a:solidFill>
                  <a:srgbClr val="13294A"/>
                </a:solidFill>
                <a:latin typeface="Arial"/>
                <a:cs typeface="Arial" pitchFamily="34" charset="0"/>
              </a:rPr>
              <a:t>?</a:t>
            </a:r>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454479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4B39B52A-EAD5-4CA9-B46E-2F3B4224B365}" type="slidenum">
              <a:rPr lang="en-GB" noProof="0" smtClean="0"/>
              <a:pPr/>
              <a:t>29</a:t>
            </a:fld>
            <a:endParaRPr lang="en-GB" noProof="0" dirty="0"/>
          </a:p>
        </p:txBody>
      </p:sp>
      <p:sp>
        <p:nvSpPr>
          <p:cNvPr id="3" name="TextBox 2"/>
          <p:cNvSpPr txBox="1"/>
          <p:nvPr/>
        </p:nvSpPr>
        <p:spPr>
          <a:xfrm>
            <a:off x="4572716" y="3501008"/>
            <a:ext cx="5065327" cy="1169551"/>
          </a:xfrm>
          <a:prstGeom prst="rect">
            <a:avLst/>
          </a:prstGeom>
          <a:noFill/>
          <a:ln>
            <a:noFill/>
          </a:ln>
        </p:spPr>
        <p:txBody>
          <a:bodyPr wrap="square" rtlCol="0">
            <a:spAutoFit/>
          </a:bodyPr>
          <a:lstStyle/>
          <a:p>
            <a:endParaRPr lang="en-GB" sz="1400" b="1" dirty="0"/>
          </a:p>
          <a:p>
            <a:r>
              <a:rPr lang="en-GB" sz="1400" b="1" dirty="0" smtClean="0"/>
              <a:t>Dr Sam </a:t>
            </a:r>
            <a:r>
              <a:rPr lang="en-GB" sz="1400" b="1" dirty="0"/>
              <a:t>D</a:t>
            </a:r>
            <a:r>
              <a:rPr lang="en-GB" sz="1400" b="1" dirty="0" smtClean="0"/>
              <a:t>e Silva</a:t>
            </a:r>
            <a:endParaRPr lang="en-GB" sz="1400" b="1" dirty="0"/>
          </a:p>
          <a:p>
            <a:r>
              <a:rPr lang="en-GB" sz="1400" dirty="0"/>
              <a:t>Partner, Technology</a:t>
            </a:r>
          </a:p>
          <a:p>
            <a:r>
              <a:rPr lang="en-GB" sz="1400" b="1" dirty="0"/>
              <a:t>T</a:t>
            </a:r>
            <a:r>
              <a:rPr lang="en-GB" sz="1400" dirty="0"/>
              <a:t> +44 20 </a:t>
            </a:r>
            <a:r>
              <a:rPr lang="en-GB" sz="1400" dirty="0" smtClean="0"/>
              <a:t>7524 6223</a:t>
            </a:r>
            <a:endParaRPr lang="en-GB" sz="1400" dirty="0"/>
          </a:p>
          <a:p>
            <a:r>
              <a:rPr lang="en-GB" sz="1400" b="1" dirty="0"/>
              <a:t>E</a:t>
            </a:r>
            <a:r>
              <a:rPr lang="en-GB" sz="1400" dirty="0"/>
              <a:t> </a:t>
            </a:r>
            <a:r>
              <a:rPr lang="en-GB" sz="1400" dirty="0" smtClean="0"/>
              <a:t>sam.desilva@cms-cmno.com</a:t>
            </a:r>
            <a:endParaRPr lang="en-GB" sz="140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9" name="Picture 8"/>
          <p:cNvPicPr>
            <a:picLocks noChangeAspect="1"/>
          </p:cNvPicPr>
          <p:nvPr/>
        </p:nvPicPr>
        <p:blipFill>
          <a:blip r:embed="rId4"/>
          <a:stretch>
            <a:fillRect/>
          </a:stretch>
        </p:blipFill>
        <p:spPr>
          <a:xfrm>
            <a:off x="1691680" y="3501008"/>
            <a:ext cx="2289295" cy="1453293"/>
          </a:xfrm>
          <a:prstGeom prst="rect">
            <a:avLst/>
          </a:prstGeom>
        </p:spPr>
      </p:pic>
    </p:spTree>
    <p:extLst>
      <p:ext uri="{BB962C8B-B14F-4D97-AF65-F5344CB8AC3E}">
        <p14:creationId xmlns:p14="http://schemas.microsoft.com/office/powerpoint/2010/main" val="70779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solidFill>
                  <a:schemeClr val="tx1"/>
                </a:solidFill>
              </a:rPr>
              <a:t>The General Data Protection Regulation  (GDPR)</a:t>
            </a:r>
          </a:p>
        </p:txBody>
      </p:sp>
      <p:sp>
        <p:nvSpPr>
          <p:cNvPr id="7" name="Text Placeholder 6"/>
          <p:cNvSpPr>
            <a:spLocks noGrp="1"/>
          </p:cNvSpPr>
          <p:nvPr>
            <p:ph type="body" sz="quarter" idx="11"/>
          </p:nvPr>
        </p:nvSpPr>
        <p:spPr>
          <a:xfrm>
            <a:off x="518400" y="1844824"/>
            <a:ext cx="8197200" cy="4282376"/>
          </a:xfrm>
        </p:spPr>
        <p:txBody>
          <a:bodyPr/>
          <a:lstStyle/>
          <a:p>
            <a:endParaRPr lang="en-GB" sz="1400" dirty="0" smtClean="0"/>
          </a:p>
          <a:p>
            <a:r>
              <a:rPr lang="en-GB" sz="1600" dirty="0" smtClean="0">
                <a:solidFill>
                  <a:schemeClr val="tx1"/>
                </a:solidFill>
              </a:rPr>
              <a:t>Regulation (EU) 2016/679 of the European Parliament and of the Council of 27 April 2016 on the protection of individuals with regard to the processing of personal data and on the free movement of such data (General Data Protection Regulation)</a:t>
            </a:r>
          </a:p>
          <a:p>
            <a:r>
              <a:rPr lang="en-GB" sz="1600" dirty="0" smtClean="0">
                <a:solidFill>
                  <a:schemeClr val="tx1"/>
                </a:solidFill>
              </a:rPr>
              <a:t>Applies to all Member States from 25 May 2018</a:t>
            </a:r>
          </a:p>
          <a:p>
            <a:r>
              <a:rPr lang="en-GB" sz="1600" dirty="0">
                <a:solidFill>
                  <a:schemeClr val="tx1"/>
                </a:solidFill>
              </a:rPr>
              <a:t>Directly effective – replaces EU Directive and local implementing legislation</a:t>
            </a:r>
          </a:p>
          <a:p>
            <a:r>
              <a:rPr lang="en-GB" sz="1600" dirty="0" smtClean="0">
                <a:solidFill>
                  <a:schemeClr val="tx1"/>
                </a:solidFill>
              </a:rPr>
              <a:t>Follows </a:t>
            </a:r>
            <a:r>
              <a:rPr lang="en-GB" sz="1600" dirty="0">
                <a:solidFill>
                  <a:schemeClr val="tx1"/>
                </a:solidFill>
              </a:rPr>
              <a:t>spirit and principles of the current legislation but imposes extensive additional new obligations</a:t>
            </a:r>
          </a:p>
          <a:p>
            <a:endParaRPr lang="en-GB" sz="1600" dirty="0"/>
          </a:p>
        </p:txBody>
      </p:sp>
      <p:sp>
        <p:nvSpPr>
          <p:cNvPr id="5" name="Slide Number Placeholder 4"/>
          <p:cNvSpPr>
            <a:spLocks noGrp="1"/>
          </p:cNvSpPr>
          <p:nvPr>
            <p:ph type="sldNum" sz="quarter" idx="13"/>
          </p:nvPr>
        </p:nvSpPr>
        <p:spPr/>
        <p:txBody>
          <a:bodyPr/>
          <a:lstStyle/>
          <a:p>
            <a:fld id="{BCA178D2-D38B-496A-BFAF-4FB157D36662}" type="slidenum">
              <a:rPr lang="en-GB" noProof="0" smtClean="0"/>
              <a:pPr/>
              <a:t>3</a:t>
            </a:fld>
            <a:endParaRPr lang="en-GB" noProof="0" dirty="0"/>
          </a:p>
        </p:txBody>
      </p:sp>
      <p:pic>
        <p:nvPicPr>
          <p:cNvPr id="9" name="Picture 8" descr="CMSLegal_Cover_Logo_IM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1266736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171400"/>
            <a:ext cx="6660000" cy="1584000"/>
          </a:xfrm>
        </p:spPr>
        <p:txBody>
          <a:bodyPr/>
          <a:lstStyle/>
          <a:p>
            <a:r>
              <a:rPr lang="en-GB" dirty="0">
                <a:solidFill>
                  <a:schemeClr val="tx1"/>
                </a:solidFill>
              </a:rPr>
              <a:t>Fines and Enforcement (Article 83)</a:t>
            </a:r>
          </a:p>
        </p:txBody>
      </p:sp>
      <p:sp>
        <p:nvSpPr>
          <p:cNvPr id="3" name="Text Placeholder 2"/>
          <p:cNvSpPr>
            <a:spLocks noGrp="1"/>
          </p:cNvSpPr>
          <p:nvPr>
            <p:ph type="body" sz="quarter" idx="11"/>
          </p:nvPr>
        </p:nvSpPr>
        <p:spPr>
          <a:xfrm>
            <a:off x="518400" y="1628800"/>
            <a:ext cx="3960000" cy="4104000"/>
          </a:xfrm>
        </p:spPr>
        <p:txBody>
          <a:bodyPr/>
          <a:lstStyle/>
          <a:p>
            <a:pPr marL="0" indent="0">
              <a:buNone/>
            </a:pPr>
            <a:r>
              <a:rPr lang="en-GB" sz="1600" u="sng" dirty="0" smtClean="0">
                <a:solidFill>
                  <a:schemeClr val="tx1"/>
                </a:solidFill>
              </a:rPr>
              <a:t>Directive</a:t>
            </a:r>
          </a:p>
          <a:p>
            <a:r>
              <a:rPr lang="en-GB" sz="1600" dirty="0" smtClean="0">
                <a:solidFill>
                  <a:schemeClr val="tx1"/>
                </a:solidFill>
              </a:rPr>
              <a:t>Wide differences between Member States regarding sanctions and enforcement</a:t>
            </a: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4</a:t>
            </a:fld>
            <a:endParaRPr lang="en-GB" noProof="0" dirty="0"/>
          </a:p>
        </p:txBody>
      </p:sp>
      <p:sp>
        <p:nvSpPr>
          <p:cNvPr id="7" name="Text Placeholder 2"/>
          <p:cNvSpPr txBox="1">
            <a:spLocks/>
          </p:cNvSpPr>
          <p:nvPr/>
        </p:nvSpPr>
        <p:spPr bwMode="auto">
          <a:xfrm>
            <a:off x="4572000" y="1628800"/>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a:solidFill>
                  <a:schemeClr val="tx1"/>
                </a:solidFill>
              </a:rPr>
              <a:t>GDPR</a:t>
            </a:r>
            <a:endParaRPr lang="en-GB" sz="1600" u="sng" dirty="0" smtClean="0">
              <a:solidFill>
                <a:schemeClr val="tx1"/>
              </a:solidFill>
            </a:endParaRPr>
          </a:p>
          <a:p>
            <a:r>
              <a:rPr lang="en-GB" sz="1600" dirty="0">
                <a:solidFill>
                  <a:schemeClr val="tx1"/>
                </a:solidFill>
              </a:rPr>
              <a:t>Sets out the fines that can be awarded against controllers </a:t>
            </a:r>
            <a:r>
              <a:rPr lang="en-GB" sz="1600" u="sng" dirty="0">
                <a:solidFill>
                  <a:schemeClr val="tx1"/>
                </a:solidFill>
              </a:rPr>
              <a:t>and processors </a:t>
            </a:r>
            <a:r>
              <a:rPr lang="en-GB" sz="1600" dirty="0">
                <a:solidFill>
                  <a:schemeClr val="tx1"/>
                </a:solidFill>
              </a:rPr>
              <a:t>who infringe data protection </a:t>
            </a:r>
            <a:r>
              <a:rPr lang="en-GB" sz="1600" dirty="0" smtClean="0">
                <a:solidFill>
                  <a:schemeClr val="tx1"/>
                </a:solidFill>
              </a:rPr>
              <a:t>legislation</a:t>
            </a:r>
          </a:p>
          <a:p>
            <a:r>
              <a:rPr lang="en-GB" sz="1600" dirty="0">
                <a:solidFill>
                  <a:schemeClr val="tx1"/>
                </a:solidFill>
              </a:rPr>
              <a:t>Proposed fines are significant</a:t>
            </a:r>
            <a:r>
              <a:rPr lang="en-GB" sz="1600" dirty="0" smtClean="0">
                <a:solidFill>
                  <a:schemeClr val="tx1"/>
                </a:solidFill>
              </a:rPr>
              <a:t>:</a:t>
            </a:r>
          </a:p>
          <a:p>
            <a:pPr lvl="1"/>
            <a:r>
              <a:rPr lang="en-GB" sz="1600" dirty="0">
                <a:solidFill>
                  <a:schemeClr val="tx1"/>
                </a:solidFill>
                <a:latin typeface="Arial"/>
              </a:rPr>
              <a:t>First tier fine – up to €10 million, or in the case of an undertaking up to 2% of total worldwide annual turnover of the preceding financial year (whichever is higher); or</a:t>
            </a:r>
          </a:p>
          <a:p>
            <a:pPr lvl="1"/>
            <a:r>
              <a:rPr lang="en-GB" sz="1600" dirty="0">
                <a:solidFill>
                  <a:schemeClr val="tx1"/>
                </a:solidFill>
                <a:latin typeface="Arial"/>
              </a:rPr>
              <a:t>Second tier fine – up to €20 million, or in the case of an undertaking up to 4% of total worldwide annual turnover of </a:t>
            </a:r>
            <a:r>
              <a:rPr lang="en-GB" sz="1600" dirty="0" smtClean="0">
                <a:solidFill>
                  <a:schemeClr val="tx1"/>
                </a:solidFill>
                <a:latin typeface="Arial"/>
              </a:rPr>
              <a:t>the preceding </a:t>
            </a:r>
            <a:r>
              <a:rPr lang="en-GB" sz="1600" dirty="0">
                <a:solidFill>
                  <a:schemeClr val="tx1"/>
                </a:solidFill>
                <a:latin typeface="Arial"/>
              </a:rPr>
              <a:t>financial year (which ever is the higher).</a:t>
            </a:r>
          </a:p>
          <a:p>
            <a:pPr lvl="1"/>
            <a:endParaRPr lang="en-GB" sz="1400" dirty="0" smtClean="0"/>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56" r="325"/>
          <a:stretch/>
        </p:blipFill>
        <p:spPr>
          <a:xfrm>
            <a:off x="539552" y="3559147"/>
            <a:ext cx="3872762" cy="2568053"/>
          </a:xfrm>
          <a:prstGeom prst="rect">
            <a:avLst/>
          </a:prstGeom>
        </p:spPr>
      </p:pic>
    </p:spTree>
    <p:extLst>
      <p:ext uri="{BB962C8B-B14F-4D97-AF65-F5344CB8AC3E}">
        <p14:creationId xmlns:p14="http://schemas.microsoft.com/office/powerpoint/2010/main" val="1048688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7384"/>
            <a:ext cx="6660000" cy="1584000"/>
          </a:xfrm>
        </p:spPr>
        <p:txBody>
          <a:bodyPr/>
          <a:lstStyle/>
          <a:p>
            <a:r>
              <a:rPr lang="en-GB" dirty="0">
                <a:solidFill>
                  <a:schemeClr val="tx1"/>
                </a:solidFill>
              </a:rPr>
              <a:t>Fines and Enforcement (Article 83) </a:t>
            </a:r>
            <a:endParaRPr lang="en-GB" sz="1800" dirty="0">
              <a:solidFill>
                <a:schemeClr val="tx1"/>
              </a:solidFill>
            </a:endParaRPr>
          </a:p>
          <a:p>
            <a:r>
              <a:rPr lang="en-GB" sz="1600" dirty="0">
                <a:solidFill>
                  <a:schemeClr val="tx1"/>
                </a:solidFill>
              </a:rPr>
              <a:t>Comment and Practical Application:</a:t>
            </a:r>
            <a:endParaRPr lang="en-GB" sz="1800" dirty="0">
              <a:solidFill>
                <a:schemeClr val="tx1"/>
              </a:solidFill>
            </a:endParaRPr>
          </a:p>
        </p:txBody>
      </p:sp>
      <p:sp>
        <p:nvSpPr>
          <p:cNvPr id="3" name="Text Placeholder 2"/>
          <p:cNvSpPr>
            <a:spLocks noGrp="1"/>
          </p:cNvSpPr>
          <p:nvPr>
            <p:ph type="body" sz="quarter" idx="11"/>
          </p:nvPr>
        </p:nvSpPr>
        <p:spPr>
          <a:xfrm>
            <a:off x="518400" y="1738912"/>
            <a:ext cx="8197200" cy="4498400"/>
          </a:xfrm>
        </p:spPr>
        <p:txBody>
          <a:bodyPr/>
          <a:lstStyle/>
          <a:p>
            <a:pPr marL="0" indent="0">
              <a:buNone/>
            </a:pPr>
            <a:r>
              <a:rPr lang="en-GB" sz="1500" dirty="0" smtClean="0">
                <a:solidFill>
                  <a:schemeClr val="tx1"/>
                </a:solidFill>
              </a:rPr>
              <a:t>Factors relevant to the imposition of a fine and relevant amount:</a:t>
            </a:r>
          </a:p>
          <a:p>
            <a:r>
              <a:rPr lang="en-GB" sz="1500" dirty="0">
                <a:solidFill>
                  <a:schemeClr val="tx1"/>
                </a:solidFill>
              </a:rPr>
              <a:t>n</a:t>
            </a:r>
            <a:r>
              <a:rPr lang="en-GB" sz="1500" dirty="0" smtClean="0">
                <a:solidFill>
                  <a:schemeClr val="tx1"/>
                </a:solidFill>
              </a:rPr>
              <a:t>ature, gravity and duration of infringement;</a:t>
            </a:r>
          </a:p>
          <a:p>
            <a:r>
              <a:rPr lang="en-GB" sz="1500" dirty="0">
                <a:solidFill>
                  <a:schemeClr val="tx1"/>
                </a:solidFill>
              </a:rPr>
              <a:t>i</a:t>
            </a:r>
            <a:r>
              <a:rPr lang="en-GB" sz="1500" dirty="0" smtClean="0">
                <a:solidFill>
                  <a:schemeClr val="tx1"/>
                </a:solidFill>
              </a:rPr>
              <a:t>ntentional or negligent character of the infringement;</a:t>
            </a:r>
          </a:p>
          <a:p>
            <a:r>
              <a:rPr lang="en-GB" sz="1500" dirty="0">
                <a:solidFill>
                  <a:schemeClr val="tx1"/>
                </a:solidFill>
              </a:rPr>
              <a:t>a</a:t>
            </a:r>
            <a:r>
              <a:rPr lang="en-GB" sz="1500" dirty="0" smtClean="0">
                <a:solidFill>
                  <a:schemeClr val="tx1"/>
                </a:solidFill>
              </a:rPr>
              <a:t>ction taken by the controller or processor to mitigate damage suffered by data subjects;</a:t>
            </a:r>
          </a:p>
          <a:p>
            <a:r>
              <a:rPr lang="en-GB" sz="1500" dirty="0">
                <a:solidFill>
                  <a:schemeClr val="tx1"/>
                </a:solidFill>
              </a:rPr>
              <a:t>d</a:t>
            </a:r>
            <a:r>
              <a:rPr lang="en-GB" sz="1500" dirty="0" smtClean="0">
                <a:solidFill>
                  <a:schemeClr val="tx1"/>
                </a:solidFill>
              </a:rPr>
              <a:t>egree of responsibility of the controller or processor having regard to technical and organisation measures implemented;</a:t>
            </a:r>
          </a:p>
          <a:p>
            <a:r>
              <a:rPr lang="en-GB" sz="1500" dirty="0">
                <a:solidFill>
                  <a:schemeClr val="tx1"/>
                </a:solidFill>
              </a:rPr>
              <a:t>a</a:t>
            </a:r>
            <a:r>
              <a:rPr lang="en-GB" sz="1500" dirty="0" smtClean="0">
                <a:solidFill>
                  <a:schemeClr val="tx1"/>
                </a:solidFill>
              </a:rPr>
              <a:t>ny relevant previous infringements by the controller or processor;</a:t>
            </a:r>
          </a:p>
          <a:p>
            <a:r>
              <a:rPr lang="en-GB" sz="1500" dirty="0">
                <a:solidFill>
                  <a:schemeClr val="tx1"/>
                </a:solidFill>
              </a:rPr>
              <a:t>t</a:t>
            </a:r>
            <a:r>
              <a:rPr lang="en-GB" sz="1500" dirty="0" smtClean="0">
                <a:solidFill>
                  <a:schemeClr val="tx1"/>
                </a:solidFill>
              </a:rPr>
              <a:t>he degree of co-operation with the supervisory authority;</a:t>
            </a:r>
          </a:p>
          <a:p>
            <a:r>
              <a:rPr lang="en-GB" sz="1500" dirty="0">
                <a:solidFill>
                  <a:schemeClr val="tx1"/>
                </a:solidFill>
              </a:rPr>
              <a:t>t</a:t>
            </a:r>
            <a:r>
              <a:rPr lang="en-GB" sz="1500" dirty="0" smtClean="0">
                <a:solidFill>
                  <a:schemeClr val="tx1"/>
                </a:solidFill>
              </a:rPr>
              <a:t>he categories of personal data affected by the infringement;</a:t>
            </a:r>
          </a:p>
          <a:p>
            <a:r>
              <a:rPr lang="en-GB" sz="1500" dirty="0">
                <a:solidFill>
                  <a:schemeClr val="tx1"/>
                </a:solidFill>
              </a:rPr>
              <a:t>t</a:t>
            </a:r>
            <a:r>
              <a:rPr lang="en-GB" sz="1500" dirty="0" smtClean="0">
                <a:solidFill>
                  <a:schemeClr val="tx1"/>
                </a:solidFill>
              </a:rPr>
              <a:t>he manner in which the infringement became known to the supervisory authority;</a:t>
            </a:r>
          </a:p>
          <a:p>
            <a:r>
              <a:rPr lang="en-GB" sz="1500" dirty="0">
                <a:solidFill>
                  <a:schemeClr val="tx1"/>
                </a:solidFill>
              </a:rPr>
              <a:t>c</a:t>
            </a:r>
            <a:r>
              <a:rPr lang="en-GB" sz="1500" dirty="0" smtClean="0">
                <a:solidFill>
                  <a:schemeClr val="tx1"/>
                </a:solidFill>
              </a:rPr>
              <a:t>ompliance with previous corrective powers ordered (concerning the same subject matter);</a:t>
            </a:r>
          </a:p>
          <a:p>
            <a:r>
              <a:rPr lang="en-GB" sz="1500" dirty="0">
                <a:solidFill>
                  <a:schemeClr val="tx1"/>
                </a:solidFill>
              </a:rPr>
              <a:t>a</a:t>
            </a:r>
            <a:r>
              <a:rPr lang="en-GB" sz="1500" dirty="0" smtClean="0">
                <a:solidFill>
                  <a:schemeClr val="tx1"/>
                </a:solidFill>
              </a:rPr>
              <a:t>dherence to approved codes of conduct or certification mechanisms; and</a:t>
            </a:r>
          </a:p>
          <a:p>
            <a:r>
              <a:rPr lang="en-GB" sz="1500" dirty="0">
                <a:solidFill>
                  <a:schemeClr val="tx1"/>
                </a:solidFill>
              </a:rPr>
              <a:t>a</a:t>
            </a:r>
            <a:r>
              <a:rPr lang="en-GB" sz="1500" dirty="0" smtClean="0">
                <a:solidFill>
                  <a:schemeClr val="tx1"/>
                </a:solidFill>
              </a:rPr>
              <a:t>ny other aggravating or mitigating factor applicable to the circumstances of the case.</a:t>
            </a:r>
          </a:p>
          <a:p>
            <a:endParaRPr lang="en-GB" sz="1400" dirty="0" smtClean="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5</a:t>
            </a:fld>
            <a:endParaRPr lang="en-GB" noProof="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349299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43408"/>
            <a:ext cx="6660000" cy="1584000"/>
          </a:xfrm>
        </p:spPr>
        <p:txBody>
          <a:bodyPr/>
          <a:lstStyle/>
          <a:p>
            <a:r>
              <a:rPr lang="en-GB" dirty="0">
                <a:solidFill>
                  <a:schemeClr val="tx1"/>
                </a:solidFill>
              </a:rPr>
              <a:t>Territorial Reach and Scope (Articles 3 and 27)</a:t>
            </a:r>
          </a:p>
        </p:txBody>
      </p:sp>
      <p:sp>
        <p:nvSpPr>
          <p:cNvPr id="3" name="Text Placeholder 2"/>
          <p:cNvSpPr>
            <a:spLocks noGrp="1"/>
          </p:cNvSpPr>
          <p:nvPr>
            <p:ph type="body" sz="quarter" idx="11"/>
          </p:nvPr>
        </p:nvSpPr>
        <p:spPr>
          <a:xfrm>
            <a:off x="518400" y="1412776"/>
            <a:ext cx="3960000" cy="4104000"/>
          </a:xfrm>
        </p:spPr>
        <p:txBody>
          <a:bodyPr/>
          <a:lstStyle/>
          <a:p>
            <a:pPr marL="0" indent="0">
              <a:buNone/>
            </a:pPr>
            <a:r>
              <a:rPr lang="en-GB" sz="1600" u="sng" dirty="0" smtClean="0">
                <a:solidFill>
                  <a:schemeClr val="tx1"/>
                </a:solidFill>
              </a:rPr>
              <a:t>Directive</a:t>
            </a:r>
          </a:p>
          <a:p>
            <a:r>
              <a:rPr lang="en-GB" sz="1600" dirty="0">
                <a:solidFill>
                  <a:schemeClr val="tx1"/>
                </a:solidFill>
              </a:rPr>
              <a:t>Applies to controllers only</a:t>
            </a:r>
            <a:r>
              <a:rPr lang="en-GB" sz="1600" dirty="0" smtClean="0">
                <a:solidFill>
                  <a:schemeClr val="tx1"/>
                </a:solidFill>
              </a:rPr>
              <a:t>:</a:t>
            </a:r>
          </a:p>
          <a:p>
            <a:pPr lvl="1"/>
            <a:r>
              <a:rPr lang="en-GB" sz="1600" dirty="0">
                <a:solidFill>
                  <a:schemeClr val="tx1"/>
                </a:solidFill>
              </a:rPr>
              <a:t>processing carried out in the context of the activities of an </a:t>
            </a:r>
            <a:r>
              <a:rPr lang="en-GB" sz="1600" b="1" i="1" dirty="0">
                <a:solidFill>
                  <a:schemeClr val="tx1"/>
                </a:solidFill>
              </a:rPr>
              <a:t>establishment </a:t>
            </a:r>
            <a:r>
              <a:rPr lang="en-GB" sz="1600" dirty="0">
                <a:solidFill>
                  <a:schemeClr val="tx1"/>
                </a:solidFill>
              </a:rPr>
              <a:t>of a controller on the territory of a Member State; </a:t>
            </a:r>
            <a:r>
              <a:rPr lang="en-GB" sz="1600" dirty="0" smtClean="0">
                <a:solidFill>
                  <a:schemeClr val="tx1"/>
                </a:solidFill>
              </a:rPr>
              <a:t>or</a:t>
            </a:r>
          </a:p>
          <a:p>
            <a:r>
              <a:rPr lang="en-GB" sz="1600" dirty="0">
                <a:solidFill>
                  <a:schemeClr val="tx1"/>
                </a:solidFill>
              </a:rPr>
              <a:t>Extra-territorial effect if</a:t>
            </a:r>
            <a:r>
              <a:rPr lang="en-GB" sz="1600" dirty="0" smtClean="0">
                <a:solidFill>
                  <a:schemeClr val="tx1"/>
                </a:solidFill>
              </a:rPr>
              <a:t>:</a:t>
            </a:r>
          </a:p>
          <a:p>
            <a:pPr lvl="1"/>
            <a:r>
              <a:rPr lang="en-GB" sz="1600" dirty="0">
                <a:solidFill>
                  <a:schemeClr val="tx1"/>
                </a:solidFill>
              </a:rPr>
              <a:t>Controller not established in EU but uses “equipment” on the territory of that Member State, save for pure transit</a:t>
            </a:r>
            <a:endParaRPr lang="en-GB" sz="1600" dirty="0" smtClean="0">
              <a:solidFill>
                <a:schemeClr val="tx1"/>
              </a:solidFill>
            </a:endParaRP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6</a:t>
            </a:fld>
            <a:endParaRPr lang="en-GB" noProof="0" dirty="0"/>
          </a:p>
        </p:txBody>
      </p:sp>
      <p:sp>
        <p:nvSpPr>
          <p:cNvPr id="7" name="Text Placeholder 2"/>
          <p:cNvSpPr txBox="1">
            <a:spLocks/>
          </p:cNvSpPr>
          <p:nvPr/>
        </p:nvSpPr>
        <p:spPr bwMode="auto">
          <a:xfrm>
            <a:off x="4572000" y="1412776"/>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a:solidFill>
                  <a:schemeClr val="tx1"/>
                </a:solidFill>
              </a:rPr>
              <a:t>GDPR</a:t>
            </a:r>
            <a:endParaRPr lang="en-GB" sz="1600" u="sng" dirty="0" smtClean="0">
              <a:solidFill>
                <a:schemeClr val="tx1"/>
              </a:solidFill>
            </a:endParaRPr>
          </a:p>
          <a:p>
            <a:r>
              <a:rPr lang="en-GB" sz="1600" dirty="0">
                <a:solidFill>
                  <a:schemeClr val="tx1"/>
                </a:solidFill>
              </a:rPr>
              <a:t>Wider application:</a:t>
            </a:r>
            <a:endParaRPr lang="en-GB" sz="1600" dirty="0" smtClean="0">
              <a:solidFill>
                <a:schemeClr val="tx1"/>
              </a:solidFill>
            </a:endParaRPr>
          </a:p>
          <a:p>
            <a:r>
              <a:rPr lang="en-GB" sz="1600" b="1" i="1" u="sng" dirty="0">
                <a:solidFill>
                  <a:schemeClr val="tx1"/>
                </a:solidFill>
              </a:rPr>
              <a:t>Controllers and processors </a:t>
            </a:r>
            <a:r>
              <a:rPr lang="en-GB" sz="1600" dirty="0">
                <a:solidFill>
                  <a:schemeClr val="tx1"/>
                </a:solidFill>
              </a:rPr>
              <a:t>that process personal data in the context of an </a:t>
            </a:r>
            <a:r>
              <a:rPr lang="en-GB" sz="1600" b="1" i="1" dirty="0">
                <a:solidFill>
                  <a:schemeClr val="tx1"/>
                </a:solidFill>
              </a:rPr>
              <a:t>establishment</a:t>
            </a:r>
            <a:r>
              <a:rPr lang="en-GB" sz="1600" dirty="0">
                <a:solidFill>
                  <a:schemeClr val="tx1"/>
                </a:solidFill>
              </a:rPr>
              <a:t> in the EU will be </a:t>
            </a:r>
            <a:r>
              <a:rPr lang="en-GB" sz="1600" dirty="0" smtClean="0">
                <a:solidFill>
                  <a:schemeClr val="tx1"/>
                </a:solidFill>
              </a:rPr>
              <a:t>caught</a:t>
            </a:r>
          </a:p>
          <a:p>
            <a:r>
              <a:rPr lang="en-GB" sz="1600" dirty="0">
                <a:solidFill>
                  <a:schemeClr val="tx1"/>
                </a:solidFill>
              </a:rPr>
              <a:t>Extra-territorial effect if processing activities are related to</a:t>
            </a:r>
            <a:r>
              <a:rPr lang="en-GB" sz="1600" dirty="0" smtClean="0">
                <a:solidFill>
                  <a:schemeClr val="tx1"/>
                </a:solidFill>
              </a:rPr>
              <a:t>:</a:t>
            </a:r>
          </a:p>
          <a:p>
            <a:pPr lvl="1"/>
            <a:r>
              <a:rPr lang="en-GB" sz="1600" dirty="0">
                <a:solidFill>
                  <a:schemeClr val="tx1"/>
                </a:solidFill>
                <a:latin typeface="Arial"/>
              </a:rPr>
              <a:t>offering of goods and services, (irrespective of whether a payment of the data subject is required); or</a:t>
            </a:r>
          </a:p>
          <a:p>
            <a:pPr lvl="1"/>
            <a:r>
              <a:rPr lang="en-GB" sz="1600" dirty="0">
                <a:solidFill>
                  <a:schemeClr val="tx1"/>
                </a:solidFill>
                <a:latin typeface="Arial"/>
              </a:rPr>
              <a:t>monitoring of the behaviour of data subjects in the EU</a:t>
            </a:r>
            <a:r>
              <a:rPr lang="en-GB" sz="1600" dirty="0" smtClean="0">
                <a:solidFill>
                  <a:schemeClr val="tx1"/>
                </a:solidFill>
                <a:latin typeface="Arial"/>
              </a:rPr>
              <a:t>.</a:t>
            </a:r>
            <a:endParaRPr lang="en-GB" sz="1600" dirty="0">
              <a:solidFill>
                <a:schemeClr val="tx1"/>
              </a:solidFill>
              <a:latin typeface="Arial"/>
            </a:endParaRPr>
          </a:p>
          <a:p>
            <a:pPr lvl="1"/>
            <a:endParaRPr lang="en-GB" sz="1400" dirty="0" smtClean="0"/>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1250" t="26939" r="37639" b="25833"/>
          <a:stretch/>
        </p:blipFill>
        <p:spPr>
          <a:xfrm>
            <a:off x="971601" y="4797152"/>
            <a:ext cx="2232248" cy="1709577"/>
          </a:xfrm>
          <a:prstGeom prst="rect">
            <a:avLst/>
          </a:prstGeom>
        </p:spPr>
      </p:pic>
    </p:spTree>
    <p:extLst>
      <p:ext uri="{BB962C8B-B14F-4D97-AF65-F5344CB8AC3E}">
        <p14:creationId xmlns:p14="http://schemas.microsoft.com/office/powerpoint/2010/main" val="390894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243408"/>
            <a:ext cx="6660000" cy="1584000"/>
          </a:xfrm>
        </p:spPr>
        <p:txBody>
          <a:bodyPr/>
          <a:lstStyle/>
          <a:p>
            <a:r>
              <a:rPr lang="en-GB" dirty="0">
                <a:solidFill>
                  <a:schemeClr val="tx1"/>
                </a:solidFill>
              </a:rPr>
              <a:t>Scope of Personal Data (Article 4)</a:t>
            </a:r>
          </a:p>
        </p:txBody>
      </p:sp>
      <p:sp>
        <p:nvSpPr>
          <p:cNvPr id="3" name="Text Placeholder 2"/>
          <p:cNvSpPr>
            <a:spLocks noGrp="1"/>
          </p:cNvSpPr>
          <p:nvPr>
            <p:ph type="body" sz="quarter" idx="11"/>
          </p:nvPr>
        </p:nvSpPr>
        <p:spPr>
          <a:xfrm>
            <a:off x="518400" y="1484784"/>
            <a:ext cx="3960000" cy="4104000"/>
          </a:xfrm>
        </p:spPr>
        <p:txBody>
          <a:bodyPr/>
          <a:lstStyle/>
          <a:p>
            <a:pPr marL="0" indent="0">
              <a:buNone/>
            </a:pPr>
            <a:r>
              <a:rPr lang="en-GB" sz="1600" u="sng" dirty="0" smtClean="0">
                <a:solidFill>
                  <a:schemeClr val="tx1"/>
                </a:solidFill>
              </a:rPr>
              <a:t>Directive</a:t>
            </a:r>
          </a:p>
          <a:p>
            <a:r>
              <a:rPr lang="en-GB" sz="1600" dirty="0">
                <a:solidFill>
                  <a:schemeClr val="tx1"/>
                </a:solidFill>
              </a:rPr>
              <a:t>Personal data is defined in the Directive as:</a:t>
            </a:r>
            <a:endParaRPr lang="en-GB" sz="1600" dirty="0" smtClean="0">
              <a:solidFill>
                <a:schemeClr val="tx1"/>
              </a:solidFill>
            </a:endParaRPr>
          </a:p>
          <a:p>
            <a:pPr marL="362250" lvl="1" indent="0">
              <a:buNone/>
            </a:pPr>
            <a:r>
              <a:rPr lang="en-GB" sz="1600" i="1" dirty="0">
                <a:solidFill>
                  <a:schemeClr val="tx1"/>
                </a:solidFill>
              </a:rPr>
              <a:t>“any information relating to an identified or identifiable natural person (‘data subject’); an identifiable person is one who can be identified, directly or indirectly, in particular by reference to an identification number or to one or more factors specific to his physical, physiological, mental, economic, cultural or social identity</a:t>
            </a:r>
            <a:r>
              <a:rPr lang="en-GB" sz="1600" i="1" dirty="0" smtClean="0">
                <a:solidFill>
                  <a:schemeClr val="tx1"/>
                </a:solidFill>
              </a:rPr>
              <a:t>”</a:t>
            </a:r>
            <a:endParaRPr lang="en-GB" sz="1600" i="1" dirty="0">
              <a:solidFill>
                <a:schemeClr val="tx1"/>
              </a:solidFill>
            </a:endParaRP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7</a:t>
            </a:fld>
            <a:endParaRPr lang="en-GB" noProof="0" dirty="0"/>
          </a:p>
        </p:txBody>
      </p:sp>
      <p:sp>
        <p:nvSpPr>
          <p:cNvPr id="7" name="Text Placeholder 2"/>
          <p:cNvSpPr txBox="1">
            <a:spLocks/>
          </p:cNvSpPr>
          <p:nvPr/>
        </p:nvSpPr>
        <p:spPr bwMode="auto">
          <a:xfrm>
            <a:off x="4572000" y="1484784"/>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u="sng" dirty="0">
                <a:solidFill>
                  <a:schemeClr val="tx1"/>
                </a:solidFill>
              </a:rPr>
              <a:t>GDPR</a:t>
            </a:r>
            <a:endParaRPr lang="en-GB" sz="1600" u="sng" dirty="0" smtClean="0">
              <a:solidFill>
                <a:schemeClr val="tx1"/>
              </a:solidFill>
            </a:endParaRPr>
          </a:p>
          <a:p>
            <a:pPr marL="0" indent="0">
              <a:buNone/>
            </a:pPr>
            <a:r>
              <a:rPr lang="en-GB" sz="1600" b="1" dirty="0">
                <a:solidFill>
                  <a:schemeClr val="tx1"/>
                </a:solidFill>
              </a:rPr>
              <a:t>‘Personal data’</a:t>
            </a:r>
            <a:endParaRPr lang="en-GB" sz="1600" dirty="0" smtClean="0">
              <a:solidFill>
                <a:schemeClr val="tx1"/>
              </a:solidFill>
            </a:endParaRPr>
          </a:p>
          <a:p>
            <a:r>
              <a:rPr lang="en-GB" sz="1600" dirty="0">
                <a:solidFill>
                  <a:schemeClr val="tx1"/>
                </a:solidFill>
              </a:rPr>
              <a:t>Identified or identifiable person</a:t>
            </a:r>
          </a:p>
          <a:p>
            <a:r>
              <a:rPr lang="en-GB" sz="1600" dirty="0">
                <a:solidFill>
                  <a:schemeClr val="tx1"/>
                </a:solidFill>
              </a:rPr>
              <a:t>Identified directly or indirectly</a:t>
            </a:r>
          </a:p>
          <a:p>
            <a:r>
              <a:rPr lang="en-GB" sz="1600" dirty="0">
                <a:solidFill>
                  <a:schemeClr val="tx1"/>
                </a:solidFill>
              </a:rPr>
              <a:t>In particular, by reference to: </a:t>
            </a:r>
            <a:endParaRPr lang="en-GB" sz="1600" dirty="0" smtClean="0">
              <a:solidFill>
                <a:schemeClr val="tx1"/>
              </a:solidFill>
            </a:endParaRPr>
          </a:p>
          <a:p>
            <a:pPr lvl="1"/>
            <a:r>
              <a:rPr lang="en-GB" sz="1600" dirty="0" smtClean="0">
                <a:solidFill>
                  <a:schemeClr val="tx1"/>
                </a:solidFill>
              </a:rPr>
              <a:t>an </a:t>
            </a:r>
            <a:r>
              <a:rPr lang="en-GB" sz="1600" dirty="0">
                <a:solidFill>
                  <a:schemeClr val="tx1"/>
                </a:solidFill>
              </a:rPr>
              <a:t>identifier, e.g. name, number, location, online ID; or </a:t>
            </a:r>
          </a:p>
          <a:p>
            <a:pPr lvl="1"/>
            <a:r>
              <a:rPr lang="en-GB" sz="1600" dirty="0">
                <a:solidFill>
                  <a:schemeClr val="tx1"/>
                </a:solidFill>
              </a:rPr>
              <a:t>one or more factors specific to a person (physical, physiological, genetic, mental, economic, cultural or social identity of person</a:t>
            </a:r>
            <a:r>
              <a:rPr lang="en-GB" sz="1600" dirty="0" smtClean="0">
                <a:solidFill>
                  <a:schemeClr val="tx1"/>
                </a:solidFill>
              </a:rPr>
              <a:t>)</a:t>
            </a:r>
          </a:p>
          <a:p>
            <a:pPr marL="0" indent="0">
              <a:buNone/>
            </a:pPr>
            <a:r>
              <a:rPr lang="en-GB" sz="1600" b="1" dirty="0">
                <a:solidFill>
                  <a:schemeClr val="tx1"/>
                </a:solidFill>
              </a:rPr>
              <a:t>‘Pseudonymisation’</a:t>
            </a:r>
          </a:p>
          <a:p>
            <a:r>
              <a:rPr lang="en-GB" sz="1600" dirty="0">
                <a:solidFill>
                  <a:schemeClr val="tx1"/>
                </a:solidFill>
              </a:rPr>
              <a:t>Processing of personal data so that data can no longer be attributed to an individual without further information (kept securely and separately)</a:t>
            </a:r>
            <a:endParaRPr lang="en-GB" sz="1600" dirty="0" smtClean="0">
              <a:solidFill>
                <a:schemeClr val="tx1"/>
              </a:solidFill>
            </a:endParaRPr>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3782" t="32506" r="33782" b="25293"/>
          <a:stretch/>
        </p:blipFill>
        <p:spPr>
          <a:xfrm>
            <a:off x="1548655" y="4876995"/>
            <a:ext cx="1727201" cy="1504333"/>
          </a:xfrm>
          <a:prstGeom prst="rect">
            <a:avLst/>
          </a:prstGeom>
        </p:spPr>
      </p:pic>
    </p:spTree>
    <p:extLst>
      <p:ext uri="{BB962C8B-B14F-4D97-AF65-F5344CB8AC3E}">
        <p14:creationId xmlns:p14="http://schemas.microsoft.com/office/powerpoint/2010/main" val="1901053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solidFill>
                  <a:schemeClr val="tx1"/>
                </a:solidFill>
              </a:rPr>
              <a:t>Scope of Personal Data (Article 4)</a:t>
            </a:r>
            <a:endParaRPr lang="en-GB" sz="1800" dirty="0">
              <a:solidFill>
                <a:schemeClr val="tx1"/>
              </a:solidFill>
            </a:endParaRPr>
          </a:p>
          <a:p>
            <a:r>
              <a:rPr lang="en-GB" sz="1600" dirty="0">
                <a:solidFill>
                  <a:schemeClr val="tx1"/>
                </a:solidFill>
              </a:rPr>
              <a:t>Comment and Practical Application:</a:t>
            </a:r>
            <a:endParaRPr lang="en-GB" sz="1800" dirty="0">
              <a:solidFill>
                <a:schemeClr val="tx1"/>
              </a:solidFill>
            </a:endParaRPr>
          </a:p>
        </p:txBody>
      </p:sp>
      <p:sp>
        <p:nvSpPr>
          <p:cNvPr id="3" name="Text Placeholder 2"/>
          <p:cNvSpPr>
            <a:spLocks noGrp="1"/>
          </p:cNvSpPr>
          <p:nvPr>
            <p:ph type="body" sz="quarter" idx="11"/>
          </p:nvPr>
        </p:nvSpPr>
        <p:spPr/>
        <p:txBody>
          <a:bodyPr/>
          <a:lstStyle/>
          <a:p>
            <a:r>
              <a:rPr lang="en-GB" sz="1600" dirty="0" smtClean="0">
                <a:solidFill>
                  <a:schemeClr val="tx1"/>
                </a:solidFill>
              </a:rPr>
              <a:t>Anonymous data versus pseudonymous data</a:t>
            </a:r>
          </a:p>
          <a:p>
            <a:r>
              <a:rPr lang="en-GB" sz="1600" dirty="0" smtClean="0">
                <a:solidFill>
                  <a:schemeClr val="tx1"/>
                </a:solidFill>
              </a:rPr>
              <a:t>To mitigate compliance risk:</a:t>
            </a:r>
          </a:p>
          <a:p>
            <a:pPr lvl="1"/>
            <a:r>
              <a:rPr lang="en-GB" sz="1600" dirty="0">
                <a:solidFill>
                  <a:schemeClr val="tx1"/>
                </a:solidFill>
              </a:rPr>
              <a:t>E</a:t>
            </a:r>
            <a:r>
              <a:rPr lang="en-GB" sz="1600" dirty="0" smtClean="0">
                <a:solidFill>
                  <a:schemeClr val="tx1"/>
                </a:solidFill>
              </a:rPr>
              <a:t>nsure that only data absolutely necessary is collected</a:t>
            </a:r>
          </a:p>
          <a:p>
            <a:pPr lvl="1"/>
            <a:r>
              <a:rPr lang="en-GB" sz="1600" dirty="0" smtClean="0">
                <a:solidFill>
                  <a:schemeClr val="tx1"/>
                </a:solidFill>
              </a:rPr>
              <a:t>Ensure that data is only collected and processed for a legitimate purpose</a:t>
            </a:r>
          </a:p>
          <a:p>
            <a:pPr lvl="1"/>
            <a:r>
              <a:rPr lang="en-GB" sz="1600" dirty="0" smtClean="0">
                <a:solidFill>
                  <a:schemeClr val="tx1"/>
                </a:solidFill>
              </a:rPr>
              <a:t>Use pseudonymous data wherever possible</a:t>
            </a:r>
          </a:p>
          <a:p>
            <a:pPr lvl="1"/>
            <a:r>
              <a:rPr lang="en-GB" sz="1600" dirty="0" smtClean="0">
                <a:solidFill>
                  <a:schemeClr val="tx1"/>
                </a:solidFill>
              </a:rPr>
              <a:t>Do not store data for longer than necessary</a:t>
            </a:r>
          </a:p>
          <a:p>
            <a:endParaRPr lang="en-GB" dirty="0"/>
          </a:p>
        </p:txBody>
      </p:sp>
      <p:sp>
        <p:nvSpPr>
          <p:cNvPr id="4" name="Slide Number Placeholder 3"/>
          <p:cNvSpPr>
            <a:spLocks noGrp="1"/>
          </p:cNvSpPr>
          <p:nvPr>
            <p:ph type="sldNum" sz="quarter" idx="13"/>
          </p:nvPr>
        </p:nvSpPr>
        <p:spPr/>
        <p:txBody>
          <a:bodyPr/>
          <a:lstStyle/>
          <a:p>
            <a:fld id="{4B39B52A-EAD5-4CA9-B46E-2F3B4224B365}" type="slidenum">
              <a:rPr lang="en-GB" noProof="0" smtClean="0"/>
              <a:pPr/>
              <a:t>8</a:t>
            </a:fld>
            <a:endParaRPr lang="en-GB" noProof="0" dirty="0"/>
          </a:p>
        </p:txBody>
      </p:sp>
      <p:pic>
        <p:nvPicPr>
          <p:cNvPr id="6" name="Picture 5"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spTree>
    <p:extLst>
      <p:ext uri="{BB962C8B-B14F-4D97-AF65-F5344CB8AC3E}">
        <p14:creationId xmlns:p14="http://schemas.microsoft.com/office/powerpoint/2010/main" val="3242844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400" y="-171400"/>
            <a:ext cx="6660000" cy="1584000"/>
          </a:xfrm>
        </p:spPr>
        <p:txBody>
          <a:bodyPr/>
          <a:lstStyle/>
          <a:p>
            <a:r>
              <a:rPr lang="en-GB" dirty="0">
                <a:solidFill>
                  <a:schemeClr val="tx1"/>
                </a:solidFill>
              </a:rPr>
              <a:t>Special </a:t>
            </a:r>
            <a:r>
              <a:rPr lang="en-GB" dirty="0" smtClean="0">
                <a:solidFill>
                  <a:schemeClr val="tx1"/>
                </a:solidFill>
              </a:rPr>
              <a:t>Categories </a:t>
            </a:r>
            <a:r>
              <a:rPr lang="en-GB" dirty="0">
                <a:solidFill>
                  <a:schemeClr val="tx1"/>
                </a:solidFill>
              </a:rPr>
              <a:t>of </a:t>
            </a:r>
            <a:r>
              <a:rPr lang="en-GB" dirty="0" smtClean="0">
                <a:solidFill>
                  <a:schemeClr val="tx1"/>
                </a:solidFill>
              </a:rPr>
              <a:t>Personal </a:t>
            </a:r>
            <a:r>
              <a:rPr lang="en-GB" dirty="0">
                <a:solidFill>
                  <a:schemeClr val="tx1"/>
                </a:solidFill>
              </a:rPr>
              <a:t>D</a:t>
            </a:r>
            <a:r>
              <a:rPr lang="en-GB" dirty="0" smtClean="0">
                <a:solidFill>
                  <a:schemeClr val="tx1"/>
                </a:solidFill>
              </a:rPr>
              <a:t>ata </a:t>
            </a:r>
            <a:r>
              <a:rPr lang="en-GB" dirty="0">
                <a:solidFill>
                  <a:schemeClr val="tx1"/>
                </a:solidFill>
              </a:rPr>
              <a:t>(Article 9)</a:t>
            </a:r>
          </a:p>
        </p:txBody>
      </p:sp>
      <p:sp>
        <p:nvSpPr>
          <p:cNvPr id="3" name="Text Placeholder 2"/>
          <p:cNvSpPr>
            <a:spLocks noGrp="1"/>
          </p:cNvSpPr>
          <p:nvPr>
            <p:ph type="body" sz="quarter" idx="11"/>
          </p:nvPr>
        </p:nvSpPr>
        <p:spPr>
          <a:xfrm>
            <a:off x="518400" y="1556792"/>
            <a:ext cx="3960000" cy="4104000"/>
          </a:xfrm>
        </p:spPr>
        <p:txBody>
          <a:bodyPr/>
          <a:lstStyle/>
          <a:p>
            <a:pPr marL="0" indent="0">
              <a:buNone/>
            </a:pPr>
            <a:r>
              <a:rPr lang="en-GB" sz="1800" u="sng" dirty="0" smtClean="0">
                <a:solidFill>
                  <a:schemeClr val="tx1"/>
                </a:solidFill>
              </a:rPr>
              <a:t>Directive</a:t>
            </a:r>
          </a:p>
          <a:p>
            <a:pPr marL="0" lvl="0" indent="0">
              <a:buNone/>
            </a:pPr>
            <a:r>
              <a:rPr lang="en-GB" sz="1800" dirty="0">
                <a:solidFill>
                  <a:schemeClr val="tx1"/>
                </a:solidFill>
              </a:rPr>
              <a:t>Personal data revealing:</a:t>
            </a:r>
          </a:p>
          <a:p>
            <a:pPr lvl="0">
              <a:buFont typeface="Symbol" pitchFamily="-110" charset="2"/>
              <a:buChar char="-"/>
            </a:pPr>
            <a:r>
              <a:rPr lang="en-GB" sz="1800" dirty="0">
                <a:solidFill>
                  <a:schemeClr val="tx1"/>
                </a:solidFill>
              </a:rPr>
              <a:t>racial or ethnic origin</a:t>
            </a:r>
          </a:p>
          <a:p>
            <a:pPr lvl="0">
              <a:buFont typeface="Symbol" pitchFamily="-110" charset="2"/>
              <a:buChar char="-"/>
            </a:pPr>
            <a:r>
              <a:rPr lang="en-GB" sz="1800" dirty="0">
                <a:solidFill>
                  <a:schemeClr val="tx1"/>
                </a:solidFill>
              </a:rPr>
              <a:t>political opinions</a:t>
            </a:r>
          </a:p>
          <a:p>
            <a:pPr lvl="0">
              <a:buFont typeface="Symbol" pitchFamily="-110" charset="2"/>
              <a:buChar char="-"/>
            </a:pPr>
            <a:r>
              <a:rPr lang="en-GB" sz="1800" dirty="0">
                <a:solidFill>
                  <a:schemeClr val="tx1"/>
                </a:solidFill>
              </a:rPr>
              <a:t>religious or philosophical beliefs</a:t>
            </a:r>
          </a:p>
          <a:p>
            <a:pPr lvl="0">
              <a:buFont typeface="Symbol" pitchFamily="-110" charset="2"/>
              <a:buChar char="-"/>
            </a:pPr>
            <a:r>
              <a:rPr lang="en-GB" sz="1800" dirty="0">
                <a:solidFill>
                  <a:schemeClr val="tx1"/>
                </a:solidFill>
              </a:rPr>
              <a:t>trade-union membership</a:t>
            </a:r>
          </a:p>
          <a:p>
            <a:pPr marL="0" lvl="0" indent="0">
              <a:buNone/>
            </a:pPr>
            <a:r>
              <a:rPr lang="en-GB" sz="1800" dirty="0">
                <a:solidFill>
                  <a:schemeClr val="tx1"/>
                </a:solidFill>
              </a:rPr>
              <a:t>Data concerning:</a:t>
            </a:r>
          </a:p>
          <a:p>
            <a:r>
              <a:rPr lang="en-GB" sz="1800" dirty="0">
                <a:solidFill>
                  <a:schemeClr val="tx1"/>
                </a:solidFill>
              </a:rPr>
              <a:t>health data</a:t>
            </a:r>
          </a:p>
          <a:p>
            <a:pPr lvl="0">
              <a:buFont typeface="Symbol" pitchFamily="-110" charset="2"/>
              <a:buChar char="-"/>
            </a:pPr>
            <a:r>
              <a:rPr lang="en-GB" sz="1800" dirty="0">
                <a:solidFill>
                  <a:schemeClr val="tx1"/>
                </a:solidFill>
              </a:rPr>
              <a:t>sex life</a:t>
            </a:r>
            <a:endParaRPr lang="en-GB" sz="1800" i="1" dirty="0">
              <a:solidFill>
                <a:schemeClr val="tx1"/>
              </a:solidFill>
            </a:endParaRPr>
          </a:p>
        </p:txBody>
      </p:sp>
      <p:sp>
        <p:nvSpPr>
          <p:cNvPr id="5" name="Slide Number Placeholder 4"/>
          <p:cNvSpPr>
            <a:spLocks noGrp="1"/>
          </p:cNvSpPr>
          <p:nvPr>
            <p:ph type="sldNum" sz="quarter" idx="14"/>
          </p:nvPr>
        </p:nvSpPr>
        <p:spPr/>
        <p:txBody>
          <a:bodyPr/>
          <a:lstStyle/>
          <a:p>
            <a:fld id="{BCA178D2-D38B-496A-BFAF-4FB157D36662}" type="slidenum">
              <a:rPr lang="en-GB" noProof="0" smtClean="0"/>
              <a:pPr/>
              <a:t>9</a:t>
            </a:fld>
            <a:endParaRPr lang="en-GB" noProof="0" dirty="0"/>
          </a:p>
        </p:txBody>
      </p:sp>
      <p:sp>
        <p:nvSpPr>
          <p:cNvPr id="7" name="Text Placeholder 2"/>
          <p:cNvSpPr txBox="1">
            <a:spLocks/>
          </p:cNvSpPr>
          <p:nvPr/>
        </p:nvSpPr>
        <p:spPr bwMode="auto">
          <a:xfrm>
            <a:off x="4590641" y="1556792"/>
            <a:ext cx="3960000" cy="410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Font typeface="Symbol" pitchFamily="18" charset="2"/>
              <a:buChar char="-"/>
              <a:defRPr lang="de-DE" sz="2000" kern="1200" baseline="0">
                <a:solidFill>
                  <a:srgbClr val="13294A"/>
                </a:solidFill>
                <a:latin typeface="Arial"/>
                <a:ea typeface="Arial" pitchFamily="-110" charset="0"/>
                <a:cs typeface="Arial" pitchFamily="34" charset="0"/>
              </a:defRPr>
            </a:lvl1pPr>
            <a:lvl2pPr marL="648000" indent="-285750" algn="l" rtl="0" eaLnBrk="1" fontAlgn="base" hangingPunct="1">
              <a:spcBef>
                <a:spcPts val="800"/>
              </a:spcBef>
              <a:spcAft>
                <a:spcPct val="0"/>
              </a:spcAft>
              <a:buFont typeface="Arial" pitchFamily="34" charset="0"/>
              <a:buChar char="•"/>
              <a:defRPr kern="1200">
                <a:solidFill>
                  <a:srgbClr val="13294A"/>
                </a:solidFill>
                <a:latin typeface="Arial" pitchFamily="34" charset="0"/>
                <a:ea typeface="Arial" pitchFamily="-110" charset="0"/>
                <a:cs typeface="Arial" pitchFamily="34" charset="0"/>
              </a:defRPr>
            </a:lvl2pPr>
            <a:lvl3pPr marL="900000" indent="-228600" algn="l" rtl="0" eaLnBrk="1" fontAlgn="base" hangingPunct="1">
              <a:spcBef>
                <a:spcPts val="800"/>
              </a:spcBef>
              <a:spcAft>
                <a:spcPct val="0"/>
              </a:spcAft>
              <a:buFont typeface="Symbol" pitchFamily="18" charset="2"/>
              <a:buChar char="-"/>
              <a:defRPr sz="1600" kern="1200" baseline="0">
                <a:solidFill>
                  <a:srgbClr val="13294A"/>
                </a:solidFill>
                <a:latin typeface="Arial" pitchFamily="34" charset="0"/>
                <a:ea typeface="Arial" pitchFamily="-110" charset="0"/>
                <a:cs typeface="Arial" pitchFamily="34" charset="0"/>
              </a:defRPr>
            </a:lvl3pPr>
            <a:lvl4pPr marL="1152000" indent="-228600" algn="l" rtl="0" eaLnBrk="1" fontAlgn="base" hangingPunct="1">
              <a:spcBef>
                <a:spcPts val="800"/>
              </a:spcBef>
              <a:spcAft>
                <a:spcPct val="0"/>
              </a:spcAft>
              <a:buFont typeface="Arial" pitchFamily="34" charset="0"/>
              <a:buChar char="•"/>
              <a:defRPr sz="1600" kern="1200" baseline="0">
                <a:solidFill>
                  <a:srgbClr val="13294A"/>
                </a:solidFill>
                <a:latin typeface="Arial" pitchFamily="34" charset="0"/>
                <a:ea typeface="Arial" pitchFamily="-110" charset="0"/>
                <a:cs typeface="Arial" pitchFamily="34" charset="0"/>
              </a:defRPr>
            </a:lvl4pPr>
            <a:lvl5pPr marL="1404000" indent="-228600" algn="l" rtl="0" eaLnBrk="1" fontAlgn="base" hangingPunct="1">
              <a:spcBef>
                <a:spcPts val="800"/>
              </a:spcBef>
              <a:spcAft>
                <a:spcPct val="0"/>
              </a:spcAft>
              <a:buFont typeface="Symbol" pitchFamily="18"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u="sng" dirty="0">
                <a:solidFill>
                  <a:schemeClr val="tx1"/>
                </a:solidFill>
              </a:rPr>
              <a:t>GDPR</a:t>
            </a:r>
            <a:endParaRPr lang="en-GB" sz="1800" u="sng" dirty="0" smtClean="0">
              <a:solidFill>
                <a:schemeClr val="tx1"/>
              </a:solidFill>
            </a:endParaRPr>
          </a:p>
          <a:p>
            <a:pPr marL="0" indent="0">
              <a:buNone/>
            </a:pPr>
            <a:r>
              <a:rPr lang="en-GB" sz="1800" dirty="0">
                <a:solidFill>
                  <a:schemeClr val="tx1"/>
                </a:solidFill>
              </a:rPr>
              <a:t>As the Directive, plus:</a:t>
            </a:r>
          </a:p>
          <a:p>
            <a:pPr marL="0" indent="0">
              <a:buNone/>
            </a:pPr>
            <a:r>
              <a:rPr lang="en-GB" sz="1800" dirty="0">
                <a:solidFill>
                  <a:schemeClr val="tx1"/>
                </a:solidFill>
              </a:rPr>
              <a:t>Processing of:</a:t>
            </a:r>
          </a:p>
          <a:p>
            <a:r>
              <a:rPr lang="de-DE" sz="1800" dirty="0">
                <a:solidFill>
                  <a:schemeClr val="tx1"/>
                </a:solidFill>
              </a:rPr>
              <a:t>genetic data</a:t>
            </a:r>
          </a:p>
          <a:p>
            <a:r>
              <a:rPr lang="de-DE" sz="1800" dirty="0">
                <a:solidFill>
                  <a:schemeClr val="tx1"/>
                </a:solidFill>
              </a:rPr>
              <a:t>biometric data</a:t>
            </a:r>
          </a:p>
          <a:p>
            <a:pPr marL="0" indent="0">
              <a:buNone/>
            </a:pPr>
            <a:r>
              <a:rPr lang="de-DE" sz="1800" dirty="0">
                <a:solidFill>
                  <a:schemeClr val="tx1"/>
                </a:solidFill>
              </a:rPr>
              <a:t>Data concerning:</a:t>
            </a:r>
          </a:p>
          <a:p>
            <a:r>
              <a:rPr lang="de-DE" sz="1800" dirty="0">
                <a:solidFill>
                  <a:schemeClr val="tx1"/>
                </a:solidFill>
              </a:rPr>
              <a:t>sexual </a:t>
            </a:r>
            <a:r>
              <a:rPr lang="de-DE" sz="1800" dirty="0" smtClean="0">
                <a:solidFill>
                  <a:schemeClr val="tx1"/>
                </a:solidFill>
              </a:rPr>
              <a:t>orientation</a:t>
            </a:r>
            <a:endParaRPr lang="en-GB" sz="1800" dirty="0" smtClean="0">
              <a:solidFill>
                <a:schemeClr val="tx1"/>
              </a:solidFill>
            </a:endParaRPr>
          </a:p>
        </p:txBody>
      </p:sp>
      <p:pic>
        <p:nvPicPr>
          <p:cNvPr id="9" name="Picture 8" descr="CMSLegal_Cover_Logo_YWF_iL_001_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 y="432000"/>
            <a:ext cx="8281433" cy="6492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8855" t="48356" r="23211" b="17925"/>
          <a:stretch/>
        </p:blipFill>
        <p:spPr>
          <a:xfrm>
            <a:off x="3419872" y="4662465"/>
            <a:ext cx="1820334" cy="1464735"/>
          </a:xfrm>
          <a:prstGeom prst="rect">
            <a:avLst/>
          </a:prstGeom>
        </p:spPr>
      </p:pic>
    </p:spTree>
    <p:extLst>
      <p:ext uri="{BB962C8B-B14F-4D97-AF65-F5344CB8AC3E}">
        <p14:creationId xmlns:p14="http://schemas.microsoft.com/office/powerpoint/2010/main" val="1397941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mslegal_2013">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3.potx" id="{C0756D26-B8B6-4617-91F7-C95CFE0AB9C8}" vid="{9FEF4757-B3B8-4B8D-9281-8E2B7F332B56}"/>
    </a:ext>
  </a:extLst>
</a:theme>
</file>

<file path=ppt/theme/theme2.xml><?xml version="1.0" encoding="utf-8"?>
<a:theme xmlns:a="http://schemas.openxmlformats.org/drawingml/2006/main" name="title_slide_without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3.potx" id="{C0756D26-B8B6-4617-91F7-C95CFE0AB9C8}" vid="{35DCD963-8ADD-481F-AEC0-CC1027072FDB}"/>
    </a:ext>
  </a:extLst>
</a:theme>
</file>

<file path=ppt/theme/theme3.xml><?xml version="1.0" encoding="utf-8"?>
<a:theme xmlns:a="http://schemas.openxmlformats.org/drawingml/2006/main" name="text_slide_with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3.potx" id="{C0756D26-B8B6-4617-91F7-C95CFE0AB9C8}" vid="{A5F14F70-5ED6-4425-8E95-4A79CA586994}"/>
    </a:ext>
  </a:extLst>
</a:theme>
</file>

<file path=ppt/theme/theme4.xml><?xml version="1.0" encoding="utf-8"?>
<a:theme xmlns:a="http://schemas.openxmlformats.org/drawingml/2006/main" name="empty_slid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3.potx" id="{C0756D26-B8B6-4617-91F7-C95CFE0AB9C8}" vid="{B665F197-82A3-47EF-A464-931D46F5CE7B}"/>
    </a:ext>
  </a:extLst>
</a:theme>
</file>

<file path=ppt/theme/theme5.xml><?xml version="1.0" encoding="utf-8"?>
<a:theme xmlns:a="http://schemas.openxmlformats.org/drawingml/2006/main" name="slide_with_one_tabl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CMSLegal_Theme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noFill/>
        </a:ln>
      </a:spPr>
      <a:bodyPr wrap="square" rtlCol="0">
        <a:spAutoFit/>
      </a:bodyPr>
      <a:lstStyle>
        <a:defPPr>
          <a:defRPr sz="1000" dirty="0" smtClean="0">
            <a:solidFill>
              <a:srgbClr val="766A62"/>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mslegal_2013.potx" id="{C0756D26-B8B6-4617-91F7-C95CFE0AB9C8}" vid="{69890289-D8A3-42F7-83FA-3780EF3DA07C}"/>
    </a:ext>
  </a:extLst>
</a:theme>
</file>

<file path=ppt/theme/theme6.xml><?xml version="1.0" encoding="utf-8"?>
<a:theme xmlns:a="http://schemas.openxmlformats.org/drawingml/2006/main" name="intermediate_title_page_with_image_Design">
  <a:themeElements>
    <a:clrScheme name="CMS Blue">
      <a:dk1>
        <a:sysClr val="windowText" lastClr="000000"/>
      </a:dk1>
      <a:lt1>
        <a:srgbClr val="FFFFFF"/>
      </a:lt1>
      <a:dk2>
        <a:srgbClr val="CCCCCC"/>
      </a:dk2>
      <a:lt2>
        <a:srgbClr val="FFCC00"/>
      </a:lt2>
      <a:accent1>
        <a:srgbClr val="13294A"/>
      </a:accent1>
      <a:accent2>
        <a:srgbClr val="43556F"/>
      </a:accent2>
      <a:accent3>
        <a:srgbClr val="727F93"/>
      </a:accent3>
      <a:accent4>
        <a:srgbClr val="A1AAB7"/>
      </a:accent4>
      <a:accent5>
        <a:srgbClr val="D0D4DB"/>
      </a:accent5>
      <a:accent6>
        <a:srgbClr val="E7E9ED"/>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legal_2013.potx" id="{C0756D26-B8B6-4617-91F7-C95CFE0AB9C8}" vid="{3FD27B3D-0B57-4E52-A1D1-FF85E584C8F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cmslegal_2013</Template>
  <TotalTime>0</TotalTime>
  <Words>2703</Words>
  <Application>Microsoft Office PowerPoint</Application>
  <PresentationFormat>On-screen Show (4:3)</PresentationFormat>
  <Paragraphs>355</Paragraphs>
  <Slides>29</Slides>
  <Notes>29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29</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2017-09-21T23:35:00Z</dcterms:created>
  <dcterms:modified xsi:type="dcterms:W3CDTF">2017-09-21T23:35:00Z</dcterms:modified>
</cp:coreProperties>
</file>